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75" r:id="rId2"/>
    <p:sldId id="569" r:id="rId3"/>
    <p:sldId id="290" r:id="rId4"/>
    <p:sldId id="318" r:id="rId5"/>
    <p:sldId id="403" r:id="rId6"/>
    <p:sldId id="402" r:id="rId7"/>
    <p:sldId id="293" r:id="rId8"/>
    <p:sldId id="580" r:id="rId9"/>
    <p:sldId id="587" r:id="rId10"/>
    <p:sldId id="588" r:id="rId11"/>
    <p:sldId id="320" r:id="rId12"/>
    <p:sldId id="321" r:id="rId13"/>
    <p:sldId id="322" r:id="rId14"/>
    <p:sldId id="301" r:id="rId15"/>
    <p:sldId id="409" r:id="rId16"/>
    <p:sldId id="410" r:id="rId17"/>
    <p:sldId id="570" r:id="rId18"/>
    <p:sldId id="571" r:id="rId19"/>
    <p:sldId id="572" r:id="rId20"/>
    <p:sldId id="573" r:id="rId21"/>
    <p:sldId id="300" r:id="rId22"/>
    <p:sldId id="574" r:id="rId23"/>
    <p:sldId id="575" r:id="rId24"/>
    <p:sldId id="576" r:id="rId25"/>
    <p:sldId id="577" r:id="rId26"/>
    <p:sldId id="302" r:id="rId27"/>
    <p:sldId id="281" r:id="rId28"/>
    <p:sldId id="303" r:id="rId29"/>
    <p:sldId id="315" r:id="rId30"/>
    <p:sldId id="305" r:id="rId31"/>
    <p:sldId id="583" r:id="rId32"/>
    <p:sldId id="584" r:id="rId33"/>
    <p:sldId id="286" r:id="rId34"/>
    <p:sldId id="292" r:id="rId35"/>
    <p:sldId id="306" r:id="rId36"/>
    <p:sldId id="581" r:id="rId37"/>
    <p:sldId id="582" r:id="rId38"/>
    <p:sldId id="578" r:id="rId39"/>
    <p:sldId id="585" r:id="rId40"/>
    <p:sldId id="307" r:id="rId41"/>
    <p:sldId id="312" r:id="rId42"/>
    <p:sldId id="313" r:id="rId43"/>
    <p:sldId id="314" r:id="rId44"/>
    <p:sldId id="316" r:id="rId45"/>
    <p:sldId id="308" r:id="rId46"/>
    <p:sldId id="310" r:id="rId47"/>
    <p:sldId id="586" r:id="rId48"/>
    <p:sldId id="317" r:id="rId49"/>
    <p:sldId id="579" r:id="rId50"/>
    <p:sldId id="291" r:id="rId51"/>
    <p:sldId id="299" r:id="rId52"/>
    <p:sldId id="404" r:id="rId53"/>
    <p:sldId id="405" r:id="rId54"/>
    <p:sldId id="407" r:id="rId55"/>
    <p:sldId id="277" r:id="rId56"/>
    <p:sldId id="408" r:id="rId57"/>
    <p:sldId id="311" r:id="rId58"/>
    <p:sldId id="282" r:id="rId59"/>
    <p:sldId id="415" r:id="rId60"/>
    <p:sldId id="298"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ja Ivandic" initials="SI" lastIdx="1" clrIdx="0">
    <p:extLst>
      <p:ext uri="{19B8F6BF-5375-455C-9EA6-DF929625EA0E}">
        <p15:presenceInfo xmlns:p15="http://schemas.microsoft.com/office/powerpoint/2012/main" userId="fff6cd23b20dfd5d" providerId="Windows Live"/>
      </p:ext>
    </p:extLst>
  </p:cmAuthor>
  <p:cmAuthor id="2" name="Orla Casey" initials="OC" lastIdx="9" clrIdx="1">
    <p:extLst>
      <p:ext uri="{19B8F6BF-5375-455C-9EA6-DF929625EA0E}">
        <p15:presenceInfo xmlns:p15="http://schemas.microsoft.com/office/powerpoint/2012/main" userId="S::orla@momentumconsulting.ie::ee9f56f0-43a2-47ae-a5b8-d4a7d2f5ce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C6D2"/>
    <a:srgbClr val="9A2E90"/>
    <a:srgbClr val="F6BC67"/>
    <a:srgbClr val="A6377D"/>
    <a:srgbClr val="F3A839"/>
    <a:srgbClr val="797979"/>
    <a:srgbClr val="1198D1"/>
    <a:srgbClr val="404040"/>
    <a:srgbClr val="4D2B65"/>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6" autoAdjust="0"/>
    <p:restoredTop sz="0" autoAdjust="0"/>
  </p:normalViewPr>
  <p:slideViewPr>
    <p:cSldViewPr snapToGrid="0" snapToObjects="1">
      <p:cViewPr varScale="1">
        <p:scale>
          <a:sx n="82" d="100"/>
          <a:sy n="82" d="100"/>
        </p:scale>
        <p:origin x="427"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789B0-DE9E-4C62-B7F1-FBA2B84C279B}"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GB"/>
        </a:p>
      </dgm:t>
    </dgm:pt>
    <dgm:pt modelId="{267E7024-9BEB-4ECA-B0D6-441D55022186}">
      <dgm:prSet phldrT="[Text]"/>
      <dgm:spPr/>
      <dgm:t>
        <a:bodyPr/>
        <a:lstStyle/>
        <a:p>
          <a:pPr marL="0">
            <a:buNone/>
          </a:pPr>
          <a:r>
            <a:rPr lang="en-GB" dirty="0"/>
            <a:t>INTRO TO MEDIATION</a:t>
          </a:r>
        </a:p>
        <a:p>
          <a:pPr marL="0">
            <a:buNone/>
          </a:pPr>
          <a:endParaRPr lang="en-GB" dirty="0"/>
        </a:p>
      </dgm:t>
    </dgm:pt>
    <dgm:pt modelId="{4F9BAEC0-9BFD-4BA6-B422-F072114033A6}" type="parTrans" cxnId="{89E09A83-D437-4C8F-B208-1C82414B8200}">
      <dgm:prSet/>
      <dgm:spPr/>
      <dgm:t>
        <a:bodyPr/>
        <a:lstStyle/>
        <a:p>
          <a:endParaRPr lang="en-GB"/>
        </a:p>
      </dgm:t>
    </dgm:pt>
    <dgm:pt modelId="{04E32AC9-4D73-4CDA-BBDA-DE2ECFF6F0E0}" type="sibTrans" cxnId="{89E09A83-D437-4C8F-B208-1C82414B8200}">
      <dgm:prSet/>
      <dgm:spPr/>
      <dgm:t>
        <a:bodyPr/>
        <a:lstStyle/>
        <a:p>
          <a:endParaRPr lang="en-GB"/>
        </a:p>
      </dgm:t>
    </dgm:pt>
    <dgm:pt modelId="{403CEF36-27DC-477F-AB53-A2D382A6F4B4}">
      <dgm:prSet phldrT="[Text]"/>
      <dgm:spPr/>
      <dgm:t>
        <a:bodyPr/>
        <a:lstStyle/>
        <a:p>
          <a:pPr marL="0" indent="0">
            <a:buNone/>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Get to know the power and potential of Migrant Community Mediation </a:t>
          </a:r>
          <a:endParaRPr lang="en-GB" dirty="0">
            <a:solidFill>
              <a:schemeClr val="bg1"/>
            </a:solidFill>
          </a:endParaRPr>
        </a:p>
      </dgm:t>
    </dgm:pt>
    <dgm:pt modelId="{FE412E3E-0686-467D-953D-92EE3E529358}" type="parTrans" cxnId="{020E73D7-0899-44BC-9EFA-70BF5B76C86C}">
      <dgm:prSet/>
      <dgm:spPr/>
      <dgm:t>
        <a:bodyPr/>
        <a:lstStyle/>
        <a:p>
          <a:endParaRPr lang="en-GB"/>
        </a:p>
      </dgm:t>
    </dgm:pt>
    <dgm:pt modelId="{798ACF59-D5FC-4965-BD44-4CE6D90839ED}" type="sibTrans" cxnId="{020E73D7-0899-44BC-9EFA-70BF5B76C86C}">
      <dgm:prSet/>
      <dgm:spPr/>
      <dgm:t>
        <a:bodyPr/>
        <a:lstStyle/>
        <a:p>
          <a:endParaRPr lang="en-GB"/>
        </a:p>
      </dgm:t>
    </dgm:pt>
    <dgm:pt modelId="{7A4B68A4-F740-4460-AE18-B203C80BEB2A}">
      <dgm:prSet phldrT="[Text]"/>
      <dgm:spPr/>
      <dgm:t>
        <a:bodyPr/>
        <a:lstStyle/>
        <a:p>
          <a:pPr marL="0">
            <a:buNone/>
          </a:pPr>
          <a:r>
            <a:rPr lang="en-GB" dirty="0"/>
            <a:t>KNOWLEDGE</a:t>
          </a:r>
        </a:p>
        <a:p>
          <a:pPr marL="0">
            <a:buNone/>
          </a:pPr>
          <a:endParaRPr lang="en-GB" dirty="0"/>
        </a:p>
      </dgm:t>
    </dgm:pt>
    <dgm:pt modelId="{2F46FDAE-5F65-4E66-A3F4-AEF8F354B99A}" type="parTrans" cxnId="{98234235-8A44-4C43-BBF7-FCA2786C7E4E}">
      <dgm:prSet/>
      <dgm:spPr/>
      <dgm:t>
        <a:bodyPr/>
        <a:lstStyle/>
        <a:p>
          <a:endParaRPr lang="en-GB"/>
        </a:p>
      </dgm:t>
    </dgm:pt>
    <dgm:pt modelId="{A3C26134-7E33-483F-9C49-B0B406EAD638}" type="sibTrans" cxnId="{98234235-8A44-4C43-BBF7-FCA2786C7E4E}">
      <dgm:prSet/>
      <dgm:spPr/>
      <dgm:t>
        <a:bodyPr/>
        <a:lstStyle/>
        <a:p>
          <a:endParaRPr lang="en-GB"/>
        </a:p>
      </dgm:t>
    </dgm:pt>
    <dgm:pt modelId="{92F6A76B-956A-45C3-97D4-82C7204DE9EC}">
      <dgm:prSet phldrT="[Text]"/>
      <dgm:spPr/>
      <dgm:t>
        <a:bodyPr/>
        <a:lstStyle/>
        <a:p>
          <a:pPr marL="0" indent="0">
            <a:buNone/>
          </a:pPr>
          <a:r>
            <a:rPr lang="en-GB" dirty="0"/>
            <a:t>Leadership and Advocacy skills in developing strong, positive and equitable communities</a:t>
          </a:r>
        </a:p>
      </dgm:t>
    </dgm:pt>
    <dgm:pt modelId="{C6EE27DC-7F46-4B5E-89F2-4FAF5AF0775E}" type="parTrans" cxnId="{6A88340A-F3F6-413A-8613-9CFC1DEE2250}">
      <dgm:prSet/>
      <dgm:spPr/>
      <dgm:t>
        <a:bodyPr/>
        <a:lstStyle/>
        <a:p>
          <a:endParaRPr lang="en-GB"/>
        </a:p>
      </dgm:t>
    </dgm:pt>
    <dgm:pt modelId="{466B2C16-B55E-45B3-9D5D-73A588E323CF}" type="sibTrans" cxnId="{6A88340A-F3F6-413A-8613-9CFC1DEE2250}">
      <dgm:prSet/>
      <dgm:spPr/>
      <dgm:t>
        <a:bodyPr/>
        <a:lstStyle/>
        <a:p>
          <a:endParaRPr lang="en-GB"/>
        </a:p>
      </dgm:t>
    </dgm:pt>
    <dgm:pt modelId="{727CC605-B92E-4034-86CF-E7E73C25D628}">
      <dgm:prSet phldrT="[Text]"/>
      <dgm:spPr>
        <a:solidFill>
          <a:srgbClr val="A6377D"/>
        </a:solidFill>
      </dgm:spPr>
      <dgm:t>
        <a:bodyPr/>
        <a:lstStyle/>
        <a:p>
          <a:pPr marL="0">
            <a:buNone/>
          </a:pPr>
          <a:r>
            <a:rPr lang="en-GB" dirty="0"/>
            <a:t>STRATEGY</a:t>
          </a:r>
        </a:p>
        <a:p>
          <a:pPr marL="0">
            <a:buNone/>
          </a:pPr>
          <a:endParaRPr lang="en-GB" dirty="0"/>
        </a:p>
      </dgm:t>
    </dgm:pt>
    <dgm:pt modelId="{4B5B1D05-AC5F-4A5E-B04D-107DD47A3316}" type="parTrans" cxnId="{CCC60B66-BA99-48D2-AE5D-711B949CBBAA}">
      <dgm:prSet/>
      <dgm:spPr/>
      <dgm:t>
        <a:bodyPr/>
        <a:lstStyle/>
        <a:p>
          <a:endParaRPr lang="en-GB"/>
        </a:p>
      </dgm:t>
    </dgm:pt>
    <dgm:pt modelId="{6B6F0B6F-1FB3-485B-88FF-DCD7695AE0B2}" type="sibTrans" cxnId="{CCC60B66-BA99-48D2-AE5D-711B949CBBAA}">
      <dgm:prSet/>
      <dgm:spPr/>
      <dgm:t>
        <a:bodyPr/>
        <a:lstStyle/>
        <a:p>
          <a:endParaRPr lang="en-GB"/>
        </a:p>
      </dgm:t>
    </dgm:pt>
    <dgm:pt modelId="{D45D02F3-ACE8-49A3-BABB-30CBA793E397}">
      <dgm:prSet phldrT="[Text]"/>
      <dgm:spPr>
        <a:solidFill>
          <a:srgbClr val="A6377D"/>
        </a:solidFill>
      </dgm:spPr>
      <dgm:t>
        <a:bodyPr/>
        <a:lstStyle/>
        <a:p>
          <a:pPr marL="0" indent="0">
            <a:buNone/>
          </a:pPr>
          <a:r>
            <a:rPr lang="en-GB" dirty="0"/>
            <a:t>Effecting change - strategies and new approaches to community mediation and active inclusion (HOW) </a:t>
          </a:r>
        </a:p>
      </dgm:t>
    </dgm:pt>
    <dgm:pt modelId="{BC962974-C65C-4989-BE65-C8966CAFD7EB}" type="parTrans" cxnId="{71E49A40-F0C8-4A1F-BBFF-C39188C2704D}">
      <dgm:prSet/>
      <dgm:spPr/>
      <dgm:t>
        <a:bodyPr/>
        <a:lstStyle/>
        <a:p>
          <a:endParaRPr lang="en-GB"/>
        </a:p>
      </dgm:t>
    </dgm:pt>
    <dgm:pt modelId="{44022DFC-E6C8-445F-864A-BBB3D5367C55}" type="sibTrans" cxnId="{71E49A40-F0C8-4A1F-BBFF-C39188C2704D}">
      <dgm:prSet/>
      <dgm:spPr/>
      <dgm:t>
        <a:bodyPr/>
        <a:lstStyle/>
        <a:p>
          <a:endParaRPr lang="en-GB"/>
        </a:p>
      </dgm:t>
    </dgm:pt>
    <dgm:pt modelId="{F5CC3CEC-B53E-401C-976F-B50D5D810A1B}">
      <dgm:prSet phldrT="[Text]" custT="1"/>
      <dgm:spPr/>
      <dgm:t>
        <a:bodyPr/>
        <a:lstStyle/>
        <a:p>
          <a:pPr marL="0"/>
          <a:r>
            <a:rPr lang="en-US" sz="2000" kern="1200" dirty="0">
              <a:solidFill>
                <a:prstClr val="white"/>
              </a:solidFill>
              <a:latin typeface="Calibri" panose="020F0502020204030204"/>
              <a:ea typeface="+mn-ea"/>
              <a:cs typeface="+mn-cs"/>
            </a:rPr>
            <a:t>COMMUNICATION AND MEDIA PRACTICES </a:t>
          </a:r>
          <a:endParaRPr lang="en-GB" sz="2000" kern="1200" dirty="0">
            <a:solidFill>
              <a:prstClr val="white"/>
            </a:solidFill>
            <a:latin typeface="Calibri" panose="020F0502020204030204"/>
            <a:ea typeface="+mn-ea"/>
            <a:cs typeface="+mn-cs"/>
          </a:endParaRPr>
        </a:p>
      </dgm:t>
    </dgm:pt>
    <dgm:pt modelId="{66C058D7-2FDA-4A2D-BB33-049D0782650E}" type="parTrans" cxnId="{4C05BE61-692C-4842-8173-510C7FB46E72}">
      <dgm:prSet/>
      <dgm:spPr/>
      <dgm:t>
        <a:bodyPr/>
        <a:lstStyle/>
        <a:p>
          <a:endParaRPr lang="en-GB"/>
        </a:p>
      </dgm:t>
    </dgm:pt>
    <dgm:pt modelId="{C9099872-AC54-4933-9FF3-250A53B6F025}" type="sibTrans" cxnId="{4C05BE61-692C-4842-8173-510C7FB46E72}">
      <dgm:prSet/>
      <dgm:spPr/>
      <dgm:t>
        <a:bodyPr/>
        <a:lstStyle/>
        <a:p>
          <a:endParaRPr lang="en-GB"/>
        </a:p>
      </dgm:t>
    </dgm:pt>
    <dgm:pt modelId="{16568469-2257-47DD-AA8C-256D04A3AD18}">
      <dgm:prSet phldrT="[Text]" custT="1"/>
      <dgm:spPr/>
      <dgm:t>
        <a:bodyPr/>
        <a:lstStyle/>
        <a:p>
          <a:pPr marL="0" indent="0">
            <a:buFont typeface="+mj-lt"/>
            <a:buNone/>
          </a:pPr>
          <a:r>
            <a:rPr lang="en-US" sz="1800" kern="1200" dirty="0"/>
            <a:t>Tools and skills to become an informed voice in media debates and in policy development and resources planning</a:t>
          </a:r>
          <a:endParaRPr lang="en-GB" sz="1800" kern="1200" dirty="0"/>
        </a:p>
      </dgm:t>
    </dgm:pt>
    <dgm:pt modelId="{B57A0F69-D68D-4D3C-A232-5D5DC10E5701}" type="parTrans" cxnId="{3A6EB37E-0ACA-4D67-B12A-0EB328033A95}">
      <dgm:prSet/>
      <dgm:spPr/>
      <dgm:t>
        <a:bodyPr/>
        <a:lstStyle/>
        <a:p>
          <a:endParaRPr lang="en-GB"/>
        </a:p>
      </dgm:t>
    </dgm:pt>
    <dgm:pt modelId="{FB1BC03D-BA0F-4CC9-85D2-38B45CE0AA37}" type="sibTrans" cxnId="{3A6EB37E-0ACA-4D67-B12A-0EB328033A95}">
      <dgm:prSet/>
      <dgm:spPr/>
      <dgm:t>
        <a:bodyPr/>
        <a:lstStyle/>
        <a:p>
          <a:endParaRPr lang="en-GB"/>
        </a:p>
      </dgm:t>
    </dgm:pt>
    <dgm:pt modelId="{FE2B1E90-5885-4E07-A03A-D1C5C33182AE}">
      <dgm:prSet phldrT="[Text]" custT="1"/>
      <dgm:spPr>
        <a:solidFill>
          <a:srgbClr val="F3A839"/>
        </a:solidFill>
      </dgm:spPr>
      <dgm:t>
        <a:bodyPr anchor="t" anchorCtr="0"/>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RESOURCE MODELS </a:t>
          </a:r>
        </a:p>
        <a:p>
          <a:pPr marL="0" lvl="0" algn="l" defTabSz="889000">
            <a:lnSpc>
              <a:spcPct val="90000"/>
            </a:lnSpc>
            <a:spcBef>
              <a:spcPct val="0"/>
            </a:spcBef>
            <a:spcAft>
              <a:spcPct val="35000"/>
            </a:spcAft>
            <a:buNone/>
          </a:pPr>
          <a:endParaRPr lang="en-US" sz="1600" kern="1200" dirty="0"/>
        </a:p>
        <a:p>
          <a:pPr marL="0" lvl="0" algn="l" defTabSz="889000">
            <a:lnSpc>
              <a:spcPct val="90000"/>
            </a:lnSpc>
            <a:spcBef>
              <a:spcPct val="0"/>
            </a:spcBef>
            <a:spcAft>
              <a:spcPct val="35000"/>
            </a:spcAft>
            <a:buNone/>
          </a:pPr>
          <a:r>
            <a:rPr lang="en-US" sz="1800" kern="1200" dirty="0"/>
            <a:t>Levering public and community investments, attracting resources</a:t>
          </a:r>
          <a:endParaRPr lang="en-GB" sz="1800" kern="1200" dirty="0"/>
        </a:p>
      </dgm:t>
    </dgm:pt>
    <dgm:pt modelId="{033C0C26-5FF9-4B39-BCAC-98CA04B20F59}" type="parTrans" cxnId="{DA646E42-39F2-4ABD-A588-89B92D4B135F}">
      <dgm:prSet/>
      <dgm:spPr/>
      <dgm:t>
        <a:bodyPr/>
        <a:lstStyle/>
        <a:p>
          <a:endParaRPr lang="en-GB"/>
        </a:p>
      </dgm:t>
    </dgm:pt>
    <dgm:pt modelId="{F8B6136D-4EFD-4331-B0E6-F5C872519092}" type="sibTrans" cxnId="{DA646E42-39F2-4ABD-A588-89B92D4B135F}">
      <dgm:prSet/>
      <dgm:spPr/>
      <dgm:t>
        <a:bodyPr/>
        <a:lstStyle/>
        <a:p>
          <a:endParaRPr lang="en-GB"/>
        </a:p>
      </dgm:t>
    </dgm:pt>
    <dgm:pt modelId="{B6E53CE7-D52E-44C7-AA4C-3D6ED57D7D4C}" type="pres">
      <dgm:prSet presAssocID="{45F789B0-DE9E-4C62-B7F1-FBA2B84C279B}" presName="Name0" presStyleCnt="0">
        <dgm:presLayoutVars>
          <dgm:dir/>
          <dgm:resizeHandles val="exact"/>
        </dgm:presLayoutVars>
      </dgm:prSet>
      <dgm:spPr/>
    </dgm:pt>
    <dgm:pt modelId="{709C0E67-73D7-437D-A85A-AEEE381E486B}" type="pres">
      <dgm:prSet presAssocID="{267E7024-9BEB-4ECA-B0D6-441D55022186}" presName="node" presStyleLbl="node1" presStyleIdx="0" presStyleCnt="5">
        <dgm:presLayoutVars>
          <dgm:bulletEnabled val="1"/>
        </dgm:presLayoutVars>
      </dgm:prSet>
      <dgm:spPr/>
    </dgm:pt>
    <dgm:pt modelId="{6F62C6F0-7A08-4775-9FE7-D2B1BC693D8A}" type="pres">
      <dgm:prSet presAssocID="{04E32AC9-4D73-4CDA-BBDA-DE2ECFF6F0E0}" presName="sibTrans" presStyleCnt="0"/>
      <dgm:spPr/>
    </dgm:pt>
    <dgm:pt modelId="{1277C630-D230-42DB-B585-3C3AE14165B2}" type="pres">
      <dgm:prSet presAssocID="{7A4B68A4-F740-4460-AE18-B203C80BEB2A}" presName="node" presStyleLbl="node1" presStyleIdx="1" presStyleCnt="5">
        <dgm:presLayoutVars>
          <dgm:bulletEnabled val="1"/>
        </dgm:presLayoutVars>
      </dgm:prSet>
      <dgm:spPr/>
    </dgm:pt>
    <dgm:pt modelId="{FB21EDC9-5E73-48D5-BB98-5708A58A2D27}" type="pres">
      <dgm:prSet presAssocID="{A3C26134-7E33-483F-9C49-B0B406EAD638}" presName="sibTrans" presStyleCnt="0"/>
      <dgm:spPr/>
    </dgm:pt>
    <dgm:pt modelId="{48373090-30C2-446F-BED0-742D4D3BE4AA}" type="pres">
      <dgm:prSet presAssocID="{727CC605-B92E-4034-86CF-E7E73C25D628}" presName="node" presStyleLbl="node1" presStyleIdx="2" presStyleCnt="5">
        <dgm:presLayoutVars>
          <dgm:bulletEnabled val="1"/>
        </dgm:presLayoutVars>
      </dgm:prSet>
      <dgm:spPr/>
    </dgm:pt>
    <dgm:pt modelId="{38CADEAC-7619-42DB-BA3C-FE1F01871D97}" type="pres">
      <dgm:prSet presAssocID="{6B6F0B6F-1FB3-485B-88FF-DCD7695AE0B2}" presName="sibTrans" presStyleCnt="0"/>
      <dgm:spPr/>
    </dgm:pt>
    <dgm:pt modelId="{8AB57ED7-CCE8-412A-8E3F-8750C1C0D125}" type="pres">
      <dgm:prSet presAssocID="{F5CC3CEC-B53E-401C-976F-B50D5D810A1B}" presName="node" presStyleLbl="node1" presStyleIdx="3" presStyleCnt="5" custScaleX="101401">
        <dgm:presLayoutVars>
          <dgm:bulletEnabled val="1"/>
        </dgm:presLayoutVars>
      </dgm:prSet>
      <dgm:spPr/>
    </dgm:pt>
    <dgm:pt modelId="{E09688D1-2074-4AF4-AA49-BFB380D05480}" type="pres">
      <dgm:prSet presAssocID="{C9099872-AC54-4933-9FF3-250A53B6F025}" presName="sibTrans" presStyleCnt="0"/>
      <dgm:spPr/>
    </dgm:pt>
    <dgm:pt modelId="{B9DC2B97-4ABA-4575-B0F0-152ADF271CBB}" type="pres">
      <dgm:prSet presAssocID="{FE2B1E90-5885-4E07-A03A-D1C5C33182AE}" presName="node" presStyleLbl="node1" presStyleIdx="4" presStyleCnt="5" custLinFactNeighborX="3801" custLinFactNeighborY="-487">
        <dgm:presLayoutVars>
          <dgm:bulletEnabled val="1"/>
        </dgm:presLayoutVars>
      </dgm:prSet>
      <dgm:spPr/>
    </dgm:pt>
  </dgm:ptLst>
  <dgm:cxnLst>
    <dgm:cxn modelId="{6A88340A-F3F6-413A-8613-9CFC1DEE2250}" srcId="{7A4B68A4-F740-4460-AE18-B203C80BEB2A}" destId="{92F6A76B-956A-45C3-97D4-82C7204DE9EC}" srcOrd="0" destOrd="0" parTransId="{C6EE27DC-7F46-4B5E-89F2-4FAF5AF0775E}" sibTransId="{466B2C16-B55E-45B3-9D5D-73A588E323CF}"/>
    <dgm:cxn modelId="{7304140E-8B24-4E6F-A311-9D4D57A77F93}" type="presOf" srcId="{403CEF36-27DC-477F-AB53-A2D382A6F4B4}" destId="{709C0E67-73D7-437D-A85A-AEEE381E486B}" srcOrd="0" destOrd="1" presId="urn:microsoft.com/office/officeart/2005/8/layout/hList6"/>
    <dgm:cxn modelId="{51620026-8D54-476C-BDA4-CC25778139B6}" type="presOf" srcId="{92F6A76B-956A-45C3-97D4-82C7204DE9EC}" destId="{1277C630-D230-42DB-B585-3C3AE14165B2}" srcOrd="0" destOrd="1" presId="urn:microsoft.com/office/officeart/2005/8/layout/hList6"/>
    <dgm:cxn modelId="{5E8F5B2A-7DFF-4ABA-80BF-9839354EDD3E}" type="presOf" srcId="{7A4B68A4-F740-4460-AE18-B203C80BEB2A}" destId="{1277C630-D230-42DB-B585-3C3AE14165B2}" srcOrd="0" destOrd="0" presId="urn:microsoft.com/office/officeart/2005/8/layout/hList6"/>
    <dgm:cxn modelId="{BABFD42F-B088-4FFF-A180-3190FB8B0AE2}" type="presOf" srcId="{FE2B1E90-5885-4E07-A03A-D1C5C33182AE}" destId="{B9DC2B97-4ABA-4575-B0F0-152ADF271CBB}" srcOrd="0" destOrd="0" presId="urn:microsoft.com/office/officeart/2005/8/layout/hList6"/>
    <dgm:cxn modelId="{98234235-8A44-4C43-BBF7-FCA2786C7E4E}" srcId="{45F789B0-DE9E-4C62-B7F1-FBA2B84C279B}" destId="{7A4B68A4-F740-4460-AE18-B203C80BEB2A}" srcOrd="1" destOrd="0" parTransId="{2F46FDAE-5F65-4E66-A3F4-AEF8F354B99A}" sibTransId="{A3C26134-7E33-483F-9C49-B0B406EAD638}"/>
    <dgm:cxn modelId="{71E49A40-F0C8-4A1F-BBFF-C39188C2704D}" srcId="{727CC605-B92E-4034-86CF-E7E73C25D628}" destId="{D45D02F3-ACE8-49A3-BABB-30CBA793E397}" srcOrd="0" destOrd="0" parTransId="{BC962974-C65C-4989-BE65-C8966CAFD7EB}" sibTransId="{44022DFC-E6C8-445F-864A-BBB3D5367C55}"/>
    <dgm:cxn modelId="{4C6E135B-224F-4666-B6FC-765C3CE97C6F}" type="presOf" srcId="{45F789B0-DE9E-4C62-B7F1-FBA2B84C279B}" destId="{B6E53CE7-D52E-44C7-AA4C-3D6ED57D7D4C}" srcOrd="0" destOrd="0" presId="urn:microsoft.com/office/officeart/2005/8/layout/hList6"/>
    <dgm:cxn modelId="{4C05BE61-692C-4842-8173-510C7FB46E72}" srcId="{45F789B0-DE9E-4C62-B7F1-FBA2B84C279B}" destId="{F5CC3CEC-B53E-401C-976F-B50D5D810A1B}" srcOrd="3" destOrd="0" parTransId="{66C058D7-2FDA-4A2D-BB33-049D0782650E}" sibTransId="{C9099872-AC54-4933-9FF3-250A53B6F025}"/>
    <dgm:cxn modelId="{DA646E42-39F2-4ABD-A588-89B92D4B135F}" srcId="{45F789B0-DE9E-4C62-B7F1-FBA2B84C279B}" destId="{FE2B1E90-5885-4E07-A03A-D1C5C33182AE}" srcOrd="4" destOrd="0" parTransId="{033C0C26-5FF9-4B39-BCAC-98CA04B20F59}" sibTransId="{F8B6136D-4EFD-4331-B0E6-F5C872519092}"/>
    <dgm:cxn modelId="{CCC60B66-BA99-48D2-AE5D-711B949CBBAA}" srcId="{45F789B0-DE9E-4C62-B7F1-FBA2B84C279B}" destId="{727CC605-B92E-4034-86CF-E7E73C25D628}" srcOrd="2" destOrd="0" parTransId="{4B5B1D05-AC5F-4A5E-B04D-107DD47A3316}" sibTransId="{6B6F0B6F-1FB3-485B-88FF-DCD7695AE0B2}"/>
    <dgm:cxn modelId="{8789DE6C-9CA3-4FE8-B409-C25EC717D640}" type="presOf" srcId="{16568469-2257-47DD-AA8C-256D04A3AD18}" destId="{8AB57ED7-CCE8-412A-8E3F-8750C1C0D125}" srcOrd="0" destOrd="1" presId="urn:microsoft.com/office/officeart/2005/8/layout/hList6"/>
    <dgm:cxn modelId="{02CE954E-7285-4372-BC9C-5A527E617E6B}" type="presOf" srcId="{727CC605-B92E-4034-86CF-E7E73C25D628}" destId="{48373090-30C2-446F-BED0-742D4D3BE4AA}" srcOrd="0" destOrd="0" presId="urn:microsoft.com/office/officeart/2005/8/layout/hList6"/>
    <dgm:cxn modelId="{F318DC6E-B212-4F8C-B578-66E3DA06EA51}" type="presOf" srcId="{D45D02F3-ACE8-49A3-BABB-30CBA793E397}" destId="{48373090-30C2-446F-BED0-742D4D3BE4AA}" srcOrd="0" destOrd="1" presId="urn:microsoft.com/office/officeart/2005/8/layout/hList6"/>
    <dgm:cxn modelId="{6E14AE6F-83FD-4869-91B5-295EC01E99A5}" type="presOf" srcId="{F5CC3CEC-B53E-401C-976F-B50D5D810A1B}" destId="{8AB57ED7-CCE8-412A-8E3F-8750C1C0D125}" srcOrd="0" destOrd="0" presId="urn:microsoft.com/office/officeart/2005/8/layout/hList6"/>
    <dgm:cxn modelId="{3A6EB37E-0ACA-4D67-B12A-0EB328033A95}" srcId="{F5CC3CEC-B53E-401C-976F-B50D5D810A1B}" destId="{16568469-2257-47DD-AA8C-256D04A3AD18}" srcOrd="0" destOrd="0" parTransId="{B57A0F69-D68D-4D3C-A232-5D5DC10E5701}" sibTransId="{FB1BC03D-BA0F-4CC9-85D2-38B45CE0AA37}"/>
    <dgm:cxn modelId="{89E09A83-D437-4C8F-B208-1C82414B8200}" srcId="{45F789B0-DE9E-4C62-B7F1-FBA2B84C279B}" destId="{267E7024-9BEB-4ECA-B0D6-441D55022186}" srcOrd="0" destOrd="0" parTransId="{4F9BAEC0-9BFD-4BA6-B422-F072114033A6}" sibTransId="{04E32AC9-4D73-4CDA-BBDA-DE2ECFF6F0E0}"/>
    <dgm:cxn modelId="{473EC4AF-6E4B-4E7F-8DCA-1458F79A41A5}" type="presOf" srcId="{267E7024-9BEB-4ECA-B0D6-441D55022186}" destId="{709C0E67-73D7-437D-A85A-AEEE381E486B}" srcOrd="0" destOrd="0" presId="urn:microsoft.com/office/officeart/2005/8/layout/hList6"/>
    <dgm:cxn modelId="{020E73D7-0899-44BC-9EFA-70BF5B76C86C}" srcId="{267E7024-9BEB-4ECA-B0D6-441D55022186}" destId="{403CEF36-27DC-477F-AB53-A2D382A6F4B4}" srcOrd="0" destOrd="0" parTransId="{FE412E3E-0686-467D-953D-92EE3E529358}" sibTransId="{798ACF59-D5FC-4965-BD44-4CE6D90839ED}"/>
    <dgm:cxn modelId="{1B88E6A5-114D-40F5-995C-758AA2AEB14A}" type="presParOf" srcId="{B6E53CE7-D52E-44C7-AA4C-3D6ED57D7D4C}" destId="{709C0E67-73D7-437D-A85A-AEEE381E486B}" srcOrd="0" destOrd="0" presId="urn:microsoft.com/office/officeart/2005/8/layout/hList6"/>
    <dgm:cxn modelId="{E1F8CCCB-51C4-4A95-93C9-BF792B219FD9}" type="presParOf" srcId="{B6E53CE7-D52E-44C7-AA4C-3D6ED57D7D4C}" destId="{6F62C6F0-7A08-4775-9FE7-D2B1BC693D8A}" srcOrd="1" destOrd="0" presId="urn:microsoft.com/office/officeart/2005/8/layout/hList6"/>
    <dgm:cxn modelId="{3F09DE38-6C51-4B5B-BBF3-54DB4AD83FFE}" type="presParOf" srcId="{B6E53CE7-D52E-44C7-AA4C-3D6ED57D7D4C}" destId="{1277C630-D230-42DB-B585-3C3AE14165B2}" srcOrd="2" destOrd="0" presId="urn:microsoft.com/office/officeart/2005/8/layout/hList6"/>
    <dgm:cxn modelId="{DF5ABDEC-E628-4F67-98ED-7761C3EF937B}" type="presParOf" srcId="{B6E53CE7-D52E-44C7-AA4C-3D6ED57D7D4C}" destId="{FB21EDC9-5E73-48D5-BB98-5708A58A2D27}" srcOrd="3" destOrd="0" presId="urn:microsoft.com/office/officeart/2005/8/layout/hList6"/>
    <dgm:cxn modelId="{D01A27AF-8430-4F4A-B060-4579EAA2F734}" type="presParOf" srcId="{B6E53CE7-D52E-44C7-AA4C-3D6ED57D7D4C}" destId="{48373090-30C2-446F-BED0-742D4D3BE4AA}" srcOrd="4" destOrd="0" presId="urn:microsoft.com/office/officeart/2005/8/layout/hList6"/>
    <dgm:cxn modelId="{234C49D6-193C-419B-ACE1-C663FE4E9BB8}" type="presParOf" srcId="{B6E53CE7-D52E-44C7-AA4C-3D6ED57D7D4C}" destId="{38CADEAC-7619-42DB-BA3C-FE1F01871D97}" srcOrd="5" destOrd="0" presId="urn:microsoft.com/office/officeart/2005/8/layout/hList6"/>
    <dgm:cxn modelId="{DA46104C-D2C1-4BC6-8776-A389AC31EDB1}" type="presParOf" srcId="{B6E53CE7-D52E-44C7-AA4C-3D6ED57D7D4C}" destId="{8AB57ED7-CCE8-412A-8E3F-8750C1C0D125}" srcOrd="6" destOrd="0" presId="urn:microsoft.com/office/officeart/2005/8/layout/hList6"/>
    <dgm:cxn modelId="{7BD8DA8D-3C86-45A7-B753-F195ACF7FCD9}" type="presParOf" srcId="{B6E53CE7-D52E-44C7-AA4C-3D6ED57D7D4C}" destId="{E09688D1-2074-4AF4-AA49-BFB380D05480}" srcOrd="7" destOrd="0" presId="urn:microsoft.com/office/officeart/2005/8/layout/hList6"/>
    <dgm:cxn modelId="{C326DDFF-CDD0-458F-A769-EC8C3FDF21C2}" type="presParOf" srcId="{B6E53CE7-D52E-44C7-AA4C-3D6ED57D7D4C}" destId="{B9DC2B97-4ABA-4575-B0F0-152ADF271CBB}"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EB389A-D6F2-440E-AD65-638FC3089FCA}" type="doc">
      <dgm:prSet loTypeId="urn:microsoft.com/office/officeart/2005/8/layout/hProcess11" loCatId="process" qsTypeId="urn:microsoft.com/office/officeart/2005/8/quickstyle/simple1" qsCatId="simple" csTypeId="urn:microsoft.com/office/officeart/2005/8/colors/accent5_1" csCatId="accent5" phldr="1"/>
      <dgm:spPr/>
    </dgm:pt>
    <dgm:pt modelId="{303FBB8A-3407-44BC-A5D3-99FB58DBE345}">
      <dgm:prSet phldrT="[Text]"/>
      <dgm:spPr/>
      <dgm:t>
        <a:bodyPr/>
        <a:lstStyle/>
        <a:p>
          <a:r>
            <a:rPr lang="en-GB" dirty="0"/>
            <a:t>1</a:t>
          </a:r>
        </a:p>
      </dgm:t>
    </dgm:pt>
    <dgm:pt modelId="{4658773C-5B68-41FA-8EA5-505A6EA8B2FB}" type="parTrans" cxnId="{62406789-6C1A-466C-A0FC-2E0A04A06E80}">
      <dgm:prSet/>
      <dgm:spPr/>
      <dgm:t>
        <a:bodyPr/>
        <a:lstStyle/>
        <a:p>
          <a:endParaRPr lang="en-GB"/>
        </a:p>
      </dgm:t>
    </dgm:pt>
    <dgm:pt modelId="{6FF4115E-D7E9-4E4D-81A4-5AD07622FBE2}" type="sibTrans" cxnId="{62406789-6C1A-466C-A0FC-2E0A04A06E80}">
      <dgm:prSet/>
      <dgm:spPr/>
      <dgm:t>
        <a:bodyPr/>
        <a:lstStyle/>
        <a:p>
          <a:endParaRPr lang="en-GB"/>
        </a:p>
      </dgm:t>
    </dgm:pt>
    <dgm:pt modelId="{61BFFA29-8800-4288-AE8A-2BFA5CD3C6F2}">
      <dgm:prSet phldrT="[Text]"/>
      <dgm:spPr/>
      <dgm:t>
        <a:bodyPr/>
        <a:lstStyle/>
        <a:p>
          <a:r>
            <a:rPr lang="en-GB" dirty="0"/>
            <a:t>2</a:t>
          </a:r>
        </a:p>
      </dgm:t>
    </dgm:pt>
    <dgm:pt modelId="{2EE3751A-DEAC-4FB5-B988-E7990096D9B8}" type="parTrans" cxnId="{9FE48B14-0035-4AE3-8A4A-282FB662CDA4}">
      <dgm:prSet/>
      <dgm:spPr/>
      <dgm:t>
        <a:bodyPr/>
        <a:lstStyle/>
        <a:p>
          <a:endParaRPr lang="en-GB"/>
        </a:p>
      </dgm:t>
    </dgm:pt>
    <dgm:pt modelId="{215360C8-CD7B-4224-A71E-6D9309450A9B}" type="sibTrans" cxnId="{9FE48B14-0035-4AE3-8A4A-282FB662CDA4}">
      <dgm:prSet/>
      <dgm:spPr/>
      <dgm:t>
        <a:bodyPr/>
        <a:lstStyle/>
        <a:p>
          <a:endParaRPr lang="en-GB"/>
        </a:p>
      </dgm:t>
    </dgm:pt>
    <dgm:pt modelId="{AF8C7370-CFAE-45DA-9EA5-312E3B910158}">
      <dgm:prSet phldrT="[Text]"/>
      <dgm:spPr/>
      <dgm:t>
        <a:bodyPr/>
        <a:lstStyle/>
        <a:p>
          <a:r>
            <a:rPr lang="en-GB" dirty="0"/>
            <a:t>3</a:t>
          </a:r>
        </a:p>
      </dgm:t>
    </dgm:pt>
    <dgm:pt modelId="{1CFE0BDE-DAA7-46E8-B269-935E4167DBA5}" type="parTrans" cxnId="{E6877375-085B-4406-8FA1-6F7FCC859B4B}">
      <dgm:prSet/>
      <dgm:spPr/>
      <dgm:t>
        <a:bodyPr/>
        <a:lstStyle/>
        <a:p>
          <a:endParaRPr lang="en-GB"/>
        </a:p>
      </dgm:t>
    </dgm:pt>
    <dgm:pt modelId="{59BE7D90-006D-47A7-9696-1DA94F6484AF}" type="sibTrans" cxnId="{E6877375-085B-4406-8FA1-6F7FCC859B4B}">
      <dgm:prSet/>
      <dgm:spPr/>
      <dgm:t>
        <a:bodyPr/>
        <a:lstStyle/>
        <a:p>
          <a:endParaRPr lang="en-GB"/>
        </a:p>
      </dgm:t>
    </dgm:pt>
    <dgm:pt modelId="{C2CB07B9-9F26-4F37-BB14-20474E75C5C2}" type="pres">
      <dgm:prSet presAssocID="{4CEB389A-D6F2-440E-AD65-638FC3089FCA}" presName="Name0" presStyleCnt="0">
        <dgm:presLayoutVars>
          <dgm:dir/>
          <dgm:resizeHandles val="exact"/>
        </dgm:presLayoutVars>
      </dgm:prSet>
      <dgm:spPr/>
    </dgm:pt>
    <dgm:pt modelId="{DA35BD15-458D-4F4F-8901-68E68FB79A97}" type="pres">
      <dgm:prSet presAssocID="{4CEB389A-D6F2-440E-AD65-638FC3089FCA}" presName="arrow" presStyleLbl="bgShp" presStyleIdx="0" presStyleCnt="1"/>
      <dgm:spPr/>
    </dgm:pt>
    <dgm:pt modelId="{C0332D2B-9835-426F-8B0E-EA44BD024511}" type="pres">
      <dgm:prSet presAssocID="{4CEB389A-D6F2-440E-AD65-638FC3089FCA}" presName="points" presStyleCnt="0"/>
      <dgm:spPr/>
    </dgm:pt>
    <dgm:pt modelId="{9083745E-E2EC-478D-9069-9C6B50B378DC}" type="pres">
      <dgm:prSet presAssocID="{303FBB8A-3407-44BC-A5D3-99FB58DBE345}" presName="compositeA" presStyleCnt="0"/>
      <dgm:spPr/>
    </dgm:pt>
    <dgm:pt modelId="{96149442-B852-41A0-925A-20F18094993B}" type="pres">
      <dgm:prSet presAssocID="{303FBB8A-3407-44BC-A5D3-99FB58DBE345}" presName="textA" presStyleLbl="revTx" presStyleIdx="0" presStyleCnt="3">
        <dgm:presLayoutVars>
          <dgm:bulletEnabled val="1"/>
        </dgm:presLayoutVars>
      </dgm:prSet>
      <dgm:spPr/>
    </dgm:pt>
    <dgm:pt modelId="{910F60F3-354E-4DFF-A859-6100D5EB9052}" type="pres">
      <dgm:prSet presAssocID="{303FBB8A-3407-44BC-A5D3-99FB58DBE345}" presName="circleA" presStyleLbl="node1" presStyleIdx="0" presStyleCnt="3"/>
      <dgm:spPr/>
    </dgm:pt>
    <dgm:pt modelId="{9722B7A8-446D-4687-B000-9C397A80A3AB}" type="pres">
      <dgm:prSet presAssocID="{303FBB8A-3407-44BC-A5D3-99FB58DBE345}" presName="spaceA" presStyleCnt="0"/>
      <dgm:spPr/>
    </dgm:pt>
    <dgm:pt modelId="{8186BE76-A69C-4116-B196-B7CDBD18CCCF}" type="pres">
      <dgm:prSet presAssocID="{6FF4115E-D7E9-4E4D-81A4-5AD07622FBE2}" presName="space" presStyleCnt="0"/>
      <dgm:spPr/>
    </dgm:pt>
    <dgm:pt modelId="{50C53D90-1FD8-4F7A-ACB6-12C049231B4D}" type="pres">
      <dgm:prSet presAssocID="{61BFFA29-8800-4288-AE8A-2BFA5CD3C6F2}" presName="compositeB" presStyleCnt="0"/>
      <dgm:spPr/>
    </dgm:pt>
    <dgm:pt modelId="{EC166F5A-38D5-46EA-B413-136E0D381710}" type="pres">
      <dgm:prSet presAssocID="{61BFFA29-8800-4288-AE8A-2BFA5CD3C6F2}" presName="textB" presStyleLbl="revTx" presStyleIdx="1" presStyleCnt="3">
        <dgm:presLayoutVars>
          <dgm:bulletEnabled val="1"/>
        </dgm:presLayoutVars>
      </dgm:prSet>
      <dgm:spPr/>
    </dgm:pt>
    <dgm:pt modelId="{675F97E8-DCEC-4930-96BA-FBB41E72AF08}" type="pres">
      <dgm:prSet presAssocID="{61BFFA29-8800-4288-AE8A-2BFA5CD3C6F2}" presName="circleB" presStyleLbl="node1" presStyleIdx="1" presStyleCnt="3"/>
      <dgm:spPr/>
    </dgm:pt>
    <dgm:pt modelId="{C7AEFD5D-B757-4CCA-B194-8D3E8CD43CEF}" type="pres">
      <dgm:prSet presAssocID="{61BFFA29-8800-4288-AE8A-2BFA5CD3C6F2}" presName="spaceB" presStyleCnt="0"/>
      <dgm:spPr/>
    </dgm:pt>
    <dgm:pt modelId="{A738B0DE-B31B-4686-87BC-B7858C872AF5}" type="pres">
      <dgm:prSet presAssocID="{215360C8-CD7B-4224-A71E-6D9309450A9B}" presName="space" presStyleCnt="0"/>
      <dgm:spPr/>
    </dgm:pt>
    <dgm:pt modelId="{227F97AE-F8B8-47A8-84A5-5847F9C3594B}" type="pres">
      <dgm:prSet presAssocID="{AF8C7370-CFAE-45DA-9EA5-312E3B910158}" presName="compositeA" presStyleCnt="0"/>
      <dgm:spPr/>
    </dgm:pt>
    <dgm:pt modelId="{549F78BB-0848-415A-AB5A-6CCAB5E29F3F}" type="pres">
      <dgm:prSet presAssocID="{AF8C7370-CFAE-45DA-9EA5-312E3B910158}" presName="textA" presStyleLbl="revTx" presStyleIdx="2" presStyleCnt="3">
        <dgm:presLayoutVars>
          <dgm:bulletEnabled val="1"/>
        </dgm:presLayoutVars>
      </dgm:prSet>
      <dgm:spPr/>
    </dgm:pt>
    <dgm:pt modelId="{9A87EEF5-298A-48D2-9518-0DCF2FCB7ACE}" type="pres">
      <dgm:prSet presAssocID="{AF8C7370-CFAE-45DA-9EA5-312E3B910158}" presName="circleA" presStyleLbl="node1" presStyleIdx="2" presStyleCnt="3"/>
      <dgm:spPr/>
    </dgm:pt>
    <dgm:pt modelId="{C62E2B0A-F38E-4DEB-8E59-13C4C22D3A34}" type="pres">
      <dgm:prSet presAssocID="{AF8C7370-CFAE-45DA-9EA5-312E3B910158}" presName="spaceA" presStyleCnt="0"/>
      <dgm:spPr/>
    </dgm:pt>
  </dgm:ptLst>
  <dgm:cxnLst>
    <dgm:cxn modelId="{9FE48B14-0035-4AE3-8A4A-282FB662CDA4}" srcId="{4CEB389A-D6F2-440E-AD65-638FC3089FCA}" destId="{61BFFA29-8800-4288-AE8A-2BFA5CD3C6F2}" srcOrd="1" destOrd="0" parTransId="{2EE3751A-DEAC-4FB5-B988-E7990096D9B8}" sibTransId="{215360C8-CD7B-4224-A71E-6D9309450A9B}"/>
    <dgm:cxn modelId="{E6877375-085B-4406-8FA1-6F7FCC859B4B}" srcId="{4CEB389A-D6F2-440E-AD65-638FC3089FCA}" destId="{AF8C7370-CFAE-45DA-9EA5-312E3B910158}" srcOrd="2" destOrd="0" parTransId="{1CFE0BDE-DAA7-46E8-B269-935E4167DBA5}" sibTransId="{59BE7D90-006D-47A7-9696-1DA94F6484AF}"/>
    <dgm:cxn modelId="{A8D56986-74F9-4354-B82F-64685972E025}" type="presOf" srcId="{61BFFA29-8800-4288-AE8A-2BFA5CD3C6F2}" destId="{EC166F5A-38D5-46EA-B413-136E0D381710}" srcOrd="0" destOrd="0" presId="urn:microsoft.com/office/officeart/2005/8/layout/hProcess11"/>
    <dgm:cxn modelId="{62406789-6C1A-466C-A0FC-2E0A04A06E80}" srcId="{4CEB389A-D6F2-440E-AD65-638FC3089FCA}" destId="{303FBB8A-3407-44BC-A5D3-99FB58DBE345}" srcOrd="0" destOrd="0" parTransId="{4658773C-5B68-41FA-8EA5-505A6EA8B2FB}" sibTransId="{6FF4115E-D7E9-4E4D-81A4-5AD07622FBE2}"/>
    <dgm:cxn modelId="{3A7A758E-6DEF-425B-BD08-017007D61BD6}" type="presOf" srcId="{AF8C7370-CFAE-45DA-9EA5-312E3B910158}" destId="{549F78BB-0848-415A-AB5A-6CCAB5E29F3F}" srcOrd="0" destOrd="0" presId="urn:microsoft.com/office/officeart/2005/8/layout/hProcess11"/>
    <dgm:cxn modelId="{5B24DF93-F3A9-45C2-B3EA-E0B6999D277D}" type="presOf" srcId="{4CEB389A-D6F2-440E-AD65-638FC3089FCA}" destId="{C2CB07B9-9F26-4F37-BB14-20474E75C5C2}" srcOrd="0" destOrd="0" presId="urn:microsoft.com/office/officeart/2005/8/layout/hProcess11"/>
    <dgm:cxn modelId="{91BEDFEC-B071-44B7-A4F9-353508E6BF00}" type="presOf" srcId="{303FBB8A-3407-44BC-A5D3-99FB58DBE345}" destId="{96149442-B852-41A0-925A-20F18094993B}" srcOrd="0" destOrd="0" presId="urn:microsoft.com/office/officeart/2005/8/layout/hProcess11"/>
    <dgm:cxn modelId="{A26D8323-235B-44F5-8F8F-D274101C12DD}" type="presParOf" srcId="{C2CB07B9-9F26-4F37-BB14-20474E75C5C2}" destId="{DA35BD15-458D-4F4F-8901-68E68FB79A97}" srcOrd="0" destOrd="0" presId="urn:microsoft.com/office/officeart/2005/8/layout/hProcess11"/>
    <dgm:cxn modelId="{723B7790-3543-4370-9FAA-C80F6C7CC89A}" type="presParOf" srcId="{C2CB07B9-9F26-4F37-BB14-20474E75C5C2}" destId="{C0332D2B-9835-426F-8B0E-EA44BD024511}" srcOrd="1" destOrd="0" presId="urn:microsoft.com/office/officeart/2005/8/layout/hProcess11"/>
    <dgm:cxn modelId="{7E5D2993-D556-45C8-97A1-4F40429724F6}" type="presParOf" srcId="{C0332D2B-9835-426F-8B0E-EA44BD024511}" destId="{9083745E-E2EC-478D-9069-9C6B50B378DC}" srcOrd="0" destOrd="0" presId="urn:microsoft.com/office/officeart/2005/8/layout/hProcess11"/>
    <dgm:cxn modelId="{2D7882B0-2721-45EF-8A85-63F4046047B1}" type="presParOf" srcId="{9083745E-E2EC-478D-9069-9C6B50B378DC}" destId="{96149442-B852-41A0-925A-20F18094993B}" srcOrd="0" destOrd="0" presId="urn:microsoft.com/office/officeart/2005/8/layout/hProcess11"/>
    <dgm:cxn modelId="{7E938148-1F0D-4845-9C85-B1E831EF9868}" type="presParOf" srcId="{9083745E-E2EC-478D-9069-9C6B50B378DC}" destId="{910F60F3-354E-4DFF-A859-6100D5EB9052}" srcOrd="1" destOrd="0" presId="urn:microsoft.com/office/officeart/2005/8/layout/hProcess11"/>
    <dgm:cxn modelId="{15836E85-9F7C-4FBA-99DA-5574D4DAFF8B}" type="presParOf" srcId="{9083745E-E2EC-478D-9069-9C6B50B378DC}" destId="{9722B7A8-446D-4687-B000-9C397A80A3AB}" srcOrd="2" destOrd="0" presId="urn:microsoft.com/office/officeart/2005/8/layout/hProcess11"/>
    <dgm:cxn modelId="{C90B4FF9-5B21-4C64-BEBD-E1EBD47A51D8}" type="presParOf" srcId="{C0332D2B-9835-426F-8B0E-EA44BD024511}" destId="{8186BE76-A69C-4116-B196-B7CDBD18CCCF}" srcOrd="1" destOrd="0" presId="urn:microsoft.com/office/officeart/2005/8/layout/hProcess11"/>
    <dgm:cxn modelId="{F65A868A-9FE2-46E6-B3D7-FEC467036F88}" type="presParOf" srcId="{C0332D2B-9835-426F-8B0E-EA44BD024511}" destId="{50C53D90-1FD8-4F7A-ACB6-12C049231B4D}" srcOrd="2" destOrd="0" presId="urn:microsoft.com/office/officeart/2005/8/layout/hProcess11"/>
    <dgm:cxn modelId="{34530656-C1C8-4A4F-90CC-491172C0E647}" type="presParOf" srcId="{50C53D90-1FD8-4F7A-ACB6-12C049231B4D}" destId="{EC166F5A-38D5-46EA-B413-136E0D381710}" srcOrd="0" destOrd="0" presId="urn:microsoft.com/office/officeart/2005/8/layout/hProcess11"/>
    <dgm:cxn modelId="{29D56696-643F-4DE5-A4DB-7E1740C349C8}" type="presParOf" srcId="{50C53D90-1FD8-4F7A-ACB6-12C049231B4D}" destId="{675F97E8-DCEC-4930-96BA-FBB41E72AF08}" srcOrd="1" destOrd="0" presId="urn:microsoft.com/office/officeart/2005/8/layout/hProcess11"/>
    <dgm:cxn modelId="{8A3AE604-A143-4ABD-AE37-B1E7D6644F05}" type="presParOf" srcId="{50C53D90-1FD8-4F7A-ACB6-12C049231B4D}" destId="{C7AEFD5D-B757-4CCA-B194-8D3E8CD43CEF}" srcOrd="2" destOrd="0" presId="urn:microsoft.com/office/officeart/2005/8/layout/hProcess11"/>
    <dgm:cxn modelId="{8A1CB7A7-C6E7-4667-AC6F-CD87BA61C029}" type="presParOf" srcId="{C0332D2B-9835-426F-8B0E-EA44BD024511}" destId="{A738B0DE-B31B-4686-87BC-B7858C872AF5}" srcOrd="3" destOrd="0" presId="urn:microsoft.com/office/officeart/2005/8/layout/hProcess11"/>
    <dgm:cxn modelId="{7C3BA784-AC71-4233-B1F6-737E3C8C9E93}" type="presParOf" srcId="{C0332D2B-9835-426F-8B0E-EA44BD024511}" destId="{227F97AE-F8B8-47A8-84A5-5847F9C3594B}" srcOrd="4" destOrd="0" presId="urn:microsoft.com/office/officeart/2005/8/layout/hProcess11"/>
    <dgm:cxn modelId="{6816DDAF-82D6-4504-9439-F83E6BDC500C}" type="presParOf" srcId="{227F97AE-F8B8-47A8-84A5-5847F9C3594B}" destId="{549F78BB-0848-415A-AB5A-6CCAB5E29F3F}" srcOrd="0" destOrd="0" presId="urn:microsoft.com/office/officeart/2005/8/layout/hProcess11"/>
    <dgm:cxn modelId="{77262360-0A75-4FF3-B982-6601130C7DA3}" type="presParOf" srcId="{227F97AE-F8B8-47A8-84A5-5847F9C3594B}" destId="{9A87EEF5-298A-48D2-9518-0DCF2FCB7ACE}" srcOrd="1" destOrd="0" presId="urn:microsoft.com/office/officeart/2005/8/layout/hProcess11"/>
    <dgm:cxn modelId="{CECCFDB0-0DBC-4116-8A6E-74A6F0A7DD65}" type="presParOf" srcId="{227F97AE-F8B8-47A8-84A5-5847F9C3594B}" destId="{C62E2B0A-F38E-4DEB-8E59-13C4C22D3A3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C8BC4C-8140-4A29-8BFE-A4770F00B6B4}"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n-GB"/>
        </a:p>
      </dgm:t>
    </dgm:pt>
    <dgm:pt modelId="{F7F22F20-73C2-46C6-BB60-3D1A295139A2}">
      <dgm:prSet phldrT="[Text]" custT="1"/>
      <dgm:spPr/>
      <dgm:t>
        <a:bodyPr/>
        <a:lstStyle/>
        <a:p>
          <a:r>
            <a:rPr lang="en-GB" sz="1800" dirty="0"/>
            <a:t>Resources</a:t>
          </a:r>
        </a:p>
      </dgm:t>
    </dgm:pt>
    <dgm:pt modelId="{4146E4E4-1BC9-4902-99A8-FEEAF37DBEC4}" type="parTrans" cxnId="{2F4B45C8-42CD-4465-B50A-903D7C8614DF}">
      <dgm:prSet/>
      <dgm:spPr/>
      <dgm:t>
        <a:bodyPr/>
        <a:lstStyle/>
        <a:p>
          <a:endParaRPr lang="en-GB"/>
        </a:p>
      </dgm:t>
    </dgm:pt>
    <dgm:pt modelId="{86707329-E163-4A2A-BD8E-429063324E71}" type="sibTrans" cxnId="{2F4B45C8-42CD-4465-B50A-903D7C8614DF}">
      <dgm:prSet/>
      <dgm:spPr/>
      <dgm:t>
        <a:bodyPr/>
        <a:lstStyle/>
        <a:p>
          <a:endParaRPr lang="en-GB"/>
        </a:p>
      </dgm:t>
    </dgm:pt>
    <dgm:pt modelId="{F8F73F8F-2140-47A8-A49B-D558F967FA1C}">
      <dgm:prSet phldrT="[Text]" custT="1"/>
      <dgm:spPr/>
      <dgm:t>
        <a:bodyPr/>
        <a:lstStyle/>
        <a:p>
          <a:r>
            <a:rPr lang="en-GB" sz="1800" dirty="0"/>
            <a:t>Mutual trust</a:t>
          </a:r>
        </a:p>
      </dgm:t>
    </dgm:pt>
    <dgm:pt modelId="{BB8616AB-1B59-4BA2-9865-A31A951BAA1C}" type="parTrans" cxnId="{AFCA91D0-3E95-4E2D-9509-971C2AAD8763}">
      <dgm:prSet/>
      <dgm:spPr/>
      <dgm:t>
        <a:bodyPr/>
        <a:lstStyle/>
        <a:p>
          <a:endParaRPr lang="en-GB"/>
        </a:p>
      </dgm:t>
    </dgm:pt>
    <dgm:pt modelId="{1CFD0D47-17F9-43F2-ABBF-961B04F226BF}" type="sibTrans" cxnId="{AFCA91D0-3E95-4E2D-9509-971C2AAD8763}">
      <dgm:prSet/>
      <dgm:spPr/>
      <dgm:t>
        <a:bodyPr/>
        <a:lstStyle/>
        <a:p>
          <a:endParaRPr lang="en-GB"/>
        </a:p>
      </dgm:t>
    </dgm:pt>
    <dgm:pt modelId="{394152ED-B8C6-4C06-AD53-55D974B24877}">
      <dgm:prSet phldrT="[Text]" custT="1"/>
      <dgm:spPr/>
      <dgm:t>
        <a:bodyPr/>
        <a:lstStyle/>
        <a:p>
          <a:r>
            <a:rPr lang="en-GB" sz="1800" dirty="0"/>
            <a:t>“Migrant as victim” narrative</a:t>
          </a:r>
        </a:p>
      </dgm:t>
    </dgm:pt>
    <dgm:pt modelId="{C904D160-4DE1-445B-92E9-C4CBBD5EAEF0}" type="parTrans" cxnId="{52A7F361-BAFD-49FA-9EE3-E777277CFE3B}">
      <dgm:prSet/>
      <dgm:spPr/>
      <dgm:t>
        <a:bodyPr/>
        <a:lstStyle/>
        <a:p>
          <a:endParaRPr lang="en-GB"/>
        </a:p>
      </dgm:t>
    </dgm:pt>
    <dgm:pt modelId="{7B4C466B-EAA6-4DD9-BC1F-21B009DDF370}" type="sibTrans" cxnId="{52A7F361-BAFD-49FA-9EE3-E777277CFE3B}">
      <dgm:prSet/>
      <dgm:spPr/>
      <dgm:t>
        <a:bodyPr/>
        <a:lstStyle/>
        <a:p>
          <a:endParaRPr lang="en-GB"/>
        </a:p>
      </dgm:t>
    </dgm:pt>
    <dgm:pt modelId="{DE3B2166-530E-4D93-A2AF-62F9E71A2F5A}">
      <dgm:prSet phldrT="[Text]" custT="1"/>
      <dgm:spPr/>
      <dgm:t>
        <a:bodyPr/>
        <a:lstStyle/>
        <a:p>
          <a:r>
            <a:rPr lang="en-GB" sz="1800" dirty="0"/>
            <a:t>Access to Information</a:t>
          </a:r>
        </a:p>
      </dgm:t>
    </dgm:pt>
    <dgm:pt modelId="{9D9C6097-0E9C-44D1-8A09-E8977C29DA03}" type="parTrans" cxnId="{DB8D1775-948E-47FE-B36D-2D2302B9E2C7}">
      <dgm:prSet/>
      <dgm:spPr/>
      <dgm:t>
        <a:bodyPr/>
        <a:lstStyle/>
        <a:p>
          <a:endParaRPr lang="en-GB"/>
        </a:p>
      </dgm:t>
    </dgm:pt>
    <dgm:pt modelId="{E436F5FD-949B-4CA6-8D1D-EB31652DBFFF}" type="sibTrans" cxnId="{DB8D1775-948E-47FE-B36D-2D2302B9E2C7}">
      <dgm:prSet/>
      <dgm:spPr/>
      <dgm:t>
        <a:bodyPr/>
        <a:lstStyle/>
        <a:p>
          <a:endParaRPr lang="en-GB"/>
        </a:p>
      </dgm:t>
    </dgm:pt>
    <dgm:pt modelId="{8EB7CACD-DE80-4BB5-A069-01DE52AB7959}">
      <dgm:prSet phldrT="[Text]"/>
      <dgm:spPr/>
      <dgm:t>
        <a:bodyPr/>
        <a:lstStyle/>
        <a:p>
          <a:r>
            <a:rPr lang="en-GB" dirty="0"/>
            <a:t>Personal limits setting</a:t>
          </a:r>
        </a:p>
      </dgm:t>
    </dgm:pt>
    <dgm:pt modelId="{10B3219B-18C8-418B-BE02-62E14E2B4671}" type="parTrans" cxnId="{FEA26CC9-2F1B-49B1-B456-877BDA416157}">
      <dgm:prSet/>
      <dgm:spPr/>
      <dgm:t>
        <a:bodyPr/>
        <a:lstStyle/>
        <a:p>
          <a:endParaRPr lang="en-GB"/>
        </a:p>
      </dgm:t>
    </dgm:pt>
    <dgm:pt modelId="{E2443E73-E254-45D5-A10D-34B495D9ECE9}" type="sibTrans" cxnId="{FEA26CC9-2F1B-49B1-B456-877BDA416157}">
      <dgm:prSet/>
      <dgm:spPr/>
      <dgm:t>
        <a:bodyPr/>
        <a:lstStyle/>
        <a:p>
          <a:endParaRPr lang="en-GB"/>
        </a:p>
      </dgm:t>
    </dgm:pt>
    <dgm:pt modelId="{8AD2D64B-E8CE-46AD-990E-AD123C110EFE}" type="pres">
      <dgm:prSet presAssocID="{E2C8BC4C-8140-4A29-8BFE-A4770F00B6B4}" presName="Name0" presStyleCnt="0">
        <dgm:presLayoutVars>
          <dgm:chMax val="7"/>
          <dgm:chPref val="7"/>
          <dgm:dir/>
          <dgm:animLvl val="lvl"/>
        </dgm:presLayoutVars>
      </dgm:prSet>
      <dgm:spPr/>
    </dgm:pt>
    <dgm:pt modelId="{F4B57293-9DDA-400C-AB3C-807B33BD2D1E}" type="pres">
      <dgm:prSet presAssocID="{F7F22F20-73C2-46C6-BB60-3D1A295139A2}" presName="Accent1" presStyleCnt="0"/>
      <dgm:spPr/>
    </dgm:pt>
    <dgm:pt modelId="{31A4383A-A2C2-49E7-89F1-8AD7B7DD5081}" type="pres">
      <dgm:prSet presAssocID="{F7F22F20-73C2-46C6-BB60-3D1A295139A2}" presName="Accent" presStyleLbl="node1" presStyleIdx="0" presStyleCnt="5"/>
      <dgm:spPr/>
    </dgm:pt>
    <dgm:pt modelId="{8CD8614E-F7E4-4920-8767-5DF56FA85452}" type="pres">
      <dgm:prSet presAssocID="{F7F22F20-73C2-46C6-BB60-3D1A295139A2}" presName="Parent1" presStyleLbl="revTx" presStyleIdx="0" presStyleCnt="5" custLinFactNeighborX="3728" custLinFactNeighborY="7861">
        <dgm:presLayoutVars>
          <dgm:chMax val="1"/>
          <dgm:chPref val="1"/>
          <dgm:bulletEnabled val="1"/>
        </dgm:presLayoutVars>
      </dgm:prSet>
      <dgm:spPr/>
    </dgm:pt>
    <dgm:pt modelId="{51A1A997-0BB5-48CD-AE1E-6904F46EC3F1}" type="pres">
      <dgm:prSet presAssocID="{DE3B2166-530E-4D93-A2AF-62F9E71A2F5A}" presName="Accent2" presStyleCnt="0"/>
      <dgm:spPr/>
    </dgm:pt>
    <dgm:pt modelId="{6FA2550D-063C-495A-A373-5C79102D3228}" type="pres">
      <dgm:prSet presAssocID="{DE3B2166-530E-4D93-A2AF-62F9E71A2F5A}" presName="Accent" presStyleLbl="node1" presStyleIdx="1" presStyleCnt="5"/>
      <dgm:spPr/>
    </dgm:pt>
    <dgm:pt modelId="{DE2DBFE5-05A6-4045-8562-2869E5A8B845}" type="pres">
      <dgm:prSet presAssocID="{DE3B2166-530E-4D93-A2AF-62F9E71A2F5A}" presName="Parent2" presStyleLbl="revTx" presStyleIdx="1" presStyleCnt="5" custScaleX="137727" custLinFactNeighborX="3728" custLinFactNeighborY="7861">
        <dgm:presLayoutVars>
          <dgm:chMax val="1"/>
          <dgm:chPref val="1"/>
          <dgm:bulletEnabled val="1"/>
        </dgm:presLayoutVars>
      </dgm:prSet>
      <dgm:spPr/>
    </dgm:pt>
    <dgm:pt modelId="{7892E737-7AE6-4FBF-B72F-D9EA78E90ABA}" type="pres">
      <dgm:prSet presAssocID="{F8F73F8F-2140-47A8-A49B-D558F967FA1C}" presName="Accent3" presStyleCnt="0"/>
      <dgm:spPr/>
    </dgm:pt>
    <dgm:pt modelId="{7CDA6AA2-2ECE-4A5C-B828-32F842489E7F}" type="pres">
      <dgm:prSet presAssocID="{F8F73F8F-2140-47A8-A49B-D558F967FA1C}" presName="Accent" presStyleLbl="node1" presStyleIdx="2" presStyleCnt="5"/>
      <dgm:spPr>
        <a:solidFill>
          <a:srgbClr val="A6377D"/>
        </a:solidFill>
      </dgm:spPr>
    </dgm:pt>
    <dgm:pt modelId="{BF92EEAF-004A-47C3-9F32-8E42213CD97A}" type="pres">
      <dgm:prSet presAssocID="{F8F73F8F-2140-47A8-A49B-D558F967FA1C}" presName="Parent3" presStyleLbl="revTx" presStyleIdx="2" presStyleCnt="5">
        <dgm:presLayoutVars>
          <dgm:chMax val="1"/>
          <dgm:chPref val="1"/>
          <dgm:bulletEnabled val="1"/>
        </dgm:presLayoutVars>
      </dgm:prSet>
      <dgm:spPr/>
    </dgm:pt>
    <dgm:pt modelId="{6B9F1D9B-B60C-4659-8227-F77255CEF1AA}" type="pres">
      <dgm:prSet presAssocID="{8EB7CACD-DE80-4BB5-A069-01DE52AB7959}" presName="Accent4" presStyleCnt="0"/>
      <dgm:spPr/>
    </dgm:pt>
    <dgm:pt modelId="{42C58974-89E9-4A6E-BC80-BE4D585CF319}" type="pres">
      <dgm:prSet presAssocID="{8EB7CACD-DE80-4BB5-A069-01DE52AB7959}" presName="Accent" presStyleLbl="node1" presStyleIdx="3" presStyleCnt="5"/>
      <dgm:spPr>
        <a:solidFill>
          <a:srgbClr val="797979"/>
        </a:solidFill>
      </dgm:spPr>
    </dgm:pt>
    <dgm:pt modelId="{0FDEA5E8-F077-4464-A299-20852802D8FB}" type="pres">
      <dgm:prSet presAssocID="{8EB7CACD-DE80-4BB5-A069-01DE52AB7959}" presName="Parent4" presStyleLbl="revTx" presStyleIdx="3" presStyleCnt="5">
        <dgm:presLayoutVars>
          <dgm:chMax val="1"/>
          <dgm:chPref val="1"/>
          <dgm:bulletEnabled val="1"/>
        </dgm:presLayoutVars>
      </dgm:prSet>
      <dgm:spPr/>
    </dgm:pt>
    <dgm:pt modelId="{7F6EDB89-FB3E-4E57-A89D-73DD10254AB6}" type="pres">
      <dgm:prSet presAssocID="{394152ED-B8C6-4C06-AD53-55D974B24877}" presName="Accent5" presStyleCnt="0"/>
      <dgm:spPr/>
    </dgm:pt>
    <dgm:pt modelId="{D0989380-7972-4305-A1A5-719E6C034245}" type="pres">
      <dgm:prSet presAssocID="{394152ED-B8C6-4C06-AD53-55D974B24877}" presName="Accent" presStyleLbl="node1" presStyleIdx="4" presStyleCnt="5" custAng="21053094" custLinFactNeighborX="5595" custLinFactNeighborY="-2488"/>
      <dgm:spPr>
        <a:solidFill>
          <a:srgbClr val="76C6D2"/>
        </a:solidFill>
      </dgm:spPr>
    </dgm:pt>
    <dgm:pt modelId="{49AA166F-D7C5-414C-9338-0D41199EEC5A}" type="pres">
      <dgm:prSet presAssocID="{394152ED-B8C6-4C06-AD53-55D974B24877}" presName="Parent5" presStyleLbl="revTx" presStyleIdx="4" presStyleCnt="5" custAng="76904" custLinFactNeighborX="5888" custLinFactNeighborY="-5843">
        <dgm:presLayoutVars>
          <dgm:chMax val="1"/>
          <dgm:chPref val="1"/>
          <dgm:bulletEnabled val="1"/>
        </dgm:presLayoutVars>
      </dgm:prSet>
      <dgm:spPr/>
    </dgm:pt>
  </dgm:ptLst>
  <dgm:cxnLst>
    <dgm:cxn modelId="{D34AE225-0DF6-452B-979C-904D8EDCB95D}" type="presOf" srcId="{394152ED-B8C6-4C06-AD53-55D974B24877}" destId="{49AA166F-D7C5-414C-9338-0D41199EEC5A}" srcOrd="0" destOrd="0" presId="urn:microsoft.com/office/officeart/2009/layout/CircleArrowProcess"/>
    <dgm:cxn modelId="{BB52E538-F6A5-4ABD-9BB3-439A1AF178EB}" type="presOf" srcId="{F8F73F8F-2140-47A8-A49B-D558F967FA1C}" destId="{BF92EEAF-004A-47C3-9F32-8E42213CD97A}" srcOrd="0" destOrd="0" presId="urn:microsoft.com/office/officeart/2009/layout/CircleArrowProcess"/>
    <dgm:cxn modelId="{52A7F361-BAFD-49FA-9EE3-E777277CFE3B}" srcId="{E2C8BC4C-8140-4A29-8BFE-A4770F00B6B4}" destId="{394152ED-B8C6-4C06-AD53-55D974B24877}" srcOrd="4" destOrd="0" parTransId="{C904D160-4DE1-445B-92E9-C4CBBD5EAEF0}" sibTransId="{7B4C466B-EAA6-4DD9-BC1F-21B009DDF370}"/>
    <dgm:cxn modelId="{DB8D1775-948E-47FE-B36D-2D2302B9E2C7}" srcId="{E2C8BC4C-8140-4A29-8BFE-A4770F00B6B4}" destId="{DE3B2166-530E-4D93-A2AF-62F9E71A2F5A}" srcOrd="1" destOrd="0" parTransId="{9D9C6097-0E9C-44D1-8A09-E8977C29DA03}" sibTransId="{E436F5FD-949B-4CA6-8D1D-EB31652DBFFF}"/>
    <dgm:cxn modelId="{7ECC989C-79A1-4C08-80D8-FD2E2C5A798C}" type="presOf" srcId="{F7F22F20-73C2-46C6-BB60-3D1A295139A2}" destId="{8CD8614E-F7E4-4920-8767-5DF56FA85452}" srcOrd="0" destOrd="0" presId="urn:microsoft.com/office/officeart/2009/layout/CircleArrowProcess"/>
    <dgm:cxn modelId="{F16A0DB9-50E3-4BDF-8219-D733B1BCEA62}" type="presOf" srcId="{DE3B2166-530E-4D93-A2AF-62F9E71A2F5A}" destId="{DE2DBFE5-05A6-4045-8562-2869E5A8B845}" srcOrd="0" destOrd="0" presId="urn:microsoft.com/office/officeart/2009/layout/CircleArrowProcess"/>
    <dgm:cxn modelId="{2F4B45C8-42CD-4465-B50A-903D7C8614DF}" srcId="{E2C8BC4C-8140-4A29-8BFE-A4770F00B6B4}" destId="{F7F22F20-73C2-46C6-BB60-3D1A295139A2}" srcOrd="0" destOrd="0" parTransId="{4146E4E4-1BC9-4902-99A8-FEEAF37DBEC4}" sibTransId="{86707329-E163-4A2A-BD8E-429063324E71}"/>
    <dgm:cxn modelId="{FEA26CC9-2F1B-49B1-B456-877BDA416157}" srcId="{E2C8BC4C-8140-4A29-8BFE-A4770F00B6B4}" destId="{8EB7CACD-DE80-4BB5-A069-01DE52AB7959}" srcOrd="3" destOrd="0" parTransId="{10B3219B-18C8-418B-BE02-62E14E2B4671}" sibTransId="{E2443E73-E254-45D5-A10D-34B495D9ECE9}"/>
    <dgm:cxn modelId="{AFCA91D0-3E95-4E2D-9509-971C2AAD8763}" srcId="{E2C8BC4C-8140-4A29-8BFE-A4770F00B6B4}" destId="{F8F73F8F-2140-47A8-A49B-D558F967FA1C}" srcOrd="2" destOrd="0" parTransId="{BB8616AB-1B59-4BA2-9865-A31A951BAA1C}" sibTransId="{1CFD0D47-17F9-43F2-ABBF-961B04F226BF}"/>
    <dgm:cxn modelId="{57FEAED0-976D-488D-8A59-68CB79124DCA}" type="presOf" srcId="{E2C8BC4C-8140-4A29-8BFE-A4770F00B6B4}" destId="{8AD2D64B-E8CE-46AD-990E-AD123C110EFE}" srcOrd="0" destOrd="0" presId="urn:microsoft.com/office/officeart/2009/layout/CircleArrowProcess"/>
    <dgm:cxn modelId="{AA010CDF-B0A4-4BC0-9012-53585A887A58}" type="presOf" srcId="{8EB7CACD-DE80-4BB5-A069-01DE52AB7959}" destId="{0FDEA5E8-F077-4464-A299-20852802D8FB}" srcOrd="0" destOrd="0" presId="urn:microsoft.com/office/officeart/2009/layout/CircleArrowProcess"/>
    <dgm:cxn modelId="{78576026-A48B-44ED-AB60-C1242A340ACD}" type="presParOf" srcId="{8AD2D64B-E8CE-46AD-990E-AD123C110EFE}" destId="{F4B57293-9DDA-400C-AB3C-807B33BD2D1E}" srcOrd="0" destOrd="0" presId="urn:microsoft.com/office/officeart/2009/layout/CircleArrowProcess"/>
    <dgm:cxn modelId="{5C2CE916-0C2C-404B-BF88-9EF3FC333B8F}" type="presParOf" srcId="{F4B57293-9DDA-400C-AB3C-807B33BD2D1E}" destId="{31A4383A-A2C2-49E7-89F1-8AD7B7DD5081}" srcOrd="0" destOrd="0" presId="urn:microsoft.com/office/officeart/2009/layout/CircleArrowProcess"/>
    <dgm:cxn modelId="{8E2DD925-7596-4EC7-B8AF-D95BE338B64D}" type="presParOf" srcId="{8AD2D64B-E8CE-46AD-990E-AD123C110EFE}" destId="{8CD8614E-F7E4-4920-8767-5DF56FA85452}" srcOrd="1" destOrd="0" presId="urn:microsoft.com/office/officeart/2009/layout/CircleArrowProcess"/>
    <dgm:cxn modelId="{5326F606-DD04-42DD-AC8F-63EF7B2D5F5F}" type="presParOf" srcId="{8AD2D64B-E8CE-46AD-990E-AD123C110EFE}" destId="{51A1A997-0BB5-48CD-AE1E-6904F46EC3F1}" srcOrd="2" destOrd="0" presId="urn:microsoft.com/office/officeart/2009/layout/CircleArrowProcess"/>
    <dgm:cxn modelId="{97574BD9-CF63-4E08-AD16-ECD77EFC1521}" type="presParOf" srcId="{51A1A997-0BB5-48CD-AE1E-6904F46EC3F1}" destId="{6FA2550D-063C-495A-A373-5C79102D3228}" srcOrd="0" destOrd="0" presId="urn:microsoft.com/office/officeart/2009/layout/CircleArrowProcess"/>
    <dgm:cxn modelId="{728205C2-7AC6-469D-9995-874CB7BD5897}" type="presParOf" srcId="{8AD2D64B-E8CE-46AD-990E-AD123C110EFE}" destId="{DE2DBFE5-05A6-4045-8562-2869E5A8B845}" srcOrd="3" destOrd="0" presId="urn:microsoft.com/office/officeart/2009/layout/CircleArrowProcess"/>
    <dgm:cxn modelId="{9E1A4335-27E4-4A10-B469-81E76DD75E35}" type="presParOf" srcId="{8AD2D64B-E8CE-46AD-990E-AD123C110EFE}" destId="{7892E737-7AE6-4FBF-B72F-D9EA78E90ABA}" srcOrd="4" destOrd="0" presId="urn:microsoft.com/office/officeart/2009/layout/CircleArrowProcess"/>
    <dgm:cxn modelId="{1FF27AEA-65B0-4945-92A7-65EF32EA044A}" type="presParOf" srcId="{7892E737-7AE6-4FBF-B72F-D9EA78E90ABA}" destId="{7CDA6AA2-2ECE-4A5C-B828-32F842489E7F}" srcOrd="0" destOrd="0" presId="urn:microsoft.com/office/officeart/2009/layout/CircleArrowProcess"/>
    <dgm:cxn modelId="{3D1801C0-EEF4-4CD2-8C1A-D1A642F34BFF}" type="presParOf" srcId="{8AD2D64B-E8CE-46AD-990E-AD123C110EFE}" destId="{BF92EEAF-004A-47C3-9F32-8E42213CD97A}" srcOrd="5" destOrd="0" presId="urn:microsoft.com/office/officeart/2009/layout/CircleArrowProcess"/>
    <dgm:cxn modelId="{46483EBC-FE71-4A72-AB23-5DCA96063E44}" type="presParOf" srcId="{8AD2D64B-E8CE-46AD-990E-AD123C110EFE}" destId="{6B9F1D9B-B60C-4659-8227-F77255CEF1AA}" srcOrd="6" destOrd="0" presId="urn:microsoft.com/office/officeart/2009/layout/CircleArrowProcess"/>
    <dgm:cxn modelId="{D93DB3CA-72E0-40AD-9CB2-9E17324CD7FA}" type="presParOf" srcId="{6B9F1D9B-B60C-4659-8227-F77255CEF1AA}" destId="{42C58974-89E9-4A6E-BC80-BE4D585CF319}" srcOrd="0" destOrd="0" presId="urn:microsoft.com/office/officeart/2009/layout/CircleArrowProcess"/>
    <dgm:cxn modelId="{1FAB8372-2E16-42B5-815D-1A36DE75D793}" type="presParOf" srcId="{8AD2D64B-E8CE-46AD-990E-AD123C110EFE}" destId="{0FDEA5E8-F077-4464-A299-20852802D8FB}" srcOrd="7" destOrd="0" presId="urn:microsoft.com/office/officeart/2009/layout/CircleArrowProcess"/>
    <dgm:cxn modelId="{BE0D8F6A-5C20-4E6D-80B1-7F067CF318F3}" type="presParOf" srcId="{8AD2D64B-E8CE-46AD-990E-AD123C110EFE}" destId="{7F6EDB89-FB3E-4E57-A89D-73DD10254AB6}" srcOrd="8" destOrd="0" presId="urn:microsoft.com/office/officeart/2009/layout/CircleArrowProcess"/>
    <dgm:cxn modelId="{FF45AD9C-F3C7-4B20-89D1-9D364A8EA271}" type="presParOf" srcId="{7F6EDB89-FB3E-4E57-A89D-73DD10254AB6}" destId="{D0989380-7972-4305-A1A5-719E6C034245}" srcOrd="0" destOrd="0" presId="urn:microsoft.com/office/officeart/2009/layout/CircleArrowProcess"/>
    <dgm:cxn modelId="{B6E2E7D3-152C-4C93-B756-9EFA03933C8C}" type="presParOf" srcId="{8AD2D64B-E8CE-46AD-990E-AD123C110EFE}" destId="{49AA166F-D7C5-414C-9338-0D41199EEC5A}"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7D1750-DA4F-41B9-9845-8CA0F6FED518}" type="doc">
      <dgm:prSet loTypeId="urn:microsoft.com/office/officeart/2009/layout/CircleArrowProcess" loCatId="cycle" qsTypeId="urn:microsoft.com/office/officeart/2005/8/quickstyle/simple1" qsCatId="simple" csTypeId="urn:microsoft.com/office/officeart/2005/8/colors/accent2_2" csCatId="accent2" phldr="1"/>
      <dgm:spPr/>
      <dgm:t>
        <a:bodyPr/>
        <a:lstStyle/>
        <a:p>
          <a:endParaRPr lang="en-GB"/>
        </a:p>
      </dgm:t>
    </dgm:pt>
    <dgm:pt modelId="{3A59EBD6-43D3-4CFC-9D90-C8476F4997D4}">
      <dgm:prSet phldrT="[Text]"/>
      <dgm:spPr/>
      <dgm:t>
        <a:bodyPr/>
        <a:lstStyle/>
        <a:p>
          <a:r>
            <a:rPr lang="en-GB" dirty="0"/>
            <a:t>Funds</a:t>
          </a:r>
        </a:p>
      </dgm:t>
    </dgm:pt>
    <dgm:pt modelId="{EB9E2404-5971-41C4-A71A-88FFD56F16D1}" type="parTrans" cxnId="{229D7831-FDD5-4211-B659-16A6735A42AF}">
      <dgm:prSet/>
      <dgm:spPr/>
      <dgm:t>
        <a:bodyPr/>
        <a:lstStyle/>
        <a:p>
          <a:endParaRPr lang="en-GB"/>
        </a:p>
      </dgm:t>
    </dgm:pt>
    <dgm:pt modelId="{9B4671EF-73B7-47A6-8A61-84689D9E1188}" type="sibTrans" cxnId="{229D7831-FDD5-4211-B659-16A6735A42AF}">
      <dgm:prSet/>
      <dgm:spPr/>
      <dgm:t>
        <a:bodyPr/>
        <a:lstStyle/>
        <a:p>
          <a:endParaRPr lang="en-GB"/>
        </a:p>
      </dgm:t>
    </dgm:pt>
    <dgm:pt modelId="{E65C6CFE-4D54-49E5-86D3-7759B194A7C6}">
      <dgm:prSet phldrT="[Text]"/>
      <dgm:spPr/>
      <dgm:t>
        <a:bodyPr/>
        <a:lstStyle/>
        <a:p>
          <a:r>
            <a:rPr lang="en-GB" dirty="0"/>
            <a:t>Space</a:t>
          </a:r>
        </a:p>
      </dgm:t>
    </dgm:pt>
    <dgm:pt modelId="{0D84619F-1F39-4906-B442-552F7C03600C}" type="parTrans" cxnId="{F467F27E-BA4E-486B-B4B0-52CAEB4FC805}">
      <dgm:prSet/>
      <dgm:spPr/>
      <dgm:t>
        <a:bodyPr/>
        <a:lstStyle/>
        <a:p>
          <a:endParaRPr lang="en-GB"/>
        </a:p>
      </dgm:t>
    </dgm:pt>
    <dgm:pt modelId="{3331D40E-1D2A-4E31-9E77-5A4CAE91F81E}" type="sibTrans" cxnId="{F467F27E-BA4E-486B-B4B0-52CAEB4FC805}">
      <dgm:prSet/>
      <dgm:spPr/>
      <dgm:t>
        <a:bodyPr/>
        <a:lstStyle/>
        <a:p>
          <a:endParaRPr lang="en-GB"/>
        </a:p>
      </dgm:t>
    </dgm:pt>
    <dgm:pt modelId="{802EEC8B-1BBD-445F-A218-9815B038E5E7}">
      <dgm:prSet phldrT="[Text]"/>
      <dgm:spPr/>
      <dgm:t>
        <a:bodyPr/>
        <a:lstStyle/>
        <a:p>
          <a:r>
            <a:rPr lang="en-GB" dirty="0"/>
            <a:t>Time</a:t>
          </a:r>
        </a:p>
      </dgm:t>
    </dgm:pt>
    <dgm:pt modelId="{7C847F55-90B4-4209-A86B-35EE866DB202}" type="parTrans" cxnId="{594C456B-7BB9-441A-B935-5F669E545B28}">
      <dgm:prSet/>
      <dgm:spPr/>
      <dgm:t>
        <a:bodyPr/>
        <a:lstStyle/>
        <a:p>
          <a:endParaRPr lang="en-GB"/>
        </a:p>
      </dgm:t>
    </dgm:pt>
    <dgm:pt modelId="{E7400D97-C315-48F7-B3FD-D46824F7DC59}" type="sibTrans" cxnId="{594C456B-7BB9-441A-B935-5F669E545B28}">
      <dgm:prSet/>
      <dgm:spPr/>
      <dgm:t>
        <a:bodyPr/>
        <a:lstStyle/>
        <a:p>
          <a:endParaRPr lang="en-GB"/>
        </a:p>
      </dgm:t>
    </dgm:pt>
    <dgm:pt modelId="{6681BA1A-D901-474F-9F4E-8DB2BD097808}" type="pres">
      <dgm:prSet presAssocID="{3D7D1750-DA4F-41B9-9845-8CA0F6FED518}" presName="Name0" presStyleCnt="0">
        <dgm:presLayoutVars>
          <dgm:chMax val="7"/>
          <dgm:chPref val="7"/>
          <dgm:dir/>
          <dgm:animLvl val="lvl"/>
        </dgm:presLayoutVars>
      </dgm:prSet>
      <dgm:spPr/>
    </dgm:pt>
    <dgm:pt modelId="{4E1D3D3A-7049-4148-8A23-B083744B5F37}" type="pres">
      <dgm:prSet presAssocID="{3A59EBD6-43D3-4CFC-9D90-C8476F4997D4}" presName="Accent1" presStyleCnt="0"/>
      <dgm:spPr/>
    </dgm:pt>
    <dgm:pt modelId="{32CD2F2F-A8A5-45FC-8B81-E12352364A9C}" type="pres">
      <dgm:prSet presAssocID="{3A59EBD6-43D3-4CFC-9D90-C8476F4997D4}" presName="Accent" presStyleLbl="node1" presStyleIdx="0" presStyleCnt="3" custAng="6428424" custLinFactX="28757" custLinFactNeighborX="100000" custLinFactNeighborY="92011"/>
      <dgm:spPr/>
    </dgm:pt>
    <dgm:pt modelId="{37C38652-FB0C-4B5A-AA59-97BBAD0EEE77}" type="pres">
      <dgm:prSet presAssocID="{3A59EBD6-43D3-4CFC-9D90-C8476F4997D4}" presName="Parent1" presStyleLbl="revTx" presStyleIdx="0" presStyleCnt="3" custLinFactX="100000" custLinFactY="129444" custLinFactNeighborX="133636" custLinFactNeighborY="200000">
        <dgm:presLayoutVars>
          <dgm:chMax val="1"/>
          <dgm:chPref val="1"/>
          <dgm:bulletEnabled val="1"/>
        </dgm:presLayoutVars>
      </dgm:prSet>
      <dgm:spPr/>
    </dgm:pt>
    <dgm:pt modelId="{2D56AF1C-2E07-4C1B-87B8-0126A37F1A80}" type="pres">
      <dgm:prSet presAssocID="{E65C6CFE-4D54-49E5-86D3-7759B194A7C6}" presName="Accent2" presStyleCnt="0"/>
      <dgm:spPr/>
    </dgm:pt>
    <dgm:pt modelId="{81868940-2397-4CFC-9D70-C92370979011}" type="pres">
      <dgm:prSet presAssocID="{E65C6CFE-4D54-49E5-86D3-7759B194A7C6}" presName="Accent" presStyleLbl="node1" presStyleIdx="1" presStyleCnt="3" custAng="3530265" custLinFactNeighborX="91072" custLinFactNeighborY="13088"/>
      <dgm:spPr/>
    </dgm:pt>
    <dgm:pt modelId="{D5795587-AD89-434E-B9CE-621624DB7BE4}" type="pres">
      <dgm:prSet presAssocID="{E65C6CFE-4D54-49E5-86D3-7759B194A7C6}" presName="Parent2" presStyleLbl="revTx" presStyleIdx="1" presStyleCnt="3" custLinFactX="58266" custLinFactNeighborX="100000" custLinFactNeighborY="35347">
        <dgm:presLayoutVars>
          <dgm:chMax val="1"/>
          <dgm:chPref val="1"/>
          <dgm:bulletEnabled val="1"/>
        </dgm:presLayoutVars>
      </dgm:prSet>
      <dgm:spPr/>
    </dgm:pt>
    <dgm:pt modelId="{61D75F25-74E2-421E-A017-4E02501BA0D0}" type="pres">
      <dgm:prSet presAssocID="{802EEC8B-1BBD-445F-A218-9815B038E5E7}" presName="Accent3" presStyleCnt="0"/>
      <dgm:spPr/>
    </dgm:pt>
    <dgm:pt modelId="{D6797451-0ABB-487C-AAB0-439AB183A205}" type="pres">
      <dgm:prSet presAssocID="{802EEC8B-1BBD-445F-A218-9815B038E5E7}" presName="Accent" presStyleLbl="node1" presStyleIdx="2" presStyleCnt="3" custAng="6013158"/>
      <dgm:spPr/>
    </dgm:pt>
    <dgm:pt modelId="{CB317829-C131-4D1B-925A-37625C2B2085}" type="pres">
      <dgm:prSet presAssocID="{802EEC8B-1BBD-445F-A218-9815B038E5E7}" presName="Parent3" presStyleLbl="revTx" presStyleIdx="2" presStyleCnt="3">
        <dgm:presLayoutVars>
          <dgm:chMax val="1"/>
          <dgm:chPref val="1"/>
          <dgm:bulletEnabled val="1"/>
        </dgm:presLayoutVars>
      </dgm:prSet>
      <dgm:spPr/>
    </dgm:pt>
  </dgm:ptLst>
  <dgm:cxnLst>
    <dgm:cxn modelId="{795C790C-2D9A-4CC7-8F19-605C15BC6DBC}" type="presOf" srcId="{E65C6CFE-4D54-49E5-86D3-7759B194A7C6}" destId="{D5795587-AD89-434E-B9CE-621624DB7BE4}" srcOrd="0" destOrd="0" presId="urn:microsoft.com/office/officeart/2009/layout/CircleArrowProcess"/>
    <dgm:cxn modelId="{03AB8711-07E8-43C4-99BE-5A414CC5D4A1}" type="presOf" srcId="{3A59EBD6-43D3-4CFC-9D90-C8476F4997D4}" destId="{37C38652-FB0C-4B5A-AA59-97BBAD0EEE77}" srcOrd="0" destOrd="0" presId="urn:microsoft.com/office/officeart/2009/layout/CircleArrowProcess"/>
    <dgm:cxn modelId="{229D7831-FDD5-4211-B659-16A6735A42AF}" srcId="{3D7D1750-DA4F-41B9-9845-8CA0F6FED518}" destId="{3A59EBD6-43D3-4CFC-9D90-C8476F4997D4}" srcOrd="0" destOrd="0" parTransId="{EB9E2404-5971-41C4-A71A-88FFD56F16D1}" sibTransId="{9B4671EF-73B7-47A6-8A61-84689D9E1188}"/>
    <dgm:cxn modelId="{594C456B-7BB9-441A-B935-5F669E545B28}" srcId="{3D7D1750-DA4F-41B9-9845-8CA0F6FED518}" destId="{802EEC8B-1BBD-445F-A218-9815B038E5E7}" srcOrd="2" destOrd="0" parTransId="{7C847F55-90B4-4209-A86B-35EE866DB202}" sibTransId="{E7400D97-C315-48F7-B3FD-D46824F7DC59}"/>
    <dgm:cxn modelId="{148C484E-506A-4FBF-AB9D-E3EE3313B024}" type="presOf" srcId="{3D7D1750-DA4F-41B9-9845-8CA0F6FED518}" destId="{6681BA1A-D901-474F-9F4E-8DB2BD097808}" srcOrd="0" destOrd="0" presId="urn:microsoft.com/office/officeart/2009/layout/CircleArrowProcess"/>
    <dgm:cxn modelId="{F467F27E-BA4E-486B-B4B0-52CAEB4FC805}" srcId="{3D7D1750-DA4F-41B9-9845-8CA0F6FED518}" destId="{E65C6CFE-4D54-49E5-86D3-7759B194A7C6}" srcOrd="1" destOrd="0" parTransId="{0D84619F-1F39-4906-B442-552F7C03600C}" sibTransId="{3331D40E-1D2A-4E31-9E77-5A4CAE91F81E}"/>
    <dgm:cxn modelId="{17FB9AEA-A7EA-44DB-9B5B-A81FA5EBEA6F}" type="presOf" srcId="{802EEC8B-1BBD-445F-A218-9815B038E5E7}" destId="{CB317829-C131-4D1B-925A-37625C2B2085}" srcOrd="0" destOrd="0" presId="urn:microsoft.com/office/officeart/2009/layout/CircleArrowProcess"/>
    <dgm:cxn modelId="{93A69CFB-CCD4-4A7B-ACD9-76151A34BA70}" type="presParOf" srcId="{6681BA1A-D901-474F-9F4E-8DB2BD097808}" destId="{4E1D3D3A-7049-4148-8A23-B083744B5F37}" srcOrd="0" destOrd="0" presId="urn:microsoft.com/office/officeart/2009/layout/CircleArrowProcess"/>
    <dgm:cxn modelId="{8773213A-680B-4393-9B01-DC8004CDB6F3}" type="presParOf" srcId="{4E1D3D3A-7049-4148-8A23-B083744B5F37}" destId="{32CD2F2F-A8A5-45FC-8B81-E12352364A9C}" srcOrd="0" destOrd="0" presId="urn:microsoft.com/office/officeart/2009/layout/CircleArrowProcess"/>
    <dgm:cxn modelId="{8B834752-7257-4DBD-BBE6-FB53C0EE77CD}" type="presParOf" srcId="{6681BA1A-D901-474F-9F4E-8DB2BD097808}" destId="{37C38652-FB0C-4B5A-AA59-97BBAD0EEE77}" srcOrd="1" destOrd="0" presId="urn:microsoft.com/office/officeart/2009/layout/CircleArrowProcess"/>
    <dgm:cxn modelId="{5C34C040-2CEE-428B-A910-756EFA66A091}" type="presParOf" srcId="{6681BA1A-D901-474F-9F4E-8DB2BD097808}" destId="{2D56AF1C-2E07-4C1B-87B8-0126A37F1A80}" srcOrd="2" destOrd="0" presId="urn:microsoft.com/office/officeart/2009/layout/CircleArrowProcess"/>
    <dgm:cxn modelId="{E3420C53-3601-4F71-A855-0FB122F7DB12}" type="presParOf" srcId="{2D56AF1C-2E07-4C1B-87B8-0126A37F1A80}" destId="{81868940-2397-4CFC-9D70-C92370979011}" srcOrd="0" destOrd="0" presId="urn:microsoft.com/office/officeart/2009/layout/CircleArrowProcess"/>
    <dgm:cxn modelId="{718D0358-0FC5-48CF-8AFA-76692C50B53A}" type="presParOf" srcId="{6681BA1A-D901-474F-9F4E-8DB2BD097808}" destId="{D5795587-AD89-434E-B9CE-621624DB7BE4}" srcOrd="3" destOrd="0" presId="urn:microsoft.com/office/officeart/2009/layout/CircleArrowProcess"/>
    <dgm:cxn modelId="{FA63C64E-9ADF-4561-9DCA-22C176786CC3}" type="presParOf" srcId="{6681BA1A-D901-474F-9F4E-8DB2BD097808}" destId="{61D75F25-74E2-421E-A017-4E02501BA0D0}" srcOrd="4" destOrd="0" presId="urn:microsoft.com/office/officeart/2009/layout/CircleArrowProcess"/>
    <dgm:cxn modelId="{B8032E27-9E7E-4A89-B03A-3282182EF2FD}" type="presParOf" srcId="{61D75F25-74E2-421E-A017-4E02501BA0D0}" destId="{D6797451-0ABB-487C-AAB0-439AB183A205}" srcOrd="0" destOrd="0" presId="urn:microsoft.com/office/officeart/2009/layout/CircleArrowProcess"/>
    <dgm:cxn modelId="{8280AC67-31D3-4183-913F-F9DAC713C84F}" type="presParOf" srcId="{6681BA1A-D901-474F-9F4E-8DB2BD097808}" destId="{CB317829-C131-4D1B-925A-37625C2B2085}"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C8BC4C-8140-4A29-8BFE-A4770F00B6B4}"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n-GB"/>
        </a:p>
      </dgm:t>
    </dgm:pt>
    <dgm:pt modelId="{F7F22F20-73C2-46C6-BB60-3D1A295139A2}">
      <dgm:prSet phldrT="[Text]" custT="1"/>
      <dgm:spPr/>
      <dgm:t>
        <a:bodyPr/>
        <a:lstStyle/>
        <a:p>
          <a:r>
            <a:rPr lang="en-GB" sz="1800" dirty="0"/>
            <a:t>Resources</a:t>
          </a:r>
        </a:p>
      </dgm:t>
    </dgm:pt>
    <dgm:pt modelId="{4146E4E4-1BC9-4902-99A8-FEEAF37DBEC4}" type="parTrans" cxnId="{2F4B45C8-42CD-4465-B50A-903D7C8614DF}">
      <dgm:prSet/>
      <dgm:spPr/>
      <dgm:t>
        <a:bodyPr/>
        <a:lstStyle/>
        <a:p>
          <a:endParaRPr lang="en-GB"/>
        </a:p>
      </dgm:t>
    </dgm:pt>
    <dgm:pt modelId="{86707329-E163-4A2A-BD8E-429063324E71}" type="sibTrans" cxnId="{2F4B45C8-42CD-4465-B50A-903D7C8614DF}">
      <dgm:prSet/>
      <dgm:spPr/>
      <dgm:t>
        <a:bodyPr/>
        <a:lstStyle/>
        <a:p>
          <a:endParaRPr lang="en-GB"/>
        </a:p>
      </dgm:t>
    </dgm:pt>
    <dgm:pt modelId="{F8F73F8F-2140-47A8-A49B-D558F967FA1C}">
      <dgm:prSet phldrT="[Text]" custT="1"/>
      <dgm:spPr/>
      <dgm:t>
        <a:bodyPr/>
        <a:lstStyle/>
        <a:p>
          <a:r>
            <a:rPr lang="en-GB" sz="1800" dirty="0"/>
            <a:t>Mutual trust</a:t>
          </a:r>
        </a:p>
      </dgm:t>
    </dgm:pt>
    <dgm:pt modelId="{BB8616AB-1B59-4BA2-9865-A31A951BAA1C}" type="parTrans" cxnId="{AFCA91D0-3E95-4E2D-9509-971C2AAD8763}">
      <dgm:prSet/>
      <dgm:spPr/>
      <dgm:t>
        <a:bodyPr/>
        <a:lstStyle/>
        <a:p>
          <a:endParaRPr lang="en-GB"/>
        </a:p>
      </dgm:t>
    </dgm:pt>
    <dgm:pt modelId="{1CFD0D47-17F9-43F2-ABBF-961B04F226BF}" type="sibTrans" cxnId="{AFCA91D0-3E95-4E2D-9509-971C2AAD8763}">
      <dgm:prSet/>
      <dgm:spPr/>
      <dgm:t>
        <a:bodyPr/>
        <a:lstStyle/>
        <a:p>
          <a:endParaRPr lang="en-GB"/>
        </a:p>
      </dgm:t>
    </dgm:pt>
    <dgm:pt modelId="{394152ED-B8C6-4C06-AD53-55D974B24877}">
      <dgm:prSet phldrT="[Text]" custT="1"/>
      <dgm:spPr/>
      <dgm:t>
        <a:bodyPr/>
        <a:lstStyle/>
        <a:p>
          <a:r>
            <a:rPr lang="en-GB" sz="1800" dirty="0"/>
            <a:t>“Migrant as victim” narrative</a:t>
          </a:r>
        </a:p>
      </dgm:t>
    </dgm:pt>
    <dgm:pt modelId="{C904D160-4DE1-445B-92E9-C4CBBD5EAEF0}" type="parTrans" cxnId="{52A7F361-BAFD-49FA-9EE3-E777277CFE3B}">
      <dgm:prSet/>
      <dgm:spPr/>
      <dgm:t>
        <a:bodyPr/>
        <a:lstStyle/>
        <a:p>
          <a:endParaRPr lang="en-GB"/>
        </a:p>
      </dgm:t>
    </dgm:pt>
    <dgm:pt modelId="{7B4C466B-EAA6-4DD9-BC1F-21B009DDF370}" type="sibTrans" cxnId="{52A7F361-BAFD-49FA-9EE3-E777277CFE3B}">
      <dgm:prSet/>
      <dgm:spPr/>
      <dgm:t>
        <a:bodyPr/>
        <a:lstStyle/>
        <a:p>
          <a:endParaRPr lang="en-GB"/>
        </a:p>
      </dgm:t>
    </dgm:pt>
    <dgm:pt modelId="{DE3B2166-530E-4D93-A2AF-62F9E71A2F5A}">
      <dgm:prSet phldrT="[Text]" custT="1"/>
      <dgm:spPr/>
      <dgm:t>
        <a:bodyPr/>
        <a:lstStyle/>
        <a:p>
          <a:r>
            <a:rPr lang="en-GB" sz="1800" dirty="0"/>
            <a:t>Access to Information</a:t>
          </a:r>
        </a:p>
      </dgm:t>
    </dgm:pt>
    <dgm:pt modelId="{9D9C6097-0E9C-44D1-8A09-E8977C29DA03}" type="parTrans" cxnId="{DB8D1775-948E-47FE-B36D-2D2302B9E2C7}">
      <dgm:prSet/>
      <dgm:spPr/>
      <dgm:t>
        <a:bodyPr/>
        <a:lstStyle/>
        <a:p>
          <a:endParaRPr lang="en-GB"/>
        </a:p>
      </dgm:t>
    </dgm:pt>
    <dgm:pt modelId="{E436F5FD-949B-4CA6-8D1D-EB31652DBFFF}" type="sibTrans" cxnId="{DB8D1775-948E-47FE-B36D-2D2302B9E2C7}">
      <dgm:prSet/>
      <dgm:spPr/>
      <dgm:t>
        <a:bodyPr/>
        <a:lstStyle/>
        <a:p>
          <a:endParaRPr lang="en-GB"/>
        </a:p>
      </dgm:t>
    </dgm:pt>
    <dgm:pt modelId="{8EB7CACD-DE80-4BB5-A069-01DE52AB7959}">
      <dgm:prSet phldrT="[Text]"/>
      <dgm:spPr/>
      <dgm:t>
        <a:bodyPr/>
        <a:lstStyle/>
        <a:p>
          <a:r>
            <a:rPr lang="en-GB" dirty="0"/>
            <a:t>Personal limits setting</a:t>
          </a:r>
        </a:p>
      </dgm:t>
    </dgm:pt>
    <dgm:pt modelId="{10B3219B-18C8-418B-BE02-62E14E2B4671}" type="parTrans" cxnId="{FEA26CC9-2F1B-49B1-B456-877BDA416157}">
      <dgm:prSet/>
      <dgm:spPr/>
      <dgm:t>
        <a:bodyPr/>
        <a:lstStyle/>
        <a:p>
          <a:endParaRPr lang="en-GB"/>
        </a:p>
      </dgm:t>
    </dgm:pt>
    <dgm:pt modelId="{E2443E73-E254-45D5-A10D-34B495D9ECE9}" type="sibTrans" cxnId="{FEA26CC9-2F1B-49B1-B456-877BDA416157}">
      <dgm:prSet/>
      <dgm:spPr/>
      <dgm:t>
        <a:bodyPr/>
        <a:lstStyle/>
        <a:p>
          <a:endParaRPr lang="en-GB"/>
        </a:p>
      </dgm:t>
    </dgm:pt>
    <dgm:pt modelId="{8AD2D64B-E8CE-46AD-990E-AD123C110EFE}" type="pres">
      <dgm:prSet presAssocID="{E2C8BC4C-8140-4A29-8BFE-A4770F00B6B4}" presName="Name0" presStyleCnt="0">
        <dgm:presLayoutVars>
          <dgm:chMax val="7"/>
          <dgm:chPref val="7"/>
          <dgm:dir/>
          <dgm:animLvl val="lvl"/>
        </dgm:presLayoutVars>
      </dgm:prSet>
      <dgm:spPr/>
    </dgm:pt>
    <dgm:pt modelId="{F4B57293-9DDA-400C-AB3C-807B33BD2D1E}" type="pres">
      <dgm:prSet presAssocID="{F7F22F20-73C2-46C6-BB60-3D1A295139A2}" presName="Accent1" presStyleCnt="0"/>
      <dgm:spPr/>
    </dgm:pt>
    <dgm:pt modelId="{31A4383A-A2C2-49E7-89F1-8AD7B7DD5081}" type="pres">
      <dgm:prSet presAssocID="{F7F22F20-73C2-46C6-BB60-3D1A295139A2}" presName="Accent" presStyleLbl="node1" presStyleIdx="0" presStyleCnt="5"/>
      <dgm:spPr/>
    </dgm:pt>
    <dgm:pt modelId="{8CD8614E-F7E4-4920-8767-5DF56FA85452}" type="pres">
      <dgm:prSet presAssocID="{F7F22F20-73C2-46C6-BB60-3D1A295139A2}" presName="Parent1" presStyleLbl="revTx" presStyleIdx="0" presStyleCnt="5" custLinFactNeighborX="3728" custLinFactNeighborY="7861">
        <dgm:presLayoutVars>
          <dgm:chMax val="1"/>
          <dgm:chPref val="1"/>
          <dgm:bulletEnabled val="1"/>
        </dgm:presLayoutVars>
      </dgm:prSet>
      <dgm:spPr/>
    </dgm:pt>
    <dgm:pt modelId="{51A1A997-0BB5-48CD-AE1E-6904F46EC3F1}" type="pres">
      <dgm:prSet presAssocID="{DE3B2166-530E-4D93-A2AF-62F9E71A2F5A}" presName="Accent2" presStyleCnt="0"/>
      <dgm:spPr/>
    </dgm:pt>
    <dgm:pt modelId="{6FA2550D-063C-495A-A373-5C79102D3228}" type="pres">
      <dgm:prSet presAssocID="{DE3B2166-530E-4D93-A2AF-62F9E71A2F5A}" presName="Accent" presStyleLbl="node1" presStyleIdx="1" presStyleCnt="5"/>
      <dgm:spPr/>
    </dgm:pt>
    <dgm:pt modelId="{DE2DBFE5-05A6-4045-8562-2869E5A8B845}" type="pres">
      <dgm:prSet presAssocID="{DE3B2166-530E-4D93-A2AF-62F9E71A2F5A}" presName="Parent2" presStyleLbl="revTx" presStyleIdx="1" presStyleCnt="5" custScaleX="137727" custLinFactNeighborX="3728" custLinFactNeighborY="7861">
        <dgm:presLayoutVars>
          <dgm:chMax val="1"/>
          <dgm:chPref val="1"/>
          <dgm:bulletEnabled val="1"/>
        </dgm:presLayoutVars>
      </dgm:prSet>
      <dgm:spPr/>
    </dgm:pt>
    <dgm:pt modelId="{7892E737-7AE6-4FBF-B72F-D9EA78E90ABA}" type="pres">
      <dgm:prSet presAssocID="{F8F73F8F-2140-47A8-A49B-D558F967FA1C}" presName="Accent3" presStyleCnt="0"/>
      <dgm:spPr/>
    </dgm:pt>
    <dgm:pt modelId="{7CDA6AA2-2ECE-4A5C-B828-32F842489E7F}" type="pres">
      <dgm:prSet presAssocID="{F8F73F8F-2140-47A8-A49B-D558F967FA1C}" presName="Accent" presStyleLbl="node1" presStyleIdx="2" presStyleCnt="5"/>
      <dgm:spPr>
        <a:solidFill>
          <a:srgbClr val="A6377D"/>
        </a:solidFill>
      </dgm:spPr>
    </dgm:pt>
    <dgm:pt modelId="{BF92EEAF-004A-47C3-9F32-8E42213CD97A}" type="pres">
      <dgm:prSet presAssocID="{F8F73F8F-2140-47A8-A49B-D558F967FA1C}" presName="Parent3" presStyleLbl="revTx" presStyleIdx="2" presStyleCnt="5">
        <dgm:presLayoutVars>
          <dgm:chMax val="1"/>
          <dgm:chPref val="1"/>
          <dgm:bulletEnabled val="1"/>
        </dgm:presLayoutVars>
      </dgm:prSet>
      <dgm:spPr/>
    </dgm:pt>
    <dgm:pt modelId="{6B9F1D9B-B60C-4659-8227-F77255CEF1AA}" type="pres">
      <dgm:prSet presAssocID="{8EB7CACD-DE80-4BB5-A069-01DE52AB7959}" presName="Accent4" presStyleCnt="0"/>
      <dgm:spPr/>
    </dgm:pt>
    <dgm:pt modelId="{42C58974-89E9-4A6E-BC80-BE4D585CF319}" type="pres">
      <dgm:prSet presAssocID="{8EB7CACD-DE80-4BB5-A069-01DE52AB7959}" presName="Accent" presStyleLbl="node1" presStyleIdx="3" presStyleCnt="5"/>
      <dgm:spPr>
        <a:solidFill>
          <a:srgbClr val="797979"/>
        </a:solidFill>
      </dgm:spPr>
    </dgm:pt>
    <dgm:pt modelId="{0FDEA5E8-F077-4464-A299-20852802D8FB}" type="pres">
      <dgm:prSet presAssocID="{8EB7CACD-DE80-4BB5-A069-01DE52AB7959}" presName="Parent4" presStyleLbl="revTx" presStyleIdx="3" presStyleCnt="5">
        <dgm:presLayoutVars>
          <dgm:chMax val="1"/>
          <dgm:chPref val="1"/>
          <dgm:bulletEnabled val="1"/>
        </dgm:presLayoutVars>
      </dgm:prSet>
      <dgm:spPr/>
    </dgm:pt>
    <dgm:pt modelId="{7F6EDB89-FB3E-4E57-A89D-73DD10254AB6}" type="pres">
      <dgm:prSet presAssocID="{394152ED-B8C6-4C06-AD53-55D974B24877}" presName="Accent5" presStyleCnt="0"/>
      <dgm:spPr/>
    </dgm:pt>
    <dgm:pt modelId="{D0989380-7972-4305-A1A5-719E6C034245}" type="pres">
      <dgm:prSet presAssocID="{394152ED-B8C6-4C06-AD53-55D974B24877}" presName="Accent" presStyleLbl="node1" presStyleIdx="4" presStyleCnt="5" custAng="21053094" custLinFactNeighborX="5595" custLinFactNeighborY="-2488"/>
      <dgm:spPr>
        <a:solidFill>
          <a:srgbClr val="76C6D2"/>
        </a:solidFill>
      </dgm:spPr>
    </dgm:pt>
    <dgm:pt modelId="{49AA166F-D7C5-414C-9338-0D41199EEC5A}" type="pres">
      <dgm:prSet presAssocID="{394152ED-B8C6-4C06-AD53-55D974B24877}" presName="Parent5" presStyleLbl="revTx" presStyleIdx="4" presStyleCnt="5" custAng="76904" custLinFactNeighborX="5888" custLinFactNeighborY="-5843">
        <dgm:presLayoutVars>
          <dgm:chMax val="1"/>
          <dgm:chPref val="1"/>
          <dgm:bulletEnabled val="1"/>
        </dgm:presLayoutVars>
      </dgm:prSet>
      <dgm:spPr/>
    </dgm:pt>
  </dgm:ptLst>
  <dgm:cxnLst>
    <dgm:cxn modelId="{D34AE225-0DF6-452B-979C-904D8EDCB95D}" type="presOf" srcId="{394152ED-B8C6-4C06-AD53-55D974B24877}" destId="{49AA166F-D7C5-414C-9338-0D41199EEC5A}" srcOrd="0" destOrd="0" presId="urn:microsoft.com/office/officeart/2009/layout/CircleArrowProcess"/>
    <dgm:cxn modelId="{BB52E538-F6A5-4ABD-9BB3-439A1AF178EB}" type="presOf" srcId="{F8F73F8F-2140-47A8-A49B-D558F967FA1C}" destId="{BF92EEAF-004A-47C3-9F32-8E42213CD97A}" srcOrd="0" destOrd="0" presId="urn:microsoft.com/office/officeart/2009/layout/CircleArrowProcess"/>
    <dgm:cxn modelId="{52A7F361-BAFD-49FA-9EE3-E777277CFE3B}" srcId="{E2C8BC4C-8140-4A29-8BFE-A4770F00B6B4}" destId="{394152ED-B8C6-4C06-AD53-55D974B24877}" srcOrd="4" destOrd="0" parTransId="{C904D160-4DE1-445B-92E9-C4CBBD5EAEF0}" sibTransId="{7B4C466B-EAA6-4DD9-BC1F-21B009DDF370}"/>
    <dgm:cxn modelId="{DB8D1775-948E-47FE-B36D-2D2302B9E2C7}" srcId="{E2C8BC4C-8140-4A29-8BFE-A4770F00B6B4}" destId="{DE3B2166-530E-4D93-A2AF-62F9E71A2F5A}" srcOrd="1" destOrd="0" parTransId="{9D9C6097-0E9C-44D1-8A09-E8977C29DA03}" sibTransId="{E436F5FD-949B-4CA6-8D1D-EB31652DBFFF}"/>
    <dgm:cxn modelId="{7ECC989C-79A1-4C08-80D8-FD2E2C5A798C}" type="presOf" srcId="{F7F22F20-73C2-46C6-BB60-3D1A295139A2}" destId="{8CD8614E-F7E4-4920-8767-5DF56FA85452}" srcOrd="0" destOrd="0" presId="urn:microsoft.com/office/officeart/2009/layout/CircleArrowProcess"/>
    <dgm:cxn modelId="{F16A0DB9-50E3-4BDF-8219-D733B1BCEA62}" type="presOf" srcId="{DE3B2166-530E-4D93-A2AF-62F9E71A2F5A}" destId="{DE2DBFE5-05A6-4045-8562-2869E5A8B845}" srcOrd="0" destOrd="0" presId="urn:microsoft.com/office/officeart/2009/layout/CircleArrowProcess"/>
    <dgm:cxn modelId="{2F4B45C8-42CD-4465-B50A-903D7C8614DF}" srcId="{E2C8BC4C-8140-4A29-8BFE-A4770F00B6B4}" destId="{F7F22F20-73C2-46C6-BB60-3D1A295139A2}" srcOrd="0" destOrd="0" parTransId="{4146E4E4-1BC9-4902-99A8-FEEAF37DBEC4}" sibTransId="{86707329-E163-4A2A-BD8E-429063324E71}"/>
    <dgm:cxn modelId="{FEA26CC9-2F1B-49B1-B456-877BDA416157}" srcId="{E2C8BC4C-8140-4A29-8BFE-A4770F00B6B4}" destId="{8EB7CACD-DE80-4BB5-A069-01DE52AB7959}" srcOrd="3" destOrd="0" parTransId="{10B3219B-18C8-418B-BE02-62E14E2B4671}" sibTransId="{E2443E73-E254-45D5-A10D-34B495D9ECE9}"/>
    <dgm:cxn modelId="{AFCA91D0-3E95-4E2D-9509-971C2AAD8763}" srcId="{E2C8BC4C-8140-4A29-8BFE-A4770F00B6B4}" destId="{F8F73F8F-2140-47A8-A49B-D558F967FA1C}" srcOrd="2" destOrd="0" parTransId="{BB8616AB-1B59-4BA2-9865-A31A951BAA1C}" sibTransId="{1CFD0D47-17F9-43F2-ABBF-961B04F226BF}"/>
    <dgm:cxn modelId="{57FEAED0-976D-488D-8A59-68CB79124DCA}" type="presOf" srcId="{E2C8BC4C-8140-4A29-8BFE-A4770F00B6B4}" destId="{8AD2D64B-E8CE-46AD-990E-AD123C110EFE}" srcOrd="0" destOrd="0" presId="urn:microsoft.com/office/officeart/2009/layout/CircleArrowProcess"/>
    <dgm:cxn modelId="{AA010CDF-B0A4-4BC0-9012-53585A887A58}" type="presOf" srcId="{8EB7CACD-DE80-4BB5-A069-01DE52AB7959}" destId="{0FDEA5E8-F077-4464-A299-20852802D8FB}" srcOrd="0" destOrd="0" presId="urn:microsoft.com/office/officeart/2009/layout/CircleArrowProcess"/>
    <dgm:cxn modelId="{78576026-A48B-44ED-AB60-C1242A340ACD}" type="presParOf" srcId="{8AD2D64B-E8CE-46AD-990E-AD123C110EFE}" destId="{F4B57293-9DDA-400C-AB3C-807B33BD2D1E}" srcOrd="0" destOrd="0" presId="urn:microsoft.com/office/officeart/2009/layout/CircleArrowProcess"/>
    <dgm:cxn modelId="{5C2CE916-0C2C-404B-BF88-9EF3FC333B8F}" type="presParOf" srcId="{F4B57293-9DDA-400C-AB3C-807B33BD2D1E}" destId="{31A4383A-A2C2-49E7-89F1-8AD7B7DD5081}" srcOrd="0" destOrd="0" presId="urn:microsoft.com/office/officeart/2009/layout/CircleArrowProcess"/>
    <dgm:cxn modelId="{8E2DD925-7596-4EC7-B8AF-D95BE338B64D}" type="presParOf" srcId="{8AD2D64B-E8CE-46AD-990E-AD123C110EFE}" destId="{8CD8614E-F7E4-4920-8767-5DF56FA85452}" srcOrd="1" destOrd="0" presId="urn:microsoft.com/office/officeart/2009/layout/CircleArrowProcess"/>
    <dgm:cxn modelId="{5326F606-DD04-42DD-AC8F-63EF7B2D5F5F}" type="presParOf" srcId="{8AD2D64B-E8CE-46AD-990E-AD123C110EFE}" destId="{51A1A997-0BB5-48CD-AE1E-6904F46EC3F1}" srcOrd="2" destOrd="0" presId="urn:microsoft.com/office/officeart/2009/layout/CircleArrowProcess"/>
    <dgm:cxn modelId="{97574BD9-CF63-4E08-AD16-ECD77EFC1521}" type="presParOf" srcId="{51A1A997-0BB5-48CD-AE1E-6904F46EC3F1}" destId="{6FA2550D-063C-495A-A373-5C79102D3228}" srcOrd="0" destOrd="0" presId="urn:microsoft.com/office/officeart/2009/layout/CircleArrowProcess"/>
    <dgm:cxn modelId="{728205C2-7AC6-469D-9995-874CB7BD5897}" type="presParOf" srcId="{8AD2D64B-E8CE-46AD-990E-AD123C110EFE}" destId="{DE2DBFE5-05A6-4045-8562-2869E5A8B845}" srcOrd="3" destOrd="0" presId="urn:microsoft.com/office/officeart/2009/layout/CircleArrowProcess"/>
    <dgm:cxn modelId="{9E1A4335-27E4-4A10-B469-81E76DD75E35}" type="presParOf" srcId="{8AD2D64B-E8CE-46AD-990E-AD123C110EFE}" destId="{7892E737-7AE6-4FBF-B72F-D9EA78E90ABA}" srcOrd="4" destOrd="0" presId="urn:microsoft.com/office/officeart/2009/layout/CircleArrowProcess"/>
    <dgm:cxn modelId="{1FF27AEA-65B0-4945-92A7-65EF32EA044A}" type="presParOf" srcId="{7892E737-7AE6-4FBF-B72F-D9EA78E90ABA}" destId="{7CDA6AA2-2ECE-4A5C-B828-32F842489E7F}" srcOrd="0" destOrd="0" presId="urn:microsoft.com/office/officeart/2009/layout/CircleArrowProcess"/>
    <dgm:cxn modelId="{3D1801C0-EEF4-4CD2-8C1A-D1A642F34BFF}" type="presParOf" srcId="{8AD2D64B-E8CE-46AD-990E-AD123C110EFE}" destId="{BF92EEAF-004A-47C3-9F32-8E42213CD97A}" srcOrd="5" destOrd="0" presId="urn:microsoft.com/office/officeart/2009/layout/CircleArrowProcess"/>
    <dgm:cxn modelId="{46483EBC-FE71-4A72-AB23-5DCA96063E44}" type="presParOf" srcId="{8AD2D64B-E8CE-46AD-990E-AD123C110EFE}" destId="{6B9F1D9B-B60C-4659-8227-F77255CEF1AA}" srcOrd="6" destOrd="0" presId="urn:microsoft.com/office/officeart/2009/layout/CircleArrowProcess"/>
    <dgm:cxn modelId="{D93DB3CA-72E0-40AD-9CB2-9E17324CD7FA}" type="presParOf" srcId="{6B9F1D9B-B60C-4659-8227-F77255CEF1AA}" destId="{42C58974-89E9-4A6E-BC80-BE4D585CF319}" srcOrd="0" destOrd="0" presId="urn:microsoft.com/office/officeart/2009/layout/CircleArrowProcess"/>
    <dgm:cxn modelId="{1FAB8372-2E16-42B5-815D-1A36DE75D793}" type="presParOf" srcId="{8AD2D64B-E8CE-46AD-990E-AD123C110EFE}" destId="{0FDEA5E8-F077-4464-A299-20852802D8FB}" srcOrd="7" destOrd="0" presId="urn:microsoft.com/office/officeart/2009/layout/CircleArrowProcess"/>
    <dgm:cxn modelId="{BE0D8F6A-5C20-4E6D-80B1-7F067CF318F3}" type="presParOf" srcId="{8AD2D64B-E8CE-46AD-990E-AD123C110EFE}" destId="{7F6EDB89-FB3E-4E57-A89D-73DD10254AB6}" srcOrd="8" destOrd="0" presId="urn:microsoft.com/office/officeart/2009/layout/CircleArrowProcess"/>
    <dgm:cxn modelId="{FF45AD9C-F3C7-4B20-89D1-9D364A8EA271}" type="presParOf" srcId="{7F6EDB89-FB3E-4E57-A89D-73DD10254AB6}" destId="{D0989380-7972-4305-A1A5-719E6C034245}" srcOrd="0" destOrd="0" presId="urn:microsoft.com/office/officeart/2009/layout/CircleArrowProcess"/>
    <dgm:cxn modelId="{B6E2E7D3-152C-4C93-B756-9EFA03933C8C}" type="presParOf" srcId="{8AD2D64B-E8CE-46AD-990E-AD123C110EFE}" destId="{49AA166F-D7C5-414C-9338-0D41199EEC5A}"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7D1750-DA4F-41B9-9845-8CA0F6FED518}" type="doc">
      <dgm:prSet loTypeId="urn:microsoft.com/office/officeart/2009/layout/CircleArrowProcess" loCatId="cycle" qsTypeId="urn:microsoft.com/office/officeart/2005/8/quickstyle/simple1" qsCatId="simple" csTypeId="urn:microsoft.com/office/officeart/2005/8/colors/accent2_2" csCatId="accent2" phldr="1"/>
      <dgm:spPr/>
      <dgm:t>
        <a:bodyPr/>
        <a:lstStyle/>
        <a:p>
          <a:endParaRPr lang="en-GB"/>
        </a:p>
      </dgm:t>
    </dgm:pt>
    <dgm:pt modelId="{3A59EBD6-43D3-4CFC-9D90-C8476F4997D4}">
      <dgm:prSet phldrT="[Text]"/>
      <dgm:spPr/>
      <dgm:t>
        <a:bodyPr/>
        <a:lstStyle/>
        <a:p>
          <a:r>
            <a:rPr lang="en-GB" dirty="0"/>
            <a:t>Funds</a:t>
          </a:r>
        </a:p>
      </dgm:t>
    </dgm:pt>
    <dgm:pt modelId="{EB9E2404-5971-41C4-A71A-88FFD56F16D1}" type="parTrans" cxnId="{229D7831-FDD5-4211-B659-16A6735A42AF}">
      <dgm:prSet/>
      <dgm:spPr/>
      <dgm:t>
        <a:bodyPr/>
        <a:lstStyle/>
        <a:p>
          <a:endParaRPr lang="en-GB"/>
        </a:p>
      </dgm:t>
    </dgm:pt>
    <dgm:pt modelId="{9B4671EF-73B7-47A6-8A61-84689D9E1188}" type="sibTrans" cxnId="{229D7831-FDD5-4211-B659-16A6735A42AF}">
      <dgm:prSet/>
      <dgm:spPr/>
      <dgm:t>
        <a:bodyPr/>
        <a:lstStyle/>
        <a:p>
          <a:endParaRPr lang="en-GB"/>
        </a:p>
      </dgm:t>
    </dgm:pt>
    <dgm:pt modelId="{E65C6CFE-4D54-49E5-86D3-7759B194A7C6}">
      <dgm:prSet phldrT="[Text]"/>
      <dgm:spPr/>
      <dgm:t>
        <a:bodyPr/>
        <a:lstStyle/>
        <a:p>
          <a:r>
            <a:rPr lang="en-GB" dirty="0"/>
            <a:t>Space</a:t>
          </a:r>
        </a:p>
      </dgm:t>
    </dgm:pt>
    <dgm:pt modelId="{0D84619F-1F39-4906-B442-552F7C03600C}" type="parTrans" cxnId="{F467F27E-BA4E-486B-B4B0-52CAEB4FC805}">
      <dgm:prSet/>
      <dgm:spPr/>
      <dgm:t>
        <a:bodyPr/>
        <a:lstStyle/>
        <a:p>
          <a:endParaRPr lang="en-GB"/>
        </a:p>
      </dgm:t>
    </dgm:pt>
    <dgm:pt modelId="{3331D40E-1D2A-4E31-9E77-5A4CAE91F81E}" type="sibTrans" cxnId="{F467F27E-BA4E-486B-B4B0-52CAEB4FC805}">
      <dgm:prSet/>
      <dgm:spPr/>
      <dgm:t>
        <a:bodyPr/>
        <a:lstStyle/>
        <a:p>
          <a:endParaRPr lang="en-GB"/>
        </a:p>
      </dgm:t>
    </dgm:pt>
    <dgm:pt modelId="{802EEC8B-1BBD-445F-A218-9815B038E5E7}">
      <dgm:prSet phldrT="[Text]"/>
      <dgm:spPr/>
      <dgm:t>
        <a:bodyPr/>
        <a:lstStyle/>
        <a:p>
          <a:r>
            <a:rPr lang="en-GB" dirty="0"/>
            <a:t>Time</a:t>
          </a:r>
        </a:p>
      </dgm:t>
    </dgm:pt>
    <dgm:pt modelId="{7C847F55-90B4-4209-A86B-35EE866DB202}" type="parTrans" cxnId="{594C456B-7BB9-441A-B935-5F669E545B28}">
      <dgm:prSet/>
      <dgm:spPr/>
      <dgm:t>
        <a:bodyPr/>
        <a:lstStyle/>
        <a:p>
          <a:endParaRPr lang="en-GB"/>
        </a:p>
      </dgm:t>
    </dgm:pt>
    <dgm:pt modelId="{E7400D97-C315-48F7-B3FD-D46824F7DC59}" type="sibTrans" cxnId="{594C456B-7BB9-441A-B935-5F669E545B28}">
      <dgm:prSet/>
      <dgm:spPr/>
      <dgm:t>
        <a:bodyPr/>
        <a:lstStyle/>
        <a:p>
          <a:endParaRPr lang="en-GB"/>
        </a:p>
      </dgm:t>
    </dgm:pt>
    <dgm:pt modelId="{6681BA1A-D901-474F-9F4E-8DB2BD097808}" type="pres">
      <dgm:prSet presAssocID="{3D7D1750-DA4F-41B9-9845-8CA0F6FED518}" presName="Name0" presStyleCnt="0">
        <dgm:presLayoutVars>
          <dgm:chMax val="7"/>
          <dgm:chPref val="7"/>
          <dgm:dir/>
          <dgm:animLvl val="lvl"/>
        </dgm:presLayoutVars>
      </dgm:prSet>
      <dgm:spPr/>
    </dgm:pt>
    <dgm:pt modelId="{4E1D3D3A-7049-4148-8A23-B083744B5F37}" type="pres">
      <dgm:prSet presAssocID="{3A59EBD6-43D3-4CFC-9D90-C8476F4997D4}" presName="Accent1" presStyleCnt="0"/>
      <dgm:spPr/>
    </dgm:pt>
    <dgm:pt modelId="{32CD2F2F-A8A5-45FC-8B81-E12352364A9C}" type="pres">
      <dgm:prSet presAssocID="{3A59EBD6-43D3-4CFC-9D90-C8476F4997D4}" presName="Accent" presStyleLbl="node1" presStyleIdx="0" presStyleCnt="3" custAng="6428424" custLinFactX="28757" custLinFactNeighborX="100000" custLinFactNeighborY="92011"/>
      <dgm:spPr/>
    </dgm:pt>
    <dgm:pt modelId="{37C38652-FB0C-4B5A-AA59-97BBAD0EEE77}" type="pres">
      <dgm:prSet presAssocID="{3A59EBD6-43D3-4CFC-9D90-C8476F4997D4}" presName="Parent1" presStyleLbl="revTx" presStyleIdx="0" presStyleCnt="3" custLinFactX="100000" custLinFactY="129444" custLinFactNeighborX="133636" custLinFactNeighborY="200000">
        <dgm:presLayoutVars>
          <dgm:chMax val="1"/>
          <dgm:chPref val="1"/>
          <dgm:bulletEnabled val="1"/>
        </dgm:presLayoutVars>
      </dgm:prSet>
      <dgm:spPr/>
    </dgm:pt>
    <dgm:pt modelId="{2D56AF1C-2E07-4C1B-87B8-0126A37F1A80}" type="pres">
      <dgm:prSet presAssocID="{E65C6CFE-4D54-49E5-86D3-7759B194A7C6}" presName="Accent2" presStyleCnt="0"/>
      <dgm:spPr/>
    </dgm:pt>
    <dgm:pt modelId="{81868940-2397-4CFC-9D70-C92370979011}" type="pres">
      <dgm:prSet presAssocID="{E65C6CFE-4D54-49E5-86D3-7759B194A7C6}" presName="Accent" presStyleLbl="node1" presStyleIdx="1" presStyleCnt="3" custAng="3530265" custLinFactNeighborX="91072" custLinFactNeighborY="13088"/>
      <dgm:spPr/>
    </dgm:pt>
    <dgm:pt modelId="{D5795587-AD89-434E-B9CE-621624DB7BE4}" type="pres">
      <dgm:prSet presAssocID="{E65C6CFE-4D54-49E5-86D3-7759B194A7C6}" presName="Parent2" presStyleLbl="revTx" presStyleIdx="1" presStyleCnt="3" custLinFactX="58266" custLinFactNeighborX="100000" custLinFactNeighborY="35347">
        <dgm:presLayoutVars>
          <dgm:chMax val="1"/>
          <dgm:chPref val="1"/>
          <dgm:bulletEnabled val="1"/>
        </dgm:presLayoutVars>
      </dgm:prSet>
      <dgm:spPr/>
    </dgm:pt>
    <dgm:pt modelId="{61D75F25-74E2-421E-A017-4E02501BA0D0}" type="pres">
      <dgm:prSet presAssocID="{802EEC8B-1BBD-445F-A218-9815B038E5E7}" presName="Accent3" presStyleCnt="0"/>
      <dgm:spPr/>
    </dgm:pt>
    <dgm:pt modelId="{D6797451-0ABB-487C-AAB0-439AB183A205}" type="pres">
      <dgm:prSet presAssocID="{802EEC8B-1BBD-445F-A218-9815B038E5E7}" presName="Accent" presStyleLbl="node1" presStyleIdx="2" presStyleCnt="3" custAng="6013158"/>
      <dgm:spPr/>
    </dgm:pt>
    <dgm:pt modelId="{CB317829-C131-4D1B-925A-37625C2B2085}" type="pres">
      <dgm:prSet presAssocID="{802EEC8B-1BBD-445F-A218-9815B038E5E7}" presName="Parent3" presStyleLbl="revTx" presStyleIdx="2" presStyleCnt="3">
        <dgm:presLayoutVars>
          <dgm:chMax val="1"/>
          <dgm:chPref val="1"/>
          <dgm:bulletEnabled val="1"/>
        </dgm:presLayoutVars>
      </dgm:prSet>
      <dgm:spPr/>
    </dgm:pt>
  </dgm:ptLst>
  <dgm:cxnLst>
    <dgm:cxn modelId="{795C790C-2D9A-4CC7-8F19-605C15BC6DBC}" type="presOf" srcId="{E65C6CFE-4D54-49E5-86D3-7759B194A7C6}" destId="{D5795587-AD89-434E-B9CE-621624DB7BE4}" srcOrd="0" destOrd="0" presId="urn:microsoft.com/office/officeart/2009/layout/CircleArrowProcess"/>
    <dgm:cxn modelId="{03AB8711-07E8-43C4-99BE-5A414CC5D4A1}" type="presOf" srcId="{3A59EBD6-43D3-4CFC-9D90-C8476F4997D4}" destId="{37C38652-FB0C-4B5A-AA59-97BBAD0EEE77}" srcOrd="0" destOrd="0" presId="urn:microsoft.com/office/officeart/2009/layout/CircleArrowProcess"/>
    <dgm:cxn modelId="{229D7831-FDD5-4211-B659-16A6735A42AF}" srcId="{3D7D1750-DA4F-41B9-9845-8CA0F6FED518}" destId="{3A59EBD6-43D3-4CFC-9D90-C8476F4997D4}" srcOrd="0" destOrd="0" parTransId="{EB9E2404-5971-41C4-A71A-88FFD56F16D1}" sibTransId="{9B4671EF-73B7-47A6-8A61-84689D9E1188}"/>
    <dgm:cxn modelId="{594C456B-7BB9-441A-B935-5F669E545B28}" srcId="{3D7D1750-DA4F-41B9-9845-8CA0F6FED518}" destId="{802EEC8B-1BBD-445F-A218-9815B038E5E7}" srcOrd="2" destOrd="0" parTransId="{7C847F55-90B4-4209-A86B-35EE866DB202}" sibTransId="{E7400D97-C315-48F7-B3FD-D46824F7DC59}"/>
    <dgm:cxn modelId="{148C484E-506A-4FBF-AB9D-E3EE3313B024}" type="presOf" srcId="{3D7D1750-DA4F-41B9-9845-8CA0F6FED518}" destId="{6681BA1A-D901-474F-9F4E-8DB2BD097808}" srcOrd="0" destOrd="0" presId="urn:microsoft.com/office/officeart/2009/layout/CircleArrowProcess"/>
    <dgm:cxn modelId="{F467F27E-BA4E-486B-B4B0-52CAEB4FC805}" srcId="{3D7D1750-DA4F-41B9-9845-8CA0F6FED518}" destId="{E65C6CFE-4D54-49E5-86D3-7759B194A7C6}" srcOrd="1" destOrd="0" parTransId="{0D84619F-1F39-4906-B442-552F7C03600C}" sibTransId="{3331D40E-1D2A-4E31-9E77-5A4CAE91F81E}"/>
    <dgm:cxn modelId="{17FB9AEA-A7EA-44DB-9B5B-A81FA5EBEA6F}" type="presOf" srcId="{802EEC8B-1BBD-445F-A218-9815B038E5E7}" destId="{CB317829-C131-4D1B-925A-37625C2B2085}" srcOrd="0" destOrd="0" presId="urn:microsoft.com/office/officeart/2009/layout/CircleArrowProcess"/>
    <dgm:cxn modelId="{93A69CFB-CCD4-4A7B-ACD9-76151A34BA70}" type="presParOf" srcId="{6681BA1A-D901-474F-9F4E-8DB2BD097808}" destId="{4E1D3D3A-7049-4148-8A23-B083744B5F37}" srcOrd="0" destOrd="0" presId="urn:microsoft.com/office/officeart/2009/layout/CircleArrowProcess"/>
    <dgm:cxn modelId="{8773213A-680B-4393-9B01-DC8004CDB6F3}" type="presParOf" srcId="{4E1D3D3A-7049-4148-8A23-B083744B5F37}" destId="{32CD2F2F-A8A5-45FC-8B81-E12352364A9C}" srcOrd="0" destOrd="0" presId="urn:microsoft.com/office/officeart/2009/layout/CircleArrowProcess"/>
    <dgm:cxn modelId="{8B834752-7257-4DBD-BBE6-FB53C0EE77CD}" type="presParOf" srcId="{6681BA1A-D901-474F-9F4E-8DB2BD097808}" destId="{37C38652-FB0C-4B5A-AA59-97BBAD0EEE77}" srcOrd="1" destOrd="0" presId="urn:microsoft.com/office/officeart/2009/layout/CircleArrowProcess"/>
    <dgm:cxn modelId="{5C34C040-2CEE-428B-A910-756EFA66A091}" type="presParOf" srcId="{6681BA1A-D901-474F-9F4E-8DB2BD097808}" destId="{2D56AF1C-2E07-4C1B-87B8-0126A37F1A80}" srcOrd="2" destOrd="0" presId="urn:microsoft.com/office/officeart/2009/layout/CircleArrowProcess"/>
    <dgm:cxn modelId="{E3420C53-3601-4F71-A855-0FB122F7DB12}" type="presParOf" srcId="{2D56AF1C-2E07-4C1B-87B8-0126A37F1A80}" destId="{81868940-2397-4CFC-9D70-C92370979011}" srcOrd="0" destOrd="0" presId="urn:microsoft.com/office/officeart/2009/layout/CircleArrowProcess"/>
    <dgm:cxn modelId="{718D0358-0FC5-48CF-8AFA-76692C50B53A}" type="presParOf" srcId="{6681BA1A-D901-474F-9F4E-8DB2BD097808}" destId="{D5795587-AD89-434E-B9CE-621624DB7BE4}" srcOrd="3" destOrd="0" presId="urn:microsoft.com/office/officeart/2009/layout/CircleArrowProcess"/>
    <dgm:cxn modelId="{FA63C64E-9ADF-4561-9DCA-22C176786CC3}" type="presParOf" srcId="{6681BA1A-D901-474F-9F4E-8DB2BD097808}" destId="{61D75F25-74E2-421E-A017-4E02501BA0D0}" srcOrd="4" destOrd="0" presId="urn:microsoft.com/office/officeart/2009/layout/CircleArrowProcess"/>
    <dgm:cxn modelId="{B8032E27-9E7E-4A89-B03A-3282182EF2FD}" type="presParOf" srcId="{61D75F25-74E2-421E-A017-4E02501BA0D0}" destId="{D6797451-0ABB-487C-AAB0-439AB183A205}" srcOrd="0" destOrd="0" presId="urn:microsoft.com/office/officeart/2009/layout/CircleArrowProcess"/>
    <dgm:cxn modelId="{8280AC67-31D3-4183-913F-F9DAC713C84F}" type="presParOf" srcId="{6681BA1A-D901-474F-9F4E-8DB2BD097808}" destId="{CB317829-C131-4D1B-925A-37625C2B2085}"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02233F-8770-4C57-BA10-6DC1A3B8040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6D4CE816-9F75-4E6B-AD4D-CAE838659D16}">
      <dgm:prSet phldrT="[Text]"/>
      <dgm:spPr/>
      <dgm:t>
        <a:bodyPr/>
        <a:lstStyle/>
        <a:p>
          <a:r>
            <a:rPr lang="en-GB" dirty="0"/>
            <a:t>Ethnicity</a:t>
          </a:r>
        </a:p>
      </dgm:t>
    </dgm:pt>
    <dgm:pt modelId="{EC748F90-C53D-42CD-9D4C-DB05C1B3B0F2}" type="parTrans" cxnId="{B1D91A2E-8840-4B91-88F8-B89DCFD8F108}">
      <dgm:prSet/>
      <dgm:spPr/>
      <dgm:t>
        <a:bodyPr/>
        <a:lstStyle/>
        <a:p>
          <a:endParaRPr lang="en-GB"/>
        </a:p>
      </dgm:t>
    </dgm:pt>
    <dgm:pt modelId="{281501E9-C861-4BAC-B65F-769F58595330}" type="sibTrans" cxnId="{B1D91A2E-8840-4B91-88F8-B89DCFD8F108}">
      <dgm:prSet/>
      <dgm:spPr/>
      <dgm:t>
        <a:bodyPr/>
        <a:lstStyle/>
        <a:p>
          <a:endParaRPr lang="en-GB"/>
        </a:p>
      </dgm:t>
    </dgm:pt>
    <dgm:pt modelId="{22AA874C-1230-4866-9D9E-0CB668C7D98E}">
      <dgm:prSet phldrT="[Text]"/>
      <dgm:spPr/>
      <dgm:t>
        <a:bodyPr/>
        <a:lstStyle/>
        <a:p>
          <a:r>
            <a:rPr lang="en-GB" dirty="0"/>
            <a:t>Culture</a:t>
          </a:r>
        </a:p>
      </dgm:t>
    </dgm:pt>
    <dgm:pt modelId="{8C068257-B2E5-4369-BCC3-71DCD155FBF0}" type="parTrans" cxnId="{75C20DB1-B2DB-4FEC-A876-82616F46CAB3}">
      <dgm:prSet/>
      <dgm:spPr/>
      <dgm:t>
        <a:bodyPr/>
        <a:lstStyle/>
        <a:p>
          <a:endParaRPr lang="en-GB"/>
        </a:p>
      </dgm:t>
    </dgm:pt>
    <dgm:pt modelId="{3D8CEFD8-FA5E-4108-9481-73EBCB1C8FCF}" type="sibTrans" cxnId="{75C20DB1-B2DB-4FEC-A876-82616F46CAB3}">
      <dgm:prSet/>
      <dgm:spPr/>
      <dgm:t>
        <a:bodyPr/>
        <a:lstStyle/>
        <a:p>
          <a:endParaRPr lang="en-GB"/>
        </a:p>
      </dgm:t>
    </dgm:pt>
    <dgm:pt modelId="{5E3A8B7E-F76C-4C0E-A4B5-9539E88C2569}">
      <dgm:prSet phldrT="[Text]"/>
      <dgm:spPr/>
      <dgm:t>
        <a:bodyPr/>
        <a:lstStyle/>
        <a:p>
          <a:r>
            <a:rPr lang="en-GB" dirty="0"/>
            <a:t>Citizenship</a:t>
          </a:r>
        </a:p>
      </dgm:t>
    </dgm:pt>
    <dgm:pt modelId="{A8AC5A9C-A006-4659-9F50-21B63DE338A1}" type="parTrans" cxnId="{7D241C81-0D9F-4034-BBE2-F932F3DAF260}">
      <dgm:prSet/>
      <dgm:spPr/>
      <dgm:t>
        <a:bodyPr/>
        <a:lstStyle/>
        <a:p>
          <a:endParaRPr lang="en-GB"/>
        </a:p>
      </dgm:t>
    </dgm:pt>
    <dgm:pt modelId="{2EFF0985-ABEA-4991-B362-7B2F306D1347}" type="sibTrans" cxnId="{7D241C81-0D9F-4034-BBE2-F932F3DAF260}">
      <dgm:prSet/>
      <dgm:spPr/>
      <dgm:t>
        <a:bodyPr/>
        <a:lstStyle/>
        <a:p>
          <a:endParaRPr lang="en-GB"/>
        </a:p>
      </dgm:t>
    </dgm:pt>
    <dgm:pt modelId="{8946E370-EA8E-4941-9487-76FC5B1CFD48}">
      <dgm:prSet phldrT="[Text]"/>
      <dgm:spPr>
        <a:solidFill>
          <a:srgbClr val="7030A0">
            <a:alpha val="50000"/>
          </a:srgbClr>
        </a:solidFill>
      </dgm:spPr>
      <dgm:t>
        <a:bodyPr/>
        <a:lstStyle/>
        <a:p>
          <a:r>
            <a:rPr lang="en-GB" dirty="0"/>
            <a:t>Opinions</a:t>
          </a:r>
        </a:p>
      </dgm:t>
    </dgm:pt>
    <dgm:pt modelId="{1CC48C0F-81C1-4346-9ADE-A06E0A9BCC64}" type="parTrans" cxnId="{47219035-8C9E-4F18-8C19-540B40E527A4}">
      <dgm:prSet/>
      <dgm:spPr/>
      <dgm:t>
        <a:bodyPr/>
        <a:lstStyle/>
        <a:p>
          <a:endParaRPr lang="en-GB"/>
        </a:p>
      </dgm:t>
    </dgm:pt>
    <dgm:pt modelId="{49AAC758-A57D-4250-AE62-22C3BE4A1694}" type="sibTrans" cxnId="{47219035-8C9E-4F18-8C19-540B40E527A4}">
      <dgm:prSet/>
      <dgm:spPr/>
      <dgm:t>
        <a:bodyPr/>
        <a:lstStyle/>
        <a:p>
          <a:endParaRPr lang="en-GB"/>
        </a:p>
      </dgm:t>
    </dgm:pt>
    <dgm:pt modelId="{1CCBE4CB-494B-480A-B455-414632C4F813}">
      <dgm:prSet phldrT="[Text]"/>
      <dgm:spPr>
        <a:solidFill>
          <a:srgbClr val="797979">
            <a:alpha val="50000"/>
          </a:srgbClr>
        </a:solidFill>
      </dgm:spPr>
      <dgm:t>
        <a:bodyPr/>
        <a:lstStyle/>
        <a:p>
          <a:r>
            <a:rPr lang="en-GB" dirty="0"/>
            <a:t>Politics</a:t>
          </a:r>
        </a:p>
      </dgm:t>
    </dgm:pt>
    <dgm:pt modelId="{3567D587-FF55-442B-AD12-3EC65C7B7B5E}" type="parTrans" cxnId="{3732856E-73CB-4640-AC38-511043C5372C}">
      <dgm:prSet/>
      <dgm:spPr/>
      <dgm:t>
        <a:bodyPr/>
        <a:lstStyle/>
        <a:p>
          <a:endParaRPr lang="en-GB"/>
        </a:p>
      </dgm:t>
    </dgm:pt>
    <dgm:pt modelId="{14DB8AAE-C4FC-4CFE-A280-A62BE064EAA5}" type="sibTrans" cxnId="{3732856E-73CB-4640-AC38-511043C5372C}">
      <dgm:prSet/>
      <dgm:spPr/>
      <dgm:t>
        <a:bodyPr/>
        <a:lstStyle/>
        <a:p>
          <a:endParaRPr lang="en-GB"/>
        </a:p>
      </dgm:t>
    </dgm:pt>
    <dgm:pt modelId="{89733B3E-B93A-4634-B1CA-4633D46E0757}">
      <dgm:prSet phldrT="[Text]"/>
      <dgm:spPr>
        <a:solidFill>
          <a:srgbClr val="F3A839">
            <a:alpha val="50000"/>
          </a:srgbClr>
        </a:solidFill>
      </dgm:spPr>
      <dgm:t>
        <a:bodyPr/>
        <a:lstStyle/>
        <a:p>
          <a:r>
            <a:rPr lang="en-GB" dirty="0"/>
            <a:t>Heritage</a:t>
          </a:r>
        </a:p>
      </dgm:t>
    </dgm:pt>
    <dgm:pt modelId="{B5CA1C00-3F06-49E7-8820-79F6E628AC5F}" type="parTrans" cxnId="{9DB12625-1425-477D-A498-F2F9BBA86B35}">
      <dgm:prSet/>
      <dgm:spPr/>
      <dgm:t>
        <a:bodyPr/>
        <a:lstStyle/>
        <a:p>
          <a:endParaRPr lang="en-GB"/>
        </a:p>
      </dgm:t>
    </dgm:pt>
    <dgm:pt modelId="{DAEE4481-969C-4938-85C4-C5231B8E7674}" type="sibTrans" cxnId="{9DB12625-1425-477D-A498-F2F9BBA86B35}">
      <dgm:prSet/>
      <dgm:spPr/>
      <dgm:t>
        <a:bodyPr/>
        <a:lstStyle/>
        <a:p>
          <a:endParaRPr lang="en-GB"/>
        </a:p>
      </dgm:t>
    </dgm:pt>
    <dgm:pt modelId="{4133E504-0A7C-4EB7-994C-646E97F3DDB9}">
      <dgm:prSet phldrT="[Text]"/>
      <dgm:spPr>
        <a:solidFill>
          <a:srgbClr val="A6377D">
            <a:alpha val="50000"/>
          </a:srgbClr>
        </a:solidFill>
      </dgm:spPr>
      <dgm:t>
        <a:bodyPr/>
        <a:lstStyle/>
        <a:p>
          <a:r>
            <a:rPr lang="en-GB" dirty="0"/>
            <a:t>Race</a:t>
          </a:r>
        </a:p>
      </dgm:t>
    </dgm:pt>
    <dgm:pt modelId="{C55C4D9D-6D44-48EE-96EC-6C28C942E77D}" type="sibTrans" cxnId="{D0648094-5B5D-4730-9E1D-9B16326C51C9}">
      <dgm:prSet/>
      <dgm:spPr/>
      <dgm:t>
        <a:bodyPr/>
        <a:lstStyle/>
        <a:p>
          <a:endParaRPr lang="en-GB"/>
        </a:p>
      </dgm:t>
    </dgm:pt>
    <dgm:pt modelId="{70C5DED2-5680-46E9-B00B-CBC3FFFBEA78}" type="parTrans" cxnId="{D0648094-5B5D-4730-9E1D-9B16326C51C9}">
      <dgm:prSet/>
      <dgm:spPr/>
      <dgm:t>
        <a:bodyPr/>
        <a:lstStyle/>
        <a:p>
          <a:endParaRPr lang="en-GB"/>
        </a:p>
      </dgm:t>
    </dgm:pt>
    <dgm:pt modelId="{D26602FC-90CA-43F0-B3F0-D1809AA5E32D}" type="pres">
      <dgm:prSet presAssocID="{FD02233F-8770-4C57-BA10-6DC1A3B80408}" presName="Name0" presStyleCnt="0">
        <dgm:presLayoutVars>
          <dgm:dir/>
          <dgm:resizeHandles val="exact"/>
        </dgm:presLayoutVars>
      </dgm:prSet>
      <dgm:spPr/>
    </dgm:pt>
    <dgm:pt modelId="{D568C6AD-76E6-42BF-AA20-56D29C9CA0C4}" type="pres">
      <dgm:prSet presAssocID="{4133E504-0A7C-4EB7-994C-646E97F3DDB9}" presName="Name5" presStyleLbl="vennNode1" presStyleIdx="0" presStyleCnt="7">
        <dgm:presLayoutVars>
          <dgm:bulletEnabled val="1"/>
        </dgm:presLayoutVars>
      </dgm:prSet>
      <dgm:spPr/>
    </dgm:pt>
    <dgm:pt modelId="{245A3875-E702-4907-927D-0641D38032E0}" type="pres">
      <dgm:prSet presAssocID="{C55C4D9D-6D44-48EE-96EC-6C28C942E77D}" presName="space" presStyleCnt="0"/>
      <dgm:spPr/>
    </dgm:pt>
    <dgm:pt modelId="{15BF5D47-752E-4682-A340-374DD7177C71}" type="pres">
      <dgm:prSet presAssocID="{6D4CE816-9F75-4E6B-AD4D-CAE838659D16}" presName="Name5" presStyleLbl="vennNode1" presStyleIdx="1" presStyleCnt="7">
        <dgm:presLayoutVars>
          <dgm:bulletEnabled val="1"/>
        </dgm:presLayoutVars>
      </dgm:prSet>
      <dgm:spPr/>
    </dgm:pt>
    <dgm:pt modelId="{B95F0601-44DD-4D1D-8210-D990634E614A}" type="pres">
      <dgm:prSet presAssocID="{281501E9-C861-4BAC-B65F-769F58595330}" presName="space" presStyleCnt="0"/>
      <dgm:spPr/>
    </dgm:pt>
    <dgm:pt modelId="{4D3F0B4A-CBE0-4700-A961-3FF9F6DC9300}" type="pres">
      <dgm:prSet presAssocID="{22AA874C-1230-4866-9D9E-0CB668C7D98E}" presName="Name5" presStyleLbl="vennNode1" presStyleIdx="2" presStyleCnt="7">
        <dgm:presLayoutVars>
          <dgm:bulletEnabled val="1"/>
        </dgm:presLayoutVars>
      </dgm:prSet>
      <dgm:spPr/>
    </dgm:pt>
    <dgm:pt modelId="{1ABDA6AA-FBA5-4474-888C-781EDEA3EA52}" type="pres">
      <dgm:prSet presAssocID="{3D8CEFD8-FA5E-4108-9481-73EBCB1C8FCF}" presName="space" presStyleCnt="0"/>
      <dgm:spPr/>
    </dgm:pt>
    <dgm:pt modelId="{85AA4077-DE0A-4C64-B44C-946446B9B08A}" type="pres">
      <dgm:prSet presAssocID="{5E3A8B7E-F76C-4C0E-A4B5-9539E88C2569}" presName="Name5" presStyleLbl="vennNode1" presStyleIdx="3" presStyleCnt="7">
        <dgm:presLayoutVars>
          <dgm:bulletEnabled val="1"/>
        </dgm:presLayoutVars>
      </dgm:prSet>
      <dgm:spPr/>
    </dgm:pt>
    <dgm:pt modelId="{D0E77207-19A4-4D1B-BAA0-89F8165AFF2A}" type="pres">
      <dgm:prSet presAssocID="{2EFF0985-ABEA-4991-B362-7B2F306D1347}" presName="space" presStyleCnt="0"/>
      <dgm:spPr/>
    </dgm:pt>
    <dgm:pt modelId="{0BDABC2F-191F-4485-B2BA-C62918309310}" type="pres">
      <dgm:prSet presAssocID="{8946E370-EA8E-4941-9487-76FC5B1CFD48}" presName="Name5" presStyleLbl="vennNode1" presStyleIdx="4" presStyleCnt="7">
        <dgm:presLayoutVars>
          <dgm:bulletEnabled val="1"/>
        </dgm:presLayoutVars>
      </dgm:prSet>
      <dgm:spPr/>
    </dgm:pt>
    <dgm:pt modelId="{40F00FF5-2708-428D-B74D-8B2C50393B0F}" type="pres">
      <dgm:prSet presAssocID="{49AAC758-A57D-4250-AE62-22C3BE4A1694}" presName="space" presStyleCnt="0"/>
      <dgm:spPr/>
    </dgm:pt>
    <dgm:pt modelId="{2082B3DE-ECB1-4EB5-AE9A-6296700BD530}" type="pres">
      <dgm:prSet presAssocID="{1CCBE4CB-494B-480A-B455-414632C4F813}" presName="Name5" presStyleLbl="vennNode1" presStyleIdx="5" presStyleCnt="7">
        <dgm:presLayoutVars>
          <dgm:bulletEnabled val="1"/>
        </dgm:presLayoutVars>
      </dgm:prSet>
      <dgm:spPr/>
    </dgm:pt>
    <dgm:pt modelId="{250A0D70-4B81-47E5-84C4-89ABDC02604A}" type="pres">
      <dgm:prSet presAssocID="{14DB8AAE-C4FC-4CFE-A280-A62BE064EAA5}" presName="space" presStyleCnt="0"/>
      <dgm:spPr/>
    </dgm:pt>
    <dgm:pt modelId="{7DE0D074-0791-48D0-95ED-2FC565D75DCF}" type="pres">
      <dgm:prSet presAssocID="{89733B3E-B93A-4634-B1CA-4633D46E0757}" presName="Name5" presStyleLbl="vennNode1" presStyleIdx="6" presStyleCnt="7">
        <dgm:presLayoutVars>
          <dgm:bulletEnabled val="1"/>
        </dgm:presLayoutVars>
      </dgm:prSet>
      <dgm:spPr/>
    </dgm:pt>
  </dgm:ptLst>
  <dgm:cxnLst>
    <dgm:cxn modelId="{9DB12625-1425-477D-A498-F2F9BBA86B35}" srcId="{FD02233F-8770-4C57-BA10-6DC1A3B80408}" destId="{89733B3E-B93A-4634-B1CA-4633D46E0757}" srcOrd="6" destOrd="0" parTransId="{B5CA1C00-3F06-49E7-8820-79F6E628AC5F}" sibTransId="{DAEE4481-969C-4938-85C4-C5231B8E7674}"/>
    <dgm:cxn modelId="{B1D91A2E-8840-4B91-88F8-B89DCFD8F108}" srcId="{FD02233F-8770-4C57-BA10-6DC1A3B80408}" destId="{6D4CE816-9F75-4E6B-AD4D-CAE838659D16}" srcOrd="1" destOrd="0" parTransId="{EC748F90-C53D-42CD-9D4C-DB05C1B3B0F2}" sibTransId="{281501E9-C861-4BAC-B65F-769F58595330}"/>
    <dgm:cxn modelId="{47219035-8C9E-4F18-8C19-540B40E527A4}" srcId="{FD02233F-8770-4C57-BA10-6DC1A3B80408}" destId="{8946E370-EA8E-4941-9487-76FC5B1CFD48}" srcOrd="4" destOrd="0" parTransId="{1CC48C0F-81C1-4346-9ADE-A06E0A9BCC64}" sibTransId="{49AAC758-A57D-4250-AE62-22C3BE4A1694}"/>
    <dgm:cxn modelId="{3732856E-73CB-4640-AC38-511043C5372C}" srcId="{FD02233F-8770-4C57-BA10-6DC1A3B80408}" destId="{1CCBE4CB-494B-480A-B455-414632C4F813}" srcOrd="5" destOrd="0" parTransId="{3567D587-FF55-442B-AD12-3EC65C7B7B5E}" sibTransId="{14DB8AAE-C4FC-4CFE-A280-A62BE064EAA5}"/>
    <dgm:cxn modelId="{BD1EBE52-1D54-4A77-BDF7-085CBA0B56D9}" type="presOf" srcId="{4133E504-0A7C-4EB7-994C-646E97F3DDB9}" destId="{D568C6AD-76E6-42BF-AA20-56D29C9CA0C4}" srcOrd="0" destOrd="0" presId="urn:microsoft.com/office/officeart/2005/8/layout/venn3"/>
    <dgm:cxn modelId="{7D241C81-0D9F-4034-BBE2-F932F3DAF260}" srcId="{FD02233F-8770-4C57-BA10-6DC1A3B80408}" destId="{5E3A8B7E-F76C-4C0E-A4B5-9539E88C2569}" srcOrd="3" destOrd="0" parTransId="{A8AC5A9C-A006-4659-9F50-21B63DE338A1}" sibTransId="{2EFF0985-ABEA-4991-B362-7B2F306D1347}"/>
    <dgm:cxn modelId="{7F92B882-5BD0-4928-88FF-CEE113844F41}" type="presOf" srcId="{1CCBE4CB-494B-480A-B455-414632C4F813}" destId="{2082B3DE-ECB1-4EB5-AE9A-6296700BD530}" srcOrd="0" destOrd="0" presId="urn:microsoft.com/office/officeart/2005/8/layout/venn3"/>
    <dgm:cxn modelId="{D0648094-5B5D-4730-9E1D-9B16326C51C9}" srcId="{FD02233F-8770-4C57-BA10-6DC1A3B80408}" destId="{4133E504-0A7C-4EB7-994C-646E97F3DDB9}" srcOrd="0" destOrd="0" parTransId="{70C5DED2-5680-46E9-B00B-CBC3FFFBEA78}" sibTransId="{C55C4D9D-6D44-48EE-96EC-6C28C942E77D}"/>
    <dgm:cxn modelId="{D01D159B-4488-4074-ACFB-C548E4B5742F}" type="presOf" srcId="{8946E370-EA8E-4941-9487-76FC5B1CFD48}" destId="{0BDABC2F-191F-4485-B2BA-C62918309310}" srcOrd="0" destOrd="0" presId="urn:microsoft.com/office/officeart/2005/8/layout/venn3"/>
    <dgm:cxn modelId="{B521FDA6-8653-4EB2-8678-308E8D495C29}" type="presOf" srcId="{89733B3E-B93A-4634-B1CA-4633D46E0757}" destId="{7DE0D074-0791-48D0-95ED-2FC565D75DCF}" srcOrd="0" destOrd="0" presId="urn:microsoft.com/office/officeart/2005/8/layout/venn3"/>
    <dgm:cxn modelId="{75C20DB1-B2DB-4FEC-A876-82616F46CAB3}" srcId="{FD02233F-8770-4C57-BA10-6DC1A3B80408}" destId="{22AA874C-1230-4866-9D9E-0CB668C7D98E}" srcOrd="2" destOrd="0" parTransId="{8C068257-B2E5-4369-BCC3-71DCD155FBF0}" sibTransId="{3D8CEFD8-FA5E-4108-9481-73EBCB1C8FCF}"/>
    <dgm:cxn modelId="{D35D4CB9-F8C0-4BD6-AB63-1AEE2F0C08DD}" type="presOf" srcId="{FD02233F-8770-4C57-BA10-6DC1A3B80408}" destId="{D26602FC-90CA-43F0-B3F0-D1809AA5E32D}" srcOrd="0" destOrd="0" presId="urn:microsoft.com/office/officeart/2005/8/layout/venn3"/>
    <dgm:cxn modelId="{960A22D6-63AA-4C01-BD3D-B2376F90C3BD}" type="presOf" srcId="{22AA874C-1230-4866-9D9E-0CB668C7D98E}" destId="{4D3F0B4A-CBE0-4700-A961-3FF9F6DC9300}" srcOrd="0" destOrd="0" presId="urn:microsoft.com/office/officeart/2005/8/layout/venn3"/>
    <dgm:cxn modelId="{5A7B60EC-991E-4A54-9FF2-631A90CB9724}" type="presOf" srcId="{5E3A8B7E-F76C-4C0E-A4B5-9539E88C2569}" destId="{85AA4077-DE0A-4C64-B44C-946446B9B08A}" srcOrd="0" destOrd="0" presId="urn:microsoft.com/office/officeart/2005/8/layout/venn3"/>
    <dgm:cxn modelId="{AC0E69FD-E8A7-4DAA-A946-8DCF489677C9}" type="presOf" srcId="{6D4CE816-9F75-4E6B-AD4D-CAE838659D16}" destId="{15BF5D47-752E-4682-A340-374DD7177C71}" srcOrd="0" destOrd="0" presId="urn:microsoft.com/office/officeart/2005/8/layout/venn3"/>
    <dgm:cxn modelId="{EDE16865-615C-4365-B83D-8C7CB98748D4}" type="presParOf" srcId="{D26602FC-90CA-43F0-B3F0-D1809AA5E32D}" destId="{D568C6AD-76E6-42BF-AA20-56D29C9CA0C4}" srcOrd="0" destOrd="0" presId="urn:microsoft.com/office/officeart/2005/8/layout/venn3"/>
    <dgm:cxn modelId="{828D8FF7-845E-4E6F-87CE-4290F97E558F}" type="presParOf" srcId="{D26602FC-90CA-43F0-B3F0-D1809AA5E32D}" destId="{245A3875-E702-4907-927D-0641D38032E0}" srcOrd="1" destOrd="0" presId="urn:microsoft.com/office/officeart/2005/8/layout/venn3"/>
    <dgm:cxn modelId="{DED174E4-04F1-4F90-BCA0-3E9293511D72}" type="presParOf" srcId="{D26602FC-90CA-43F0-B3F0-D1809AA5E32D}" destId="{15BF5D47-752E-4682-A340-374DD7177C71}" srcOrd="2" destOrd="0" presId="urn:microsoft.com/office/officeart/2005/8/layout/venn3"/>
    <dgm:cxn modelId="{0EF1006B-8685-4A25-8351-A5F64DB91231}" type="presParOf" srcId="{D26602FC-90CA-43F0-B3F0-D1809AA5E32D}" destId="{B95F0601-44DD-4D1D-8210-D990634E614A}" srcOrd="3" destOrd="0" presId="urn:microsoft.com/office/officeart/2005/8/layout/venn3"/>
    <dgm:cxn modelId="{E3B0CBAF-7BC9-43E2-93DD-F8CE2623D76C}" type="presParOf" srcId="{D26602FC-90CA-43F0-B3F0-D1809AA5E32D}" destId="{4D3F0B4A-CBE0-4700-A961-3FF9F6DC9300}" srcOrd="4" destOrd="0" presId="urn:microsoft.com/office/officeart/2005/8/layout/venn3"/>
    <dgm:cxn modelId="{785ABD71-4F8E-4E29-A468-4F684B53A0A2}" type="presParOf" srcId="{D26602FC-90CA-43F0-B3F0-D1809AA5E32D}" destId="{1ABDA6AA-FBA5-4474-888C-781EDEA3EA52}" srcOrd="5" destOrd="0" presId="urn:microsoft.com/office/officeart/2005/8/layout/venn3"/>
    <dgm:cxn modelId="{F7E5592D-76C9-4D9B-9570-C359EC1AF689}" type="presParOf" srcId="{D26602FC-90CA-43F0-B3F0-D1809AA5E32D}" destId="{85AA4077-DE0A-4C64-B44C-946446B9B08A}" srcOrd="6" destOrd="0" presId="urn:microsoft.com/office/officeart/2005/8/layout/venn3"/>
    <dgm:cxn modelId="{244697DF-0EAE-41C1-B6F0-BCF199F32B7B}" type="presParOf" srcId="{D26602FC-90CA-43F0-B3F0-D1809AA5E32D}" destId="{D0E77207-19A4-4D1B-BAA0-89F8165AFF2A}" srcOrd="7" destOrd="0" presId="urn:microsoft.com/office/officeart/2005/8/layout/venn3"/>
    <dgm:cxn modelId="{6EAAB5F2-F9E4-4755-AA47-B170245220A5}" type="presParOf" srcId="{D26602FC-90CA-43F0-B3F0-D1809AA5E32D}" destId="{0BDABC2F-191F-4485-B2BA-C62918309310}" srcOrd="8" destOrd="0" presId="urn:microsoft.com/office/officeart/2005/8/layout/venn3"/>
    <dgm:cxn modelId="{C3B3CF6A-4722-4AC6-83DA-CC94C3E2E464}" type="presParOf" srcId="{D26602FC-90CA-43F0-B3F0-D1809AA5E32D}" destId="{40F00FF5-2708-428D-B74D-8B2C50393B0F}" srcOrd="9" destOrd="0" presId="urn:microsoft.com/office/officeart/2005/8/layout/venn3"/>
    <dgm:cxn modelId="{F0E9809C-7385-4987-A204-D14E69151B66}" type="presParOf" srcId="{D26602FC-90CA-43F0-B3F0-D1809AA5E32D}" destId="{2082B3DE-ECB1-4EB5-AE9A-6296700BD530}" srcOrd="10" destOrd="0" presId="urn:microsoft.com/office/officeart/2005/8/layout/venn3"/>
    <dgm:cxn modelId="{4936BB5B-D54D-483C-8B99-7D31543A3981}" type="presParOf" srcId="{D26602FC-90CA-43F0-B3F0-D1809AA5E32D}" destId="{250A0D70-4B81-47E5-84C4-89ABDC02604A}" srcOrd="11" destOrd="0" presId="urn:microsoft.com/office/officeart/2005/8/layout/venn3"/>
    <dgm:cxn modelId="{3A9919C3-1A08-4AD8-8D59-040A5D8D30D2}" type="presParOf" srcId="{D26602FC-90CA-43F0-B3F0-D1809AA5E32D}" destId="{7DE0D074-0791-48D0-95ED-2FC565D75DCF}" srcOrd="1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02233F-8770-4C57-BA10-6DC1A3B8040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6D4CE816-9F75-4E6B-AD4D-CAE838659D16}">
      <dgm:prSet phldrT="[Text]"/>
      <dgm:spPr/>
      <dgm:t>
        <a:bodyPr/>
        <a:lstStyle/>
        <a:p>
          <a:r>
            <a:rPr lang="en-GB" dirty="0"/>
            <a:t>Preferences</a:t>
          </a:r>
        </a:p>
      </dgm:t>
    </dgm:pt>
    <dgm:pt modelId="{EC748F90-C53D-42CD-9D4C-DB05C1B3B0F2}" type="parTrans" cxnId="{B1D91A2E-8840-4B91-88F8-B89DCFD8F108}">
      <dgm:prSet/>
      <dgm:spPr/>
      <dgm:t>
        <a:bodyPr/>
        <a:lstStyle/>
        <a:p>
          <a:endParaRPr lang="en-GB"/>
        </a:p>
      </dgm:t>
    </dgm:pt>
    <dgm:pt modelId="{281501E9-C861-4BAC-B65F-769F58595330}" type="sibTrans" cxnId="{B1D91A2E-8840-4B91-88F8-B89DCFD8F108}">
      <dgm:prSet/>
      <dgm:spPr/>
      <dgm:t>
        <a:bodyPr/>
        <a:lstStyle/>
        <a:p>
          <a:endParaRPr lang="en-GB"/>
        </a:p>
      </dgm:t>
    </dgm:pt>
    <dgm:pt modelId="{22AA874C-1230-4866-9D9E-0CB668C7D98E}">
      <dgm:prSet phldrT="[Text]"/>
      <dgm:spPr/>
      <dgm:t>
        <a:bodyPr/>
        <a:lstStyle/>
        <a:p>
          <a:r>
            <a:rPr lang="en-GB" dirty="0"/>
            <a:t>Abilities</a:t>
          </a:r>
        </a:p>
      </dgm:t>
    </dgm:pt>
    <dgm:pt modelId="{8C068257-B2E5-4369-BCC3-71DCD155FBF0}" type="parTrans" cxnId="{75C20DB1-B2DB-4FEC-A876-82616F46CAB3}">
      <dgm:prSet/>
      <dgm:spPr/>
      <dgm:t>
        <a:bodyPr/>
        <a:lstStyle/>
        <a:p>
          <a:endParaRPr lang="en-GB"/>
        </a:p>
      </dgm:t>
    </dgm:pt>
    <dgm:pt modelId="{3D8CEFD8-FA5E-4108-9481-73EBCB1C8FCF}" type="sibTrans" cxnId="{75C20DB1-B2DB-4FEC-A876-82616F46CAB3}">
      <dgm:prSet/>
      <dgm:spPr/>
      <dgm:t>
        <a:bodyPr/>
        <a:lstStyle/>
        <a:p>
          <a:endParaRPr lang="en-GB"/>
        </a:p>
      </dgm:t>
    </dgm:pt>
    <dgm:pt modelId="{5E3A8B7E-F76C-4C0E-A4B5-9539E88C2569}">
      <dgm:prSet phldrT="[Text]"/>
      <dgm:spPr/>
      <dgm:t>
        <a:bodyPr/>
        <a:lstStyle/>
        <a:p>
          <a:r>
            <a:rPr lang="en-GB" dirty="0"/>
            <a:t>Circumstances</a:t>
          </a:r>
        </a:p>
      </dgm:t>
    </dgm:pt>
    <dgm:pt modelId="{A8AC5A9C-A006-4659-9F50-21B63DE338A1}" type="parTrans" cxnId="{7D241C81-0D9F-4034-BBE2-F932F3DAF260}">
      <dgm:prSet/>
      <dgm:spPr/>
      <dgm:t>
        <a:bodyPr/>
        <a:lstStyle/>
        <a:p>
          <a:endParaRPr lang="en-GB"/>
        </a:p>
      </dgm:t>
    </dgm:pt>
    <dgm:pt modelId="{2EFF0985-ABEA-4991-B362-7B2F306D1347}" type="sibTrans" cxnId="{7D241C81-0D9F-4034-BBE2-F932F3DAF260}">
      <dgm:prSet/>
      <dgm:spPr/>
      <dgm:t>
        <a:bodyPr/>
        <a:lstStyle/>
        <a:p>
          <a:endParaRPr lang="en-GB"/>
        </a:p>
      </dgm:t>
    </dgm:pt>
    <dgm:pt modelId="{8946E370-EA8E-4941-9487-76FC5B1CFD48}">
      <dgm:prSet phldrT="[Text]"/>
      <dgm:spPr>
        <a:solidFill>
          <a:srgbClr val="7030A0">
            <a:alpha val="50000"/>
          </a:srgbClr>
        </a:solidFill>
      </dgm:spPr>
      <dgm:t>
        <a:bodyPr/>
        <a:lstStyle/>
        <a:p>
          <a:r>
            <a:rPr lang="en-GB" dirty="0"/>
            <a:t>Reactions</a:t>
          </a:r>
        </a:p>
      </dgm:t>
    </dgm:pt>
    <dgm:pt modelId="{1CC48C0F-81C1-4346-9ADE-A06E0A9BCC64}" type="parTrans" cxnId="{47219035-8C9E-4F18-8C19-540B40E527A4}">
      <dgm:prSet/>
      <dgm:spPr/>
      <dgm:t>
        <a:bodyPr/>
        <a:lstStyle/>
        <a:p>
          <a:endParaRPr lang="en-GB"/>
        </a:p>
      </dgm:t>
    </dgm:pt>
    <dgm:pt modelId="{49AAC758-A57D-4250-AE62-22C3BE4A1694}" type="sibTrans" cxnId="{47219035-8C9E-4F18-8C19-540B40E527A4}">
      <dgm:prSet/>
      <dgm:spPr/>
      <dgm:t>
        <a:bodyPr/>
        <a:lstStyle/>
        <a:p>
          <a:endParaRPr lang="en-GB"/>
        </a:p>
      </dgm:t>
    </dgm:pt>
    <dgm:pt modelId="{4133E504-0A7C-4EB7-994C-646E97F3DDB9}">
      <dgm:prSet phldrT="[Text]"/>
      <dgm:spPr>
        <a:solidFill>
          <a:srgbClr val="A6377D">
            <a:alpha val="50000"/>
          </a:srgbClr>
        </a:solidFill>
      </dgm:spPr>
      <dgm:t>
        <a:bodyPr/>
        <a:lstStyle/>
        <a:p>
          <a:r>
            <a:rPr lang="en-GB" dirty="0"/>
            <a:t>Personality</a:t>
          </a:r>
        </a:p>
      </dgm:t>
    </dgm:pt>
    <dgm:pt modelId="{C55C4D9D-6D44-48EE-96EC-6C28C942E77D}" type="sibTrans" cxnId="{D0648094-5B5D-4730-9E1D-9B16326C51C9}">
      <dgm:prSet/>
      <dgm:spPr/>
      <dgm:t>
        <a:bodyPr/>
        <a:lstStyle/>
        <a:p>
          <a:endParaRPr lang="en-GB"/>
        </a:p>
      </dgm:t>
    </dgm:pt>
    <dgm:pt modelId="{70C5DED2-5680-46E9-B00B-CBC3FFFBEA78}" type="parTrans" cxnId="{D0648094-5B5D-4730-9E1D-9B16326C51C9}">
      <dgm:prSet/>
      <dgm:spPr/>
      <dgm:t>
        <a:bodyPr/>
        <a:lstStyle/>
        <a:p>
          <a:endParaRPr lang="en-GB"/>
        </a:p>
      </dgm:t>
    </dgm:pt>
    <dgm:pt modelId="{D26602FC-90CA-43F0-B3F0-D1809AA5E32D}" type="pres">
      <dgm:prSet presAssocID="{FD02233F-8770-4C57-BA10-6DC1A3B80408}" presName="Name0" presStyleCnt="0">
        <dgm:presLayoutVars>
          <dgm:dir/>
          <dgm:resizeHandles val="exact"/>
        </dgm:presLayoutVars>
      </dgm:prSet>
      <dgm:spPr/>
    </dgm:pt>
    <dgm:pt modelId="{D568C6AD-76E6-42BF-AA20-56D29C9CA0C4}" type="pres">
      <dgm:prSet presAssocID="{4133E504-0A7C-4EB7-994C-646E97F3DDB9}" presName="Name5" presStyleLbl="vennNode1" presStyleIdx="0" presStyleCnt="5">
        <dgm:presLayoutVars>
          <dgm:bulletEnabled val="1"/>
        </dgm:presLayoutVars>
      </dgm:prSet>
      <dgm:spPr/>
    </dgm:pt>
    <dgm:pt modelId="{245A3875-E702-4907-927D-0641D38032E0}" type="pres">
      <dgm:prSet presAssocID="{C55C4D9D-6D44-48EE-96EC-6C28C942E77D}" presName="space" presStyleCnt="0"/>
      <dgm:spPr/>
    </dgm:pt>
    <dgm:pt modelId="{15BF5D47-752E-4682-A340-374DD7177C71}" type="pres">
      <dgm:prSet presAssocID="{6D4CE816-9F75-4E6B-AD4D-CAE838659D16}" presName="Name5" presStyleLbl="vennNode1" presStyleIdx="1" presStyleCnt="5">
        <dgm:presLayoutVars>
          <dgm:bulletEnabled val="1"/>
        </dgm:presLayoutVars>
      </dgm:prSet>
      <dgm:spPr/>
    </dgm:pt>
    <dgm:pt modelId="{B95F0601-44DD-4D1D-8210-D990634E614A}" type="pres">
      <dgm:prSet presAssocID="{281501E9-C861-4BAC-B65F-769F58595330}" presName="space" presStyleCnt="0"/>
      <dgm:spPr/>
    </dgm:pt>
    <dgm:pt modelId="{4D3F0B4A-CBE0-4700-A961-3FF9F6DC9300}" type="pres">
      <dgm:prSet presAssocID="{22AA874C-1230-4866-9D9E-0CB668C7D98E}" presName="Name5" presStyleLbl="vennNode1" presStyleIdx="2" presStyleCnt="5">
        <dgm:presLayoutVars>
          <dgm:bulletEnabled val="1"/>
        </dgm:presLayoutVars>
      </dgm:prSet>
      <dgm:spPr/>
    </dgm:pt>
    <dgm:pt modelId="{1ABDA6AA-FBA5-4474-888C-781EDEA3EA52}" type="pres">
      <dgm:prSet presAssocID="{3D8CEFD8-FA5E-4108-9481-73EBCB1C8FCF}" presName="space" presStyleCnt="0"/>
      <dgm:spPr/>
    </dgm:pt>
    <dgm:pt modelId="{85AA4077-DE0A-4C64-B44C-946446B9B08A}" type="pres">
      <dgm:prSet presAssocID="{5E3A8B7E-F76C-4C0E-A4B5-9539E88C2569}" presName="Name5" presStyleLbl="vennNode1" presStyleIdx="3" presStyleCnt="5">
        <dgm:presLayoutVars>
          <dgm:bulletEnabled val="1"/>
        </dgm:presLayoutVars>
      </dgm:prSet>
      <dgm:spPr/>
    </dgm:pt>
    <dgm:pt modelId="{D0E77207-19A4-4D1B-BAA0-89F8165AFF2A}" type="pres">
      <dgm:prSet presAssocID="{2EFF0985-ABEA-4991-B362-7B2F306D1347}" presName="space" presStyleCnt="0"/>
      <dgm:spPr/>
    </dgm:pt>
    <dgm:pt modelId="{0BDABC2F-191F-4485-B2BA-C62918309310}" type="pres">
      <dgm:prSet presAssocID="{8946E370-EA8E-4941-9487-76FC5B1CFD48}" presName="Name5" presStyleLbl="vennNode1" presStyleIdx="4" presStyleCnt="5">
        <dgm:presLayoutVars>
          <dgm:bulletEnabled val="1"/>
        </dgm:presLayoutVars>
      </dgm:prSet>
      <dgm:spPr/>
    </dgm:pt>
  </dgm:ptLst>
  <dgm:cxnLst>
    <dgm:cxn modelId="{B1D91A2E-8840-4B91-88F8-B89DCFD8F108}" srcId="{FD02233F-8770-4C57-BA10-6DC1A3B80408}" destId="{6D4CE816-9F75-4E6B-AD4D-CAE838659D16}" srcOrd="1" destOrd="0" parTransId="{EC748F90-C53D-42CD-9D4C-DB05C1B3B0F2}" sibTransId="{281501E9-C861-4BAC-B65F-769F58595330}"/>
    <dgm:cxn modelId="{47219035-8C9E-4F18-8C19-540B40E527A4}" srcId="{FD02233F-8770-4C57-BA10-6DC1A3B80408}" destId="{8946E370-EA8E-4941-9487-76FC5B1CFD48}" srcOrd="4" destOrd="0" parTransId="{1CC48C0F-81C1-4346-9ADE-A06E0A9BCC64}" sibTransId="{49AAC758-A57D-4250-AE62-22C3BE4A1694}"/>
    <dgm:cxn modelId="{BD1EBE52-1D54-4A77-BDF7-085CBA0B56D9}" type="presOf" srcId="{4133E504-0A7C-4EB7-994C-646E97F3DDB9}" destId="{D568C6AD-76E6-42BF-AA20-56D29C9CA0C4}" srcOrd="0" destOrd="0" presId="urn:microsoft.com/office/officeart/2005/8/layout/venn3"/>
    <dgm:cxn modelId="{7D241C81-0D9F-4034-BBE2-F932F3DAF260}" srcId="{FD02233F-8770-4C57-BA10-6DC1A3B80408}" destId="{5E3A8B7E-F76C-4C0E-A4B5-9539E88C2569}" srcOrd="3" destOrd="0" parTransId="{A8AC5A9C-A006-4659-9F50-21B63DE338A1}" sibTransId="{2EFF0985-ABEA-4991-B362-7B2F306D1347}"/>
    <dgm:cxn modelId="{D0648094-5B5D-4730-9E1D-9B16326C51C9}" srcId="{FD02233F-8770-4C57-BA10-6DC1A3B80408}" destId="{4133E504-0A7C-4EB7-994C-646E97F3DDB9}" srcOrd="0" destOrd="0" parTransId="{70C5DED2-5680-46E9-B00B-CBC3FFFBEA78}" sibTransId="{C55C4D9D-6D44-48EE-96EC-6C28C942E77D}"/>
    <dgm:cxn modelId="{D01D159B-4488-4074-ACFB-C548E4B5742F}" type="presOf" srcId="{8946E370-EA8E-4941-9487-76FC5B1CFD48}" destId="{0BDABC2F-191F-4485-B2BA-C62918309310}" srcOrd="0" destOrd="0" presId="urn:microsoft.com/office/officeart/2005/8/layout/venn3"/>
    <dgm:cxn modelId="{75C20DB1-B2DB-4FEC-A876-82616F46CAB3}" srcId="{FD02233F-8770-4C57-BA10-6DC1A3B80408}" destId="{22AA874C-1230-4866-9D9E-0CB668C7D98E}" srcOrd="2" destOrd="0" parTransId="{8C068257-B2E5-4369-BCC3-71DCD155FBF0}" sibTransId="{3D8CEFD8-FA5E-4108-9481-73EBCB1C8FCF}"/>
    <dgm:cxn modelId="{D35D4CB9-F8C0-4BD6-AB63-1AEE2F0C08DD}" type="presOf" srcId="{FD02233F-8770-4C57-BA10-6DC1A3B80408}" destId="{D26602FC-90CA-43F0-B3F0-D1809AA5E32D}" srcOrd="0" destOrd="0" presId="urn:microsoft.com/office/officeart/2005/8/layout/venn3"/>
    <dgm:cxn modelId="{960A22D6-63AA-4C01-BD3D-B2376F90C3BD}" type="presOf" srcId="{22AA874C-1230-4866-9D9E-0CB668C7D98E}" destId="{4D3F0B4A-CBE0-4700-A961-3FF9F6DC9300}" srcOrd="0" destOrd="0" presId="urn:microsoft.com/office/officeart/2005/8/layout/venn3"/>
    <dgm:cxn modelId="{5A7B60EC-991E-4A54-9FF2-631A90CB9724}" type="presOf" srcId="{5E3A8B7E-F76C-4C0E-A4B5-9539E88C2569}" destId="{85AA4077-DE0A-4C64-B44C-946446B9B08A}" srcOrd="0" destOrd="0" presId="urn:microsoft.com/office/officeart/2005/8/layout/venn3"/>
    <dgm:cxn modelId="{AC0E69FD-E8A7-4DAA-A946-8DCF489677C9}" type="presOf" srcId="{6D4CE816-9F75-4E6B-AD4D-CAE838659D16}" destId="{15BF5D47-752E-4682-A340-374DD7177C71}" srcOrd="0" destOrd="0" presId="urn:microsoft.com/office/officeart/2005/8/layout/venn3"/>
    <dgm:cxn modelId="{EDE16865-615C-4365-B83D-8C7CB98748D4}" type="presParOf" srcId="{D26602FC-90CA-43F0-B3F0-D1809AA5E32D}" destId="{D568C6AD-76E6-42BF-AA20-56D29C9CA0C4}" srcOrd="0" destOrd="0" presId="urn:microsoft.com/office/officeart/2005/8/layout/venn3"/>
    <dgm:cxn modelId="{828D8FF7-845E-4E6F-87CE-4290F97E558F}" type="presParOf" srcId="{D26602FC-90CA-43F0-B3F0-D1809AA5E32D}" destId="{245A3875-E702-4907-927D-0641D38032E0}" srcOrd="1" destOrd="0" presId="urn:microsoft.com/office/officeart/2005/8/layout/venn3"/>
    <dgm:cxn modelId="{DED174E4-04F1-4F90-BCA0-3E9293511D72}" type="presParOf" srcId="{D26602FC-90CA-43F0-B3F0-D1809AA5E32D}" destId="{15BF5D47-752E-4682-A340-374DD7177C71}" srcOrd="2" destOrd="0" presId="urn:microsoft.com/office/officeart/2005/8/layout/venn3"/>
    <dgm:cxn modelId="{0EF1006B-8685-4A25-8351-A5F64DB91231}" type="presParOf" srcId="{D26602FC-90CA-43F0-B3F0-D1809AA5E32D}" destId="{B95F0601-44DD-4D1D-8210-D990634E614A}" srcOrd="3" destOrd="0" presId="urn:microsoft.com/office/officeart/2005/8/layout/venn3"/>
    <dgm:cxn modelId="{E3B0CBAF-7BC9-43E2-93DD-F8CE2623D76C}" type="presParOf" srcId="{D26602FC-90CA-43F0-B3F0-D1809AA5E32D}" destId="{4D3F0B4A-CBE0-4700-A961-3FF9F6DC9300}" srcOrd="4" destOrd="0" presId="urn:microsoft.com/office/officeart/2005/8/layout/venn3"/>
    <dgm:cxn modelId="{785ABD71-4F8E-4E29-A468-4F684B53A0A2}" type="presParOf" srcId="{D26602FC-90CA-43F0-B3F0-D1809AA5E32D}" destId="{1ABDA6AA-FBA5-4474-888C-781EDEA3EA52}" srcOrd="5" destOrd="0" presId="urn:microsoft.com/office/officeart/2005/8/layout/venn3"/>
    <dgm:cxn modelId="{F7E5592D-76C9-4D9B-9570-C359EC1AF689}" type="presParOf" srcId="{D26602FC-90CA-43F0-B3F0-D1809AA5E32D}" destId="{85AA4077-DE0A-4C64-B44C-946446B9B08A}" srcOrd="6" destOrd="0" presId="urn:microsoft.com/office/officeart/2005/8/layout/venn3"/>
    <dgm:cxn modelId="{244697DF-0EAE-41C1-B6F0-BCF199F32B7B}" type="presParOf" srcId="{D26602FC-90CA-43F0-B3F0-D1809AA5E32D}" destId="{D0E77207-19A4-4D1B-BAA0-89F8165AFF2A}" srcOrd="7" destOrd="0" presId="urn:microsoft.com/office/officeart/2005/8/layout/venn3"/>
    <dgm:cxn modelId="{6EAAB5F2-F9E4-4755-AA47-B170245220A5}" type="presParOf" srcId="{D26602FC-90CA-43F0-B3F0-D1809AA5E32D}" destId="{0BDABC2F-191F-4485-B2BA-C62918309310}" srcOrd="8"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02233F-8770-4C57-BA10-6DC1A3B8040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6D4CE816-9F75-4E6B-AD4D-CAE838659D16}">
      <dgm:prSet phldrT="[Text]"/>
      <dgm:spPr/>
      <dgm:t>
        <a:bodyPr/>
        <a:lstStyle/>
        <a:p>
          <a:r>
            <a:rPr lang="en-GB" dirty="0"/>
            <a:t>Solutions</a:t>
          </a:r>
        </a:p>
      </dgm:t>
    </dgm:pt>
    <dgm:pt modelId="{EC748F90-C53D-42CD-9D4C-DB05C1B3B0F2}" type="parTrans" cxnId="{B1D91A2E-8840-4B91-88F8-B89DCFD8F108}">
      <dgm:prSet/>
      <dgm:spPr/>
      <dgm:t>
        <a:bodyPr/>
        <a:lstStyle/>
        <a:p>
          <a:endParaRPr lang="en-GB"/>
        </a:p>
      </dgm:t>
    </dgm:pt>
    <dgm:pt modelId="{281501E9-C861-4BAC-B65F-769F58595330}" type="sibTrans" cxnId="{B1D91A2E-8840-4B91-88F8-B89DCFD8F108}">
      <dgm:prSet/>
      <dgm:spPr/>
      <dgm:t>
        <a:bodyPr/>
        <a:lstStyle/>
        <a:p>
          <a:endParaRPr lang="en-GB"/>
        </a:p>
      </dgm:t>
    </dgm:pt>
    <dgm:pt modelId="{4133E504-0A7C-4EB7-994C-646E97F3DDB9}">
      <dgm:prSet phldrT="[Text]"/>
      <dgm:spPr>
        <a:solidFill>
          <a:srgbClr val="A6377D">
            <a:alpha val="50000"/>
          </a:srgbClr>
        </a:solidFill>
      </dgm:spPr>
      <dgm:t>
        <a:bodyPr/>
        <a:lstStyle/>
        <a:p>
          <a:r>
            <a:rPr lang="en-GB" dirty="0"/>
            <a:t>Problems</a:t>
          </a:r>
        </a:p>
      </dgm:t>
    </dgm:pt>
    <dgm:pt modelId="{C55C4D9D-6D44-48EE-96EC-6C28C942E77D}" type="sibTrans" cxnId="{D0648094-5B5D-4730-9E1D-9B16326C51C9}">
      <dgm:prSet/>
      <dgm:spPr/>
      <dgm:t>
        <a:bodyPr/>
        <a:lstStyle/>
        <a:p>
          <a:endParaRPr lang="en-GB"/>
        </a:p>
      </dgm:t>
    </dgm:pt>
    <dgm:pt modelId="{70C5DED2-5680-46E9-B00B-CBC3FFFBEA78}" type="parTrans" cxnId="{D0648094-5B5D-4730-9E1D-9B16326C51C9}">
      <dgm:prSet/>
      <dgm:spPr/>
      <dgm:t>
        <a:bodyPr/>
        <a:lstStyle/>
        <a:p>
          <a:endParaRPr lang="en-GB"/>
        </a:p>
      </dgm:t>
    </dgm:pt>
    <dgm:pt modelId="{D26602FC-90CA-43F0-B3F0-D1809AA5E32D}" type="pres">
      <dgm:prSet presAssocID="{FD02233F-8770-4C57-BA10-6DC1A3B80408}" presName="Name0" presStyleCnt="0">
        <dgm:presLayoutVars>
          <dgm:dir/>
          <dgm:resizeHandles val="exact"/>
        </dgm:presLayoutVars>
      </dgm:prSet>
      <dgm:spPr/>
    </dgm:pt>
    <dgm:pt modelId="{D568C6AD-76E6-42BF-AA20-56D29C9CA0C4}" type="pres">
      <dgm:prSet presAssocID="{4133E504-0A7C-4EB7-994C-646E97F3DDB9}" presName="Name5" presStyleLbl="vennNode1" presStyleIdx="0" presStyleCnt="2">
        <dgm:presLayoutVars>
          <dgm:bulletEnabled val="1"/>
        </dgm:presLayoutVars>
      </dgm:prSet>
      <dgm:spPr/>
    </dgm:pt>
    <dgm:pt modelId="{245A3875-E702-4907-927D-0641D38032E0}" type="pres">
      <dgm:prSet presAssocID="{C55C4D9D-6D44-48EE-96EC-6C28C942E77D}" presName="space" presStyleCnt="0"/>
      <dgm:spPr/>
    </dgm:pt>
    <dgm:pt modelId="{15BF5D47-752E-4682-A340-374DD7177C71}" type="pres">
      <dgm:prSet presAssocID="{6D4CE816-9F75-4E6B-AD4D-CAE838659D16}" presName="Name5" presStyleLbl="vennNode1" presStyleIdx="1" presStyleCnt="2">
        <dgm:presLayoutVars>
          <dgm:bulletEnabled val="1"/>
        </dgm:presLayoutVars>
      </dgm:prSet>
      <dgm:spPr/>
    </dgm:pt>
  </dgm:ptLst>
  <dgm:cxnLst>
    <dgm:cxn modelId="{B1D91A2E-8840-4B91-88F8-B89DCFD8F108}" srcId="{FD02233F-8770-4C57-BA10-6DC1A3B80408}" destId="{6D4CE816-9F75-4E6B-AD4D-CAE838659D16}" srcOrd="1" destOrd="0" parTransId="{EC748F90-C53D-42CD-9D4C-DB05C1B3B0F2}" sibTransId="{281501E9-C861-4BAC-B65F-769F58595330}"/>
    <dgm:cxn modelId="{BD1EBE52-1D54-4A77-BDF7-085CBA0B56D9}" type="presOf" srcId="{4133E504-0A7C-4EB7-994C-646E97F3DDB9}" destId="{D568C6AD-76E6-42BF-AA20-56D29C9CA0C4}" srcOrd="0" destOrd="0" presId="urn:microsoft.com/office/officeart/2005/8/layout/venn3"/>
    <dgm:cxn modelId="{D0648094-5B5D-4730-9E1D-9B16326C51C9}" srcId="{FD02233F-8770-4C57-BA10-6DC1A3B80408}" destId="{4133E504-0A7C-4EB7-994C-646E97F3DDB9}" srcOrd="0" destOrd="0" parTransId="{70C5DED2-5680-46E9-B00B-CBC3FFFBEA78}" sibTransId="{C55C4D9D-6D44-48EE-96EC-6C28C942E77D}"/>
    <dgm:cxn modelId="{D35D4CB9-F8C0-4BD6-AB63-1AEE2F0C08DD}" type="presOf" srcId="{FD02233F-8770-4C57-BA10-6DC1A3B80408}" destId="{D26602FC-90CA-43F0-B3F0-D1809AA5E32D}" srcOrd="0" destOrd="0" presId="urn:microsoft.com/office/officeart/2005/8/layout/venn3"/>
    <dgm:cxn modelId="{AC0E69FD-E8A7-4DAA-A946-8DCF489677C9}" type="presOf" srcId="{6D4CE816-9F75-4E6B-AD4D-CAE838659D16}" destId="{15BF5D47-752E-4682-A340-374DD7177C71}" srcOrd="0" destOrd="0" presId="urn:microsoft.com/office/officeart/2005/8/layout/venn3"/>
    <dgm:cxn modelId="{EDE16865-615C-4365-B83D-8C7CB98748D4}" type="presParOf" srcId="{D26602FC-90CA-43F0-B3F0-D1809AA5E32D}" destId="{D568C6AD-76E6-42BF-AA20-56D29C9CA0C4}" srcOrd="0" destOrd="0" presId="urn:microsoft.com/office/officeart/2005/8/layout/venn3"/>
    <dgm:cxn modelId="{828D8FF7-845E-4E6F-87CE-4290F97E558F}" type="presParOf" srcId="{D26602FC-90CA-43F0-B3F0-D1809AA5E32D}" destId="{245A3875-E702-4907-927D-0641D38032E0}" srcOrd="1" destOrd="0" presId="urn:microsoft.com/office/officeart/2005/8/layout/venn3"/>
    <dgm:cxn modelId="{DED174E4-04F1-4F90-BCA0-3E9293511D72}" type="presParOf" srcId="{D26602FC-90CA-43F0-B3F0-D1809AA5E32D}" destId="{15BF5D47-752E-4682-A340-374DD7177C71}"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C0E67-73D7-437D-A85A-AEEE381E486B}">
      <dsp:nvSpPr>
        <dsp:cNvPr id="0" name=""/>
        <dsp:cNvSpPr/>
      </dsp:nvSpPr>
      <dsp:spPr>
        <a:xfrm rot="16200000">
          <a:off x="-1222596" y="1228509"/>
          <a:ext cx="4618835" cy="2161816"/>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743" bIns="0" numCol="1" spcCol="1270" anchor="t" anchorCtr="0">
          <a:noAutofit/>
        </a:bodyPr>
        <a:lstStyle/>
        <a:p>
          <a:pPr marL="0" lvl="0" indent="0" algn="l" defTabSz="1022350">
            <a:lnSpc>
              <a:spcPct val="90000"/>
            </a:lnSpc>
            <a:spcBef>
              <a:spcPct val="0"/>
            </a:spcBef>
            <a:spcAft>
              <a:spcPct val="35000"/>
            </a:spcAft>
            <a:buNone/>
          </a:pPr>
          <a:r>
            <a:rPr lang="en-GB" sz="2300" kern="1200" dirty="0"/>
            <a:t>INTRO TO MEDIATION</a:t>
          </a:r>
        </a:p>
        <a:p>
          <a:pPr marL="0" lvl="0" indent="0" algn="l" defTabSz="1022350">
            <a:lnSpc>
              <a:spcPct val="90000"/>
            </a:lnSpc>
            <a:spcBef>
              <a:spcPct val="0"/>
            </a:spcBef>
            <a:spcAft>
              <a:spcPct val="35000"/>
            </a:spcAft>
            <a:buNone/>
          </a:pPr>
          <a:endParaRPr lang="en-GB" sz="2300" kern="1200" dirty="0"/>
        </a:p>
        <a:p>
          <a:pPr marL="0" lvl="1" indent="0" algn="l" defTabSz="800100">
            <a:lnSpc>
              <a:spcPct val="90000"/>
            </a:lnSpc>
            <a:spcBef>
              <a:spcPct val="0"/>
            </a:spcBef>
            <a:spcAft>
              <a:spcPct val="15000"/>
            </a:spcAft>
            <a:buNone/>
          </a:pPr>
          <a:r>
            <a:rPr lang="en-GB" sz="1800" kern="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Get to know the power and potential of Migrant Community Mediation </a:t>
          </a:r>
          <a:endParaRPr lang="en-GB" sz="1800" kern="1200" dirty="0">
            <a:solidFill>
              <a:schemeClr val="bg1"/>
            </a:solidFill>
          </a:endParaRPr>
        </a:p>
      </dsp:txBody>
      <dsp:txXfrm rot="5400000">
        <a:off x="5913" y="923767"/>
        <a:ext cx="2161816" cy="2771301"/>
      </dsp:txXfrm>
    </dsp:sp>
    <dsp:sp modelId="{1277C630-D230-42DB-B585-3C3AE14165B2}">
      <dsp:nvSpPr>
        <dsp:cNvPr id="0" name=""/>
        <dsp:cNvSpPr/>
      </dsp:nvSpPr>
      <dsp:spPr>
        <a:xfrm rot="16200000">
          <a:off x="1101356" y="1228509"/>
          <a:ext cx="4618835" cy="2161816"/>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743" bIns="0" numCol="1" spcCol="1270" anchor="t" anchorCtr="0">
          <a:noAutofit/>
        </a:bodyPr>
        <a:lstStyle/>
        <a:p>
          <a:pPr marL="0" lvl="0" indent="0" algn="l" defTabSz="1022350">
            <a:lnSpc>
              <a:spcPct val="90000"/>
            </a:lnSpc>
            <a:spcBef>
              <a:spcPct val="0"/>
            </a:spcBef>
            <a:spcAft>
              <a:spcPct val="35000"/>
            </a:spcAft>
            <a:buNone/>
          </a:pPr>
          <a:r>
            <a:rPr lang="en-GB" sz="2300" kern="1200" dirty="0"/>
            <a:t>KNOWLEDGE</a:t>
          </a:r>
        </a:p>
        <a:p>
          <a:pPr marL="0" lvl="0" indent="0" algn="l" defTabSz="1022350">
            <a:lnSpc>
              <a:spcPct val="90000"/>
            </a:lnSpc>
            <a:spcBef>
              <a:spcPct val="0"/>
            </a:spcBef>
            <a:spcAft>
              <a:spcPct val="35000"/>
            </a:spcAft>
            <a:buNone/>
          </a:pPr>
          <a:endParaRPr lang="en-GB" sz="2300" kern="1200" dirty="0"/>
        </a:p>
        <a:p>
          <a:pPr marL="0" lvl="1" indent="0" algn="l" defTabSz="800100">
            <a:lnSpc>
              <a:spcPct val="90000"/>
            </a:lnSpc>
            <a:spcBef>
              <a:spcPct val="0"/>
            </a:spcBef>
            <a:spcAft>
              <a:spcPct val="15000"/>
            </a:spcAft>
            <a:buNone/>
          </a:pPr>
          <a:r>
            <a:rPr lang="en-GB" sz="1800" kern="1200" dirty="0"/>
            <a:t>Leadership and Advocacy skills in developing strong, positive and equitable communities</a:t>
          </a:r>
        </a:p>
      </dsp:txBody>
      <dsp:txXfrm rot="5400000">
        <a:off x="2329865" y="923767"/>
        <a:ext cx="2161816" cy="2771301"/>
      </dsp:txXfrm>
    </dsp:sp>
    <dsp:sp modelId="{48373090-30C2-446F-BED0-742D4D3BE4AA}">
      <dsp:nvSpPr>
        <dsp:cNvPr id="0" name=""/>
        <dsp:cNvSpPr/>
      </dsp:nvSpPr>
      <dsp:spPr>
        <a:xfrm rot="16200000">
          <a:off x="3425309" y="1228509"/>
          <a:ext cx="4618835" cy="2161816"/>
        </a:xfrm>
        <a:prstGeom prst="flowChartManualOperation">
          <a:avLst/>
        </a:prstGeom>
        <a:solidFill>
          <a:srgbClr val="A637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743" bIns="0" numCol="1" spcCol="1270" anchor="t" anchorCtr="0">
          <a:noAutofit/>
        </a:bodyPr>
        <a:lstStyle/>
        <a:p>
          <a:pPr marL="0" lvl="0" indent="0" algn="l" defTabSz="1022350">
            <a:lnSpc>
              <a:spcPct val="90000"/>
            </a:lnSpc>
            <a:spcBef>
              <a:spcPct val="0"/>
            </a:spcBef>
            <a:spcAft>
              <a:spcPct val="35000"/>
            </a:spcAft>
            <a:buNone/>
          </a:pPr>
          <a:r>
            <a:rPr lang="en-GB" sz="2300" kern="1200" dirty="0"/>
            <a:t>STRATEGY</a:t>
          </a:r>
        </a:p>
        <a:p>
          <a:pPr marL="0" lvl="0" indent="0" algn="l" defTabSz="1022350">
            <a:lnSpc>
              <a:spcPct val="90000"/>
            </a:lnSpc>
            <a:spcBef>
              <a:spcPct val="0"/>
            </a:spcBef>
            <a:spcAft>
              <a:spcPct val="35000"/>
            </a:spcAft>
            <a:buNone/>
          </a:pPr>
          <a:endParaRPr lang="en-GB" sz="2300" kern="1200" dirty="0"/>
        </a:p>
        <a:p>
          <a:pPr marL="0" lvl="1" indent="0" algn="l" defTabSz="800100">
            <a:lnSpc>
              <a:spcPct val="90000"/>
            </a:lnSpc>
            <a:spcBef>
              <a:spcPct val="0"/>
            </a:spcBef>
            <a:spcAft>
              <a:spcPct val="15000"/>
            </a:spcAft>
            <a:buNone/>
          </a:pPr>
          <a:r>
            <a:rPr lang="en-GB" sz="1800" kern="1200" dirty="0"/>
            <a:t>Effecting change - strategies and new approaches to community mediation and active inclusion (HOW) </a:t>
          </a:r>
        </a:p>
      </dsp:txBody>
      <dsp:txXfrm rot="5400000">
        <a:off x="4653818" y="923767"/>
        <a:ext cx="2161816" cy="2771301"/>
      </dsp:txXfrm>
    </dsp:sp>
    <dsp:sp modelId="{8AB57ED7-CCE8-412A-8E3F-8750C1C0D125}">
      <dsp:nvSpPr>
        <dsp:cNvPr id="0" name=""/>
        <dsp:cNvSpPr/>
      </dsp:nvSpPr>
      <dsp:spPr>
        <a:xfrm rot="16200000">
          <a:off x="5764405" y="1213365"/>
          <a:ext cx="4618835" cy="2192103"/>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COMMUNICATION AND MEDIA PRACTICES </a:t>
          </a:r>
          <a:endParaRPr lang="en-GB" sz="2000" kern="1200" dirty="0">
            <a:solidFill>
              <a:prstClr val="white"/>
            </a:solidFill>
            <a:latin typeface="Calibri" panose="020F0502020204030204"/>
            <a:ea typeface="+mn-ea"/>
            <a:cs typeface="+mn-cs"/>
          </a:endParaRPr>
        </a:p>
        <a:p>
          <a:pPr marL="0" lvl="1" indent="0" algn="l" defTabSz="800100">
            <a:lnSpc>
              <a:spcPct val="90000"/>
            </a:lnSpc>
            <a:spcBef>
              <a:spcPct val="0"/>
            </a:spcBef>
            <a:spcAft>
              <a:spcPct val="15000"/>
            </a:spcAft>
            <a:buFont typeface="+mj-lt"/>
            <a:buNone/>
          </a:pPr>
          <a:r>
            <a:rPr lang="en-US" sz="1800" kern="1200" dirty="0"/>
            <a:t>Tools and skills to become an informed voice in media debates and in policy development and resources planning</a:t>
          </a:r>
          <a:endParaRPr lang="en-GB" sz="1800" kern="1200" dirty="0"/>
        </a:p>
      </dsp:txBody>
      <dsp:txXfrm rot="5400000">
        <a:off x="6977771" y="923766"/>
        <a:ext cx="2192103" cy="2771301"/>
      </dsp:txXfrm>
    </dsp:sp>
    <dsp:sp modelId="{B9DC2B97-4ABA-4575-B0F0-152ADF271CBB}">
      <dsp:nvSpPr>
        <dsp:cNvPr id="0" name=""/>
        <dsp:cNvSpPr/>
      </dsp:nvSpPr>
      <dsp:spPr>
        <a:xfrm rot="16200000">
          <a:off x="8109415" y="1228509"/>
          <a:ext cx="4618835" cy="2161816"/>
        </a:xfrm>
        <a:prstGeom prst="flowChartManualOperation">
          <a:avLst/>
        </a:prstGeom>
        <a:solidFill>
          <a:srgbClr val="F3A8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Calibri" panose="020F0502020204030204"/>
              <a:ea typeface="+mn-ea"/>
              <a:cs typeface="+mn-cs"/>
            </a:rPr>
            <a:t>RESOURCE MODELS </a:t>
          </a:r>
        </a:p>
        <a:p>
          <a:pPr marL="0" lvl="0" algn="l" defTabSz="889000">
            <a:lnSpc>
              <a:spcPct val="90000"/>
            </a:lnSpc>
            <a:spcBef>
              <a:spcPct val="0"/>
            </a:spcBef>
            <a:spcAft>
              <a:spcPct val="35000"/>
            </a:spcAft>
            <a:buNone/>
          </a:pPr>
          <a:endParaRPr lang="en-US" sz="1600" kern="1200" dirty="0"/>
        </a:p>
        <a:p>
          <a:pPr marL="0" lvl="0" algn="l" defTabSz="889000">
            <a:lnSpc>
              <a:spcPct val="90000"/>
            </a:lnSpc>
            <a:spcBef>
              <a:spcPct val="0"/>
            </a:spcBef>
            <a:spcAft>
              <a:spcPct val="35000"/>
            </a:spcAft>
            <a:buNone/>
          </a:pPr>
          <a:r>
            <a:rPr lang="en-US" sz="1800" kern="1200" dirty="0"/>
            <a:t>Levering public and community investments, attracting resources</a:t>
          </a:r>
          <a:endParaRPr lang="en-GB" sz="1800" kern="1200" dirty="0"/>
        </a:p>
      </dsp:txBody>
      <dsp:txXfrm rot="5400000">
        <a:off x="9337924" y="923767"/>
        <a:ext cx="2161816" cy="2771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5BD15-458D-4F4F-8901-68E68FB79A97}">
      <dsp:nvSpPr>
        <dsp:cNvPr id="0" name=""/>
        <dsp:cNvSpPr/>
      </dsp:nvSpPr>
      <dsp:spPr>
        <a:xfrm>
          <a:off x="0" y="509769"/>
          <a:ext cx="9872420" cy="679693"/>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149442-B852-41A0-925A-20F18094993B}">
      <dsp:nvSpPr>
        <dsp:cNvPr id="0" name=""/>
        <dsp:cNvSpPr/>
      </dsp:nvSpPr>
      <dsp:spPr>
        <a:xfrm>
          <a:off x="4338" y="0"/>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GB" sz="2400" kern="1200" dirty="0"/>
            <a:t>1</a:t>
          </a:r>
        </a:p>
      </dsp:txBody>
      <dsp:txXfrm>
        <a:off x="4338" y="0"/>
        <a:ext cx="2863387" cy="679693"/>
      </dsp:txXfrm>
    </dsp:sp>
    <dsp:sp modelId="{910F60F3-354E-4DFF-A859-6100D5EB9052}">
      <dsp:nvSpPr>
        <dsp:cNvPr id="0" name=""/>
        <dsp:cNvSpPr/>
      </dsp:nvSpPr>
      <dsp:spPr>
        <a:xfrm>
          <a:off x="1351070"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166F5A-38D5-46EA-B413-136E0D381710}">
      <dsp:nvSpPr>
        <dsp:cNvPr id="0" name=""/>
        <dsp:cNvSpPr/>
      </dsp:nvSpPr>
      <dsp:spPr>
        <a:xfrm>
          <a:off x="3010895" y="1019539"/>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GB" sz="2400" kern="1200" dirty="0"/>
            <a:t>2</a:t>
          </a:r>
        </a:p>
      </dsp:txBody>
      <dsp:txXfrm>
        <a:off x="3010895" y="1019539"/>
        <a:ext cx="2863387" cy="679693"/>
      </dsp:txXfrm>
    </dsp:sp>
    <dsp:sp modelId="{675F97E8-DCEC-4930-96BA-FBB41E72AF08}">
      <dsp:nvSpPr>
        <dsp:cNvPr id="0" name=""/>
        <dsp:cNvSpPr/>
      </dsp:nvSpPr>
      <dsp:spPr>
        <a:xfrm>
          <a:off x="4357627"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F78BB-0848-415A-AB5A-6CCAB5E29F3F}">
      <dsp:nvSpPr>
        <dsp:cNvPr id="0" name=""/>
        <dsp:cNvSpPr/>
      </dsp:nvSpPr>
      <dsp:spPr>
        <a:xfrm>
          <a:off x="6017452" y="0"/>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GB" sz="2400" kern="1200" dirty="0"/>
            <a:t>3</a:t>
          </a:r>
        </a:p>
      </dsp:txBody>
      <dsp:txXfrm>
        <a:off x="6017452" y="0"/>
        <a:ext cx="2863387" cy="679693"/>
      </dsp:txXfrm>
    </dsp:sp>
    <dsp:sp modelId="{9A87EEF5-298A-48D2-9518-0DCF2FCB7ACE}">
      <dsp:nvSpPr>
        <dsp:cNvPr id="0" name=""/>
        <dsp:cNvSpPr/>
      </dsp:nvSpPr>
      <dsp:spPr>
        <a:xfrm>
          <a:off x="7364184"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4383A-A2C2-49E7-89F1-8AD7B7DD5081}">
      <dsp:nvSpPr>
        <dsp:cNvPr id="0" name=""/>
        <dsp:cNvSpPr/>
      </dsp:nvSpPr>
      <dsp:spPr>
        <a:xfrm>
          <a:off x="4985735" y="0"/>
          <a:ext cx="1901560" cy="190165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8614E-F7E4-4920-8767-5DF56FA85452}">
      <dsp:nvSpPr>
        <dsp:cNvPr id="0" name=""/>
        <dsp:cNvSpPr/>
      </dsp:nvSpPr>
      <dsp:spPr>
        <a:xfrm>
          <a:off x="5445130" y="730412"/>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Resources</a:t>
          </a:r>
        </a:p>
      </dsp:txBody>
      <dsp:txXfrm>
        <a:off x="5445130" y="730412"/>
        <a:ext cx="1061178" cy="530352"/>
      </dsp:txXfrm>
    </dsp:sp>
    <dsp:sp modelId="{6FA2550D-063C-495A-A373-5C79102D3228}">
      <dsp:nvSpPr>
        <dsp:cNvPr id="0" name=""/>
        <dsp:cNvSpPr/>
      </dsp:nvSpPr>
      <dsp:spPr>
        <a:xfrm>
          <a:off x="4457464" y="1092623"/>
          <a:ext cx="1901560" cy="1901656"/>
        </a:xfrm>
        <a:prstGeom prst="leftCircularArrow">
          <a:avLst>
            <a:gd name="adj1" fmla="val 10980"/>
            <a:gd name="adj2" fmla="val 1142322"/>
            <a:gd name="adj3" fmla="val 6300000"/>
            <a:gd name="adj4" fmla="val 18900000"/>
            <a:gd name="adj5" fmla="val 125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DBFE5-05A6-4045-8562-2869E5A8B845}">
      <dsp:nvSpPr>
        <dsp:cNvPr id="0" name=""/>
        <dsp:cNvSpPr/>
      </dsp:nvSpPr>
      <dsp:spPr>
        <a:xfrm>
          <a:off x="4714543" y="1825491"/>
          <a:ext cx="1461529"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Access to Information</a:t>
          </a:r>
        </a:p>
      </dsp:txBody>
      <dsp:txXfrm>
        <a:off x="4714543" y="1825491"/>
        <a:ext cx="1461529" cy="530352"/>
      </dsp:txXfrm>
    </dsp:sp>
    <dsp:sp modelId="{7CDA6AA2-2ECE-4A5C-B828-32F842489E7F}">
      <dsp:nvSpPr>
        <dsp:cNvPr id="0" name=""/>
        <dsp:cNvSpPr/>
      </dsp:nvSpPr>
      <dsp:spPr>
        <a:xfrm>
          <a:off x="4985735" y="2190157"/>
          <a:ext cx="1901560" cy="1901656"/>
        </a:xfrm>
        <a:prstGeom prst="circularArrow">
          <a:avLst>
            <a:gd name="adj1" fmla="val 10980"/>
            <a:gd name="adj2" fmla="val 1142322"/>
            <a:gd name="adj3" fmla="val 4500000"/>
            <a:gd name="adj4" fmla="val 13500000"/>
            <a:gd name="adj5" fmla="val 12500"/>
          </a:avLst>
        </a:prstGeom>
        <a:solidFill>
          <a:srgbClr val="A637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2EEAF-004A-47C3-9F32-8E42213CD97A}">
      <dsp:nvSpPr>
        <dsp:cNvPr id="0" name=""/>
        <dsp:cNvSpPr/>
      </dsp:nvSpPr>
      <dsp:spPr>
        <a:xfrm>
          <a:off x="5405569" y="2878265"/>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Mutual trust</a:t>
          </a:r>
        </a:p>
      </dsp:txBody>
      <dsp:txXfrm>
        <a:off x="5405569" y="2878265"/>
        <a:ext cx="1061178" cy="530352"/>
      </dsp:txXfrm>
    </dsp:sp>
    <dsp:sp modelId="{42C58974-89E9-4A6E-BC80-BE4D585CF319}">
      <dsp:nvSpPr>
        <dsp:cNvPr id="0" name=""/>
        <dsp:cNvSpPr/>
      </dsp:nvSpPr>
      <dsp:spPr>
        <a:xfrm>
          <a:off x="4457464" y="3284623"/>
          <a:ext cx="1901560" cy="1901656"/>
        </a:xfrm>
        <a:prstGeom prst="leftCircularArrow">
          <a:avLst>
            <a:gd name="adj1" fmla="val 10980"/>
            <a:gd name="adj2" fmla="val 1142322"/>
            <a:gd name="adj3" fmla="val 6300000"/>
            <a:gd name="adj4" fmla="val 18900000"/>
            <a:gd name="adj5" fmla="val 12500"/>
          </a:avLst>
        </a:prstGeom>
        <a:solidFill>
          <a:srgbClr val="7979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EA5E8-F077-4464-A299-20852802D8FB}">
      <dsp:nvSpPr>
        <dsp:cNvPr id="0" name=""/>
        <dsp:cNvSpPr/>
      </dsp:nvSpPr>
      <dsp:spPr>
        <a:xfrm>
          <a:off x="4875158" y="3973344"/>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Personal limits setting</a:t>
          </a:r>
        </a:p>
      </dsp:txBody>
      <dsp:txXfrm>
        <a:off x="4875158" y="3973344"/>
        <a:ext cx="1061178" cy="530352"/>
      </dsp:txXfrm>
    </dsp:sp>
    <dsp:sp modelId="{D0989380-7972-4305-A1A5-719E6C034245}">
      <dsp:nvSpPr>
        <dsp:cNvPr id="0" name=""/>
        <dsp:cNvSpPr/>
      </dsp:nvSpPr>
      <dsp:spPr>
        <a:xfrm rot="21053094">
          <a:off x="5212328" y="4463026"/>
          <a:ext cx="1633679" cy="1634638"/>
        </a:xfrm>
        <a:prstGeom prst="blockArc">
          <a:avLst>
            <a:gd name="adj1" fmla="val 13500000"/>
            <a:gd name="adj2" fmla="val 10800000"/>
            <a:gd name="adj3" fmla="val 12740"/>
          </a:avLst>
        </a:prstGeom>
        <a:solidFill>
          <a:srgbClr val="76C6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A166F-D7C5-414C-9338-0D41199EEC5A}">
      <dsp:nvSpPr>
        <dsp:cNvPr id="0" name=""/>
        <dsp:cNvSpPr/>
      </dsp:nvSpPr>
      <dsp:spPr>
        <a:xfrm rot="76904">
          <a:off x="5468051" y="5037434"/>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“Migrant as victim” narrative</a:t>
          </a:r>
        </a:p>
      </dsp:txBody>
      <dsp:txXfrm>
        <a:off x="5468051" y="5037434"/>
        <a:ext cx="1061178" cy="530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D2F2F-A8A5-45FC-8B81-E12352364A9C}">
      <dsp:nvSpPr>
        <dsp:cNvPr id="0" name=""/>
        <dsp:cNvSpPr/>
      </dsp:nvSpPr>
      <dsp:spPr>
        <a:xfrm rot="6428424">
          <a:off x="2942659" y="959108"/>
          <a:ext cx="1042225" cy="104238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38652-FB0C-4B5A-AA59-97BBAD0EEE77}">
      <dsp:nvSpPr>
        <dsp:cNvPr id="0" name=""/>
        <dsp:cNvSpPr/>
      </dsp:nvSpPr>
      <dsp:spPr>
        <a:xfrm>
          <a:off x="3184177" y="1330083"/>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Funds</a:t>
          </a:r>
        </a:p>
      </dsp:txBody>
      <dsp:txXfrm>
        <a:off x="3184177" y="1330083"/>
        <a:ext cx="579144" cy="289503"/>
      </dsp:txXfrm>
    </dsp:sp>
    <dsp:sp modelId="{81868940-2397-4CFC-9D70-C92370979011}">
      <dsp:nvSpPr>
        <dsp:cNvPr id="0" name=""/>
        <dsp:cNvSpPr/>
      </dsp:nvSpPr>
      <dsp:spPr>
        <a:xfrm rot="3530265">
          <a:off x="2260421" y="735354"/>
          <a:ext cx="1042225" cy="1042384"/>
        </a:xfrm>
        <a:prstGeom prst="leftCircularArrow">
          <a:avLst>
            <a:gd name="adj1" fmla="val 10980"/>
            <a:gd name="adj2" fmla="val 1142322"/>
            <a:gd name="adj3" fmla="val 6300000"/>
            <a:gd name="adj4" fmla="val 189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95587-AD89-434E-B9CE-621624DB7BE4}">
      <dsp:nvSpPr>
        <dsp:cNvPr id="0" name=""/>
        <dsp:cNvSpPr/>
      </dsp:nvSpPr>
      <dsp:spPr>
        <a:xfrm>
          <a:off x="2459375" y="1081054"/>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Space</a:t>
          </a:r>
        </a:p>
      </dsp:txBody>
      <dsp:txXfrm>
        <a:off x="2459375" y="1081054"/>
        <a:ext cx="579144" cy="289503"/>
      </dsp:txXfrm>
    </dsp:sp>
    <dsp:sp modelId="{D6797451-0ABB-487C-AAB0-439AB183A205}">
      <dsp:nvSpPr>
        <dsp:cNvPr id="0" name=""/>
        <dsp:cNvSpPr/>
      </dsp:nvSpPr>
      <dsp:spPr>
        <a:xfrm rot="6013158">
          <a:off x="1674899" y="1269526"/>
          <a:ext cx="895433" cy="895792"/>
        </a:xfrm>
        <a:prstGeom prst="blockArc">
          <a:avLst>
            <a:gd name="adj1" fmla="val 13500000"/>
            <a:gd name="adj2" fmla="val 10800000"/>
            <a:gd name="adj3" fmla="val 1274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17829-C131-4D1B-925A-37625C2B2085}">
      <dsp:nvSpPr>
        <dsp:cNvPr id="0" name=""/>
        <dsp:cNvSpPr/>
      </dsp:nvSpPr>
      <dsp:spPr>
        <a:xfrm>
          <a:off x="1832456" y="1581982"/>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Time</a:t>
          </a:r>
        </a:p>
      </dsp:txBody>
      <dsp:txXfrm>
        <a:off x="1832456" y="1581982"/>
        <a:ext cx="579144" cy="2895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4383A-A2C2-49E7-89F1-8AD7B7DD5081}">
      <dsp:nvSpPr>
        <dsp:cNvPr id="0" name=""/>
        <dsp:cNvSpPr/>
      </dsp:nvSpPr>
      <dsp:spPr>
        <a:xfrm>
          <a:off x="4985735" y="0"/>
          <a:ext cx="1901560" cy="190165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8614E-F7E4-4920-8767-5DF56FA85452}">
      <dsp:nvSpPr>
        <dsp:cNvPr id="0" name=""/>
        <dsp:cNvSpPr/>
      </dsp:nvSpPr>
      <dsp:spPr>
        <a:xfrm>
          <a:off x="5445130" y="730412"/>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Resources</a:t>
          </a:r>
        </a:p>
      </dsp:txBody>
      <dsp:txXfrm>
        <a:off x="5445130" y="730412"/>
        <a:ext cx="1061178" cy="530352"/>
      </dsp:txXfrm>
    </dsp:sp>
    <dsp:sp modelId="{6FA2550D-063C-495A-A373-5C79102D3228}">
      <dsp:nvSpPr>
        <dsp:cNvPr id="0" name=""/>
        <dsp:cNvSpPr/>
      </dsp:nvSpPr>
      <dsp:spPr>
        <a:xfrm>
          <a:off x="4457464" y="1092623"/>
          <a:ext cx="1901560" cy="1901656"/>
        </a:xfrm>
        <a:prstGeom prst="leftCircularArrow">
          <a:avLst>
            <a:gd name="adj1" fmla="val 10980"/>
            <a:gd name="adj2" fmla="val 1142322"/>
            <a:gd name="adj3" fmla="val 6300000"/>
            <a:gd name="adj4" fmla="val 18900000"/>
            <a:gd name="adj5" fmla="val 125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DBFE5-05A6-4045-8562-2869E5A8B845}">
      <dsp:nvSpPr>
        <dsp:cNvPr id="0" name=""/>
        <dsp:cNvSpPr/>
      </dsp:nvSpPr>
      <dsp:spPr>
        <a:xfrm>
          <a:off x="4714543" y="1825491"/>
          <a:ext cx="1461529"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Access to Information</a:t>
          </a:r>
        </a:p>
      </dsp:txBody>
      <dsp:txXfrm>
        <a:off x="4714543" y="1825491"/>
        <a:ext cx="1461529" cy="530352"/>
      </dsp:txXfrm>
    </dsp:sp>
    <dsp:sp modelId="{7CDA6AA2-2ECE-4A5C-B828-32F842489E7F}">
      <dsp:nvSpPr>
        <dsp:cNvPr id="0" name=""/>
        <dsp:cNvSpPr/>
      </dsp:nvSpPr>
      <dsp:spPr>
        <a:xfrm>
          <a:off x="4985735" y="2190157"/>
          <a:ext cx="1901560" cy="1901656"/>
        </a:xfrm>
        <a:prstGeom prst="circularArrow">
          <a:avLst>
            <a:gd name="adj1" fmla="val 10980"/>
            <a:gd name="adj2" fmla="val 1142322"/>
            <a:gd name="adj3" fmla="val 4500000"/>
            <a:gd name="adj4" fmla="val 13500000"/>
            <a:gd name="adj5" fmla="val 12500"/>
          </a:avLst>
        </a:prstGeom>
        <a:solidFill>
          <a:srgbClr val="A637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2EEAF-004A-47C3-9F32-8E42213CD97A}">
      <dsp:nvSpPr>
        <dsp:cNvPr id="0" name=""/>
        <dsp:cNvSpPr/>
      </dsp:nvSpPr>
      <dsp:spPr>
        <a:xfrm>
          <a:off x="5405569" y="2878265"/>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Mutual trust</a:t>
          </a:r>
        </a:p>
      </dsp:txBody>
      <dsp:txXfrm>
        <a:off x="5405569" y="2878265"/>
        <a:ext cx="1061178" cy="530352"/>
      </dsp:txXfrm>
    </dsp:sp>
    <dsp:sp modelId="{42C58974-89E9-4A6E-BC80-BE4D585CF319}">
      <dsp:nvSpPr>
        <dsp:cNvPr id="0" name=""/>
        <dsp:cNvSpPr/>
      </dsp:nvSpPr>
      <dsp:spPr>
        <a:xfrm>
          <a:off x="4457464" y="3284623"/>
          <a:ext cx="1901560" cy="1901656"/>
        </a:xfrm>
        <a:prstGeom prst="leftCircularArrow">
          <a:avLst>
            <a:gd name="adj1" fmla="val 10980"/>
            <a:gd name="adj2" fmla="val 1142322"/>
            <a:gd name="adj3" fmla="val 6300000"/>
            <a:gd name="adj4" fmla="val 18900000"/>
            <a:gd name="adj5" fmla="val 12500"/>
          </a:avLst>
        </a:prstGeom>
        <a:solidFill>
          <a:srgbClr val="7979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EA5E8-F077-4464-A299-20852802D8FB}">
      <dsp:nvSpPr>
        <dsp:cNvPr id="0" name=""/>
        <dsp:cNvSpPr/>
      </dsp:nvSpPr>
      <dsp:spPr>
        <a:xfrm>
          <a:off x="4875158" y="3973344"/>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Personal limits setting</a:t>
          </a:r>
        </a:p>
      </dsp:txBody>
      <dsp:txXfrm>
        <a:off x="4875158" y="3973344"/>
        <a:ext cx="1061178" cy="530352"/>
      </dsp:txXfrm>
    </dsp:sp>
    <dsp:sp modelId="{D0989380-7972-4305-A1A5-719E6C034245}">
      <dsp:nvSpPr>
        <dsp:cNvPr id="0" name=""/>
        <dsp:cNvSpPr/>
      </dsp:nvSpPr>
      <dsp:spPr>
        <a:xfrm rot="21053094">
          <a:off x="5212328" y="4463026"/>
          <a:ext cx="1633679" cy="1634638"/>
        </a:xfrm>
        <a:prstGeom prst="blockArc">
          <a:avLst>
            <a:gd name="adj1" fmla="val 13500000"/>
            <a:gd name="adj2" fmla="val 10800000"/>
            <a:gd name="adj3" fmla="val 12740"/>
          </a:avLst>
        </a:prstGeom>
        <a:solidFill>
          <a:srgbClr val="76C6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A166F-D7C5-414C-9338-0D41199EEC5A}">
      <dsp:nvSpPr>
        <dsp:cNvPr id="0" name=""/>
        <dsp:cNvSpPr/>
      </dsp:nvSpPr>
      <dsp:spPr>
        <a:xfrm rot="76904">
          <a:off x="5468051" y="5037434"/>
          <a:ext cx="1061178" cy="53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“Migrant as victim” narrative</a:t>
          </a:r>
        </a:p>
      </dsp:txBody>
      <dsp:txXfrm>
        <a:off x="5468051" y="5037434"/>
        <a:ext cx="1061178" cy="5303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D2F2F-A8A5-45FC-8B81-E12352364A9C}">
      <dsp:nvSpPr>
        <dsp:cNvPr id="0" name=""/>
        <dsp:cNvSpPr/>
      </dsp:nvSpPr>
      <dsp:spPr>
        <a:xfrm rot="6428424">
          <a:off x="2942659" y="959108"/>
          <a:ext cx="1042225" cy="104238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38652-FB0C-4B5A-AA59-97BBAD0EEE77}">
      <dsp:nvSpPr>
        <dsp:cNvPr id="0" name=""/>
        <dsp:cNvSpPr/>
      </dsp:nvSpPr>
      <dsp:spPr>
        <a:xfrm>
          <a:off x="3184177" y="1330083"/>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Funds</a:t>
          </a:r>
        </a:p>
      </dsp:txBody>
      <dsp:txXfrm>
        <a:off x="3184177" y="1330083"/>
        <a:ext cx="579144" cy="289503"/>
      </dsp:txXfrm>
    </dsp:sp>
    <dsp:sp modelId="{81868940-2397-4CFC-9D70-C92370979011}">
      <dsp:nvSpPr>
        <dsp:cNvPr id="0" name=""/>
        <dsp:cNvSpPr/>
      </dsp:nvSpPr>
      <dsp:spPr>
        <a:xfrm rot="3530265">
          <a:off x="2260421" y="735354"/>
          <a:ext cx="1042225" cy="1042384"/>
        </a:xfrm>
        <a:prstGeom prst="leftCircularArrow">
          <a:avLst>
            <a:gd name="adj1" fmla="val 10980"/>
            <a:gd name="adj2" fmla="val 1142322"/>
            <a:gd name="adj3" fmla="val 6300000"/>
            <a:gd name="adj4" fmla="val 189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95587-AD89-434E-B9CE-621624DB7BE4}">
      <dsp:nvSpPr>
        <dsp:cNvPr id="0" name=""/>
        <dsp:cNvSpPr/>
      </dsp:nvSpPr>
      <dsp:spPr>
        <a:xfrm>
          <a:off x="2459375" y="1081054"/>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Space</a:t>
          </a:r>
        </a:p>
      </dsp:txBody>
      <dsp:txXfrm>
        <a:off x="2459375" y="1081054"/>
        <a:ext cx="579144" cy="289503"/>
      </dsp:txXfrm>
    </dsp:sp>
    <dsp:sp modelId="{D6797451-0ABB-487C-AAB0-439AB183A205}">
      <dsp:nvSpPr>
        <dsp:cNvPr id="0" name=""/>
        <dsp:cNvSpPr/>
      </dsp:nvSpPr>
      <dsp:spPr>
        <a:xfrm rot="6013158">
          <a:off x="1674899" y="1269526"/>
          <a:ext cx="895433" cy="895792"/>
        </a:xfrm>
        <a:prstGeom prst="blockArc">
          <a:avLst>
            <a:gd name="adj1" fmla="val 13500000"/>
            <a:gd name="adj2" fmla="val 10800000"/>
            <a:gd name="adj3" fmla="val 1274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17829-C131-4D1B-925A-37625C2B2085}">
      <dsp:nvSpPr>
        <dsp:cNvPr id="0" name=""/>
        <dsp:cNvSpPr/>
      </dsp:nvSpPr>
      <dsp:spPr>
        <a:xfrm>
          <a:off x="1832456" y="1581982"/>
          <a:ext cx="579144" cy="28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Time</a:t>
          </a:r>
        </a:p>
      </dsp:txBody>
      <dsp:txXfrm>
        <a:off x="1832456" y="1581982"/>
        <a:ext cx="579144" cy="2895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C6AD-76E6-42BF-AA20-56D29C9CA0C4}">
      <dsp:nvSpPr>
        <dsp:cNvPr id="0" name=""/>
        <dsp:cNvSpPr/>
      </dsp:nvSpPr>
      <dsp:spPr>
        <a:xfrm>
          <a:off x="1663" y="16799"/>
          <a:ext cx="1957054" cy="1957054"/>
        </a:xfrm>
        <a:prstGeom prst="ellipse">
          <a:avLst/>
        </a:prstGeom>
        <a:solidFill>
          <a:srgbClr val="A6377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marL="0" lvl="0" indent="0" algn="ctr" defTabSz="889000">
            <a:lnSpc>
              <a:spcPct val="90000"/>
            </a:lnSpc>
            <a:spcBef>
              <a:spcPct val="0"/>
            </a:spcBef>
            <a:spcAft>
              <a:spcPct val="35000"/>
            </a:spcAft>
            <a:buNone/>
          </a:pPr>
          <a:r>
            <a:rPr lang="en-GB" sz="2000" kern="1200" dirty="0"/>
            <a:t>Race</a:t>
          </a:r>
        </a:p>
      </dsp:txBody>
      <dsp:txXfrm>
        <a:off x="288267" y="303403"/>
        <a:ext cx="1383846" cy="1383846"/>
      </dsp:txXfrm>
    </dsp:sp>
    <dsp:sp modelId="{15BF5D47-752E-4682-A340-374DD7177C71}">
      <dsp:nvSpPr>
        <dsp:cNvPr id="0" name=""/>
        <dsp:cNvSpPr/>
      </dsp:nvSpPr>
      <dsp:spPr>
        <a:xfrm>
          <a:off x="1567306" y="16799"/>
          <a:ext cx="1957054" cy="195705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marL="0" lvl="0" indent="0" algn="ctr" defTabSz="889000">
            <a:lnSpc>
              <a:spcPct val="90000"/>
            </a:lnSpc>
            <a:spcBef>
              <a:spcPct val="0"/>
            </a:spcBef>
            <a:spcAft>
              <a:spcPct val="35000"/>
            </a:spcAft>
            <a:buNone/>
          </a:pPr>
          <a:r>
            <a:rPr lang="en-GB" sz="2000" kern="1200" dirty="0"/>
            <a:t>Ethnicity</a:t>
          </a:r>
        </a:p>
      </dsp:txBody>
      <dsp:txXfrm>
        <a:off x="1853910" y="303403"/>
        <a:ext cx="1383846" cy="1383846"/>
      </dsp:txXfrm>
    </dsp:sp>
    <dsp:sp modelId="{4D3F0B4A-CBE0-4700-A961-3FF9F6DC9300}">
      <dsp:nvSpPr>
        <dsp:cNvPr id="0" name=""/>
        <dsp:cNvSpPr/>
      </dsp:nvSpPr>
      <dsp:spPr>
        <a:xfrm>
          <a:off x="3132949" y="16799"/>
          <a:ext cx="1957054" cy="195705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marL="0" lvl="0" indent="0" algn="ctr" defTabSz="889000">
            <a:lnSpc>
              <a:spcPct val="90000"/>
            </a:lnSpc>
            <a:spcBef>
              <a:spcPct val="0"/>
            </a:spcBef>
            <a:spcAft>
              <a:spcPct val="35000"/>
            </a:spcAft>
            <a:buNone/>
          </a:pPr>
          <a:r>
            <a:rPr lang="en-GB" sz="2000" kern="1200" dirty="0"/>
            <a:t>Culture</a:t>
          </a:r>
        </a:p>
      </dsp:txBody>
      <dsp:txXfrm>
        <a:off x="3419553" y="303403"/>
        <a:ext cx="1383846" cy="1383846"/>
      </dsp:txXfrm>
    </dsp:sp>
    <dsp:sp modelId="{85AA4077-DE0A-4C64-B44C-946446B9B08A}">
      <dsp:nvSpPr>
        <dsp:cNvPr id="0" name=""/>
        <dsp:cNvSpPr/>
      </dsp:nvSpPr>
      <dsp:spPr>
        <a:xfrm>
          <a:off x="4698592" y="16799"/>
          <a:ext cx="1957054" cy="195705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marL="0" lvl="0" indent="0" algn="ctr" defTabSz="889000">
            <a:lnSpc>
              <a:spcPct val="90000"/>
            </a:lnSpc>
            <a:spcBef>
              <a:spcPct val="0"/>
            </a:spcBef>
            <a:spcAft>
              <a:spcPct val="35000"/>
            </a:spcAft>
            <a:buNone/>
          </a:pPr>
          <a:r>
            <a:rPr lang="en-GB" sz="2000" kern="1200" dirty="0"/>
            <a:t>Citizenship</a:t>
          </a:r>
        </a:p>
      </dsp:txBody>
      <dsp:txXfrm>
        <a:off x="4985196" y="303403"/>
        <a:ext cx="1383846" cy="1383846"/>
      </dsp:txXfrm>
    </dsp:sp>
    <dsp:sp modelId="{0BDABC2F-191F-4485-B2BA-C62918309310}">
      <dsp:nvSpPr>
        <dsp:cNvPr id="0" name=""/>
        <dsp:cNvSpPr/>
      </dsp:nvSpPr>
      <dsp:spPr>
        <a:xfrm>
          <a:off x="6264236" y="16799"/>
          <a:ext cx="1957054" cy="1957054"/>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marL="0" lvl="0" indent="0" algn="ctr" defTabSz="889000">
            <a:lnSpc>
              <a:spcPct val="90000"/>
            </a:lnSpc>
            <a:spcBef>
              <a:spcPct val="0"/>
            </a:spcBef>
            <a:spcAft>
              <a:spcPct val="35000"/>
            </a:spcAft>
            <a:buNone/>
          </a:pPr>
          <a:r>
            <a:rPr lang="en-GB" sz="2000" kern="1200" dirty="0"/>
            <a:t>Opinions</a:t>
          </a:r>
        </a:p>
      </dsp:txBody>
      <dsp:txXfrm>
        <a:off x="6550840" y="303403"/>
        <a:ext cx="1383846" cy="1383846"/>
      </dsp:txXfrm>
    </dsp:sp>
    <dsp:sp modelId="{2082B3DE-ECB1-4EB5-AE9A-6296700BD530}">
      <dsp:nvSpPr>
        <dsp:cNvPr id="0" name=""/>
        <dsp:cNvSpPr/>
      </dsp:nvSpPr>
      <dsp:spPr>
        <a:xfrm>
          <a:off x="7829879" y="16799"/>
          <a:ext cx="1957054" cy="1957054"/>
        </a:xfrm>
        <a:prstGeom prst="ellipse">
          <a:avLst/>
        </a:prstGeom>
        <a:solidFill>
          <a:srgbClr val="79797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marL="0" lvl="0" indent="0" algn="ctr" defTabSz="889000">
            <a:lnSpc>
              <a:spcPct val="90000"/>
            </a:lnSpc>
            <a:spcBef>
              <a:spcPct val="0"/>
            </a:spcBef>
            <a:spcAft>
              <a:spcPct val="35000"/>
            </a:spcAft>
            <a:buNone/>
          </a:pPr>
          <a:r>
            <a:rPr lang="en-GB" sz="2000" kern="1200" dirty="0"/>
            <a:t>Politics</a:t>
          </a:r>
        </a:p>
      </dsp:txBody>
      <dsp:txXfrm>
        <a:off x="8116483" y="303403"/>
        <a:ext cx="1383846" cy="1383846"/>
      </dsp:txXfrm>
    </dsp:sp>
    <dsp:sp modelId="{7DE0D074-0791-48D0-95ED-2FC565D75DCF}">
      <dsp:nvSpPr>
        <dsp:cNvPr id="0" name=""/>
        <dsp:cNvSpPr/>
      </dsp:nvSpPr>
      <dsp:spPr>
        <a:xfrm>
          <a:off x="9395522" y="16799"/>
          <a:ext cx="1957054" cy="1957054"/>
        </a:xfrm>
        <a:prstGeom prst="ellipse">
          <a:avLst/>
        </a:prstGeom>
        <a:solidFill>
          <a:srgbClr val="F3A83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703" tIns="25400" rIns="107703" bIns="25400" numCol="1" spcCol="1270" anchor="ctr" anchorCtr="0">
          <a:noAutofit/>
        </a:bodyPr>
        <a:lstStyle/>
        <a:p>
          <a:pPr marL="0" lvl="0" indent="0" algn="ctr" defTabSz="889000">
            <a:lnSpc>
              <a:spcPct val="90000"/>
            </a:lnSpc>
            <a:spcBef>
              <a:spcPct val="0"/>
            </a:spcBef>
            <a:spcAft>
              <a:spcPct val="35000"/>
            </a:spcAft>
            <a:buNone/>
          </a:pPr>
          <a:r>
            <a:rPr lang="en-GB" sz="2000" kern="1200" dirty="0"/>
            <a:t>Heritage</a:t>
          </a:r>
        </a:p>
      </dsp:txBody>
      <dsp:txXfrm>
        <a:off x="9682126" y="303403"/>
        <a:ext cx="1383846" cy="13838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C6AD-76E6-42BF-AA20-56D29C9CA0C4}">
      <dsp:nvSpPr>
        <dsp:cNvPr id="0" name=""/>
        <dsp:cNvSpPr/>
      </dsp:nvSpPr>
      <dsp:spPr>
        <a:xfrm>
          <a:off x="2319527" y="385"/>
          <a:ext cx="1655794" cy="1655794"/>
        </a:xfrm>
        <a:prstGeom prst="ellipse">
          <a:avLst/>
        </a:prstGeom>
        <a:solidFill>
          <a:srgbClr val="A6377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marL="0" lvl="0" indent="0" algn="ctr" defTabSz="577850">
            <a:lnSpc>
              <a:spcPct val="90000"/>
            </a:lnSpc>
            <a:spcBef>
              <a:spcPct val="0"/>
            </a:spcBef>
            <a:spcAft>
              <a:spcPct val="35000"/>
            </a:spcAft>
            <a:buNone/>
          </a:pPr>
          <a:r>
            <a:rPr lang="en-GB" sz="1300" kern="1200" dirty="0"/>
            <a:t>Personality</a:t>
          </a:r>
        </a:p>
      </dsp:txBody>
      <dsp:txXfrm>
        <a:off x="2562012" y="242870"/>
        <a:ext cx="1170824" cy="1170824"/>
      </dsp:txXfrm>
    </dsp:sp>
    <dsp:sp modelId="{15BF5D47-752E-4682-A340-374DD7177C71}">
      <dsp:nvSpPr>
        <dsp:cNvPr id="0" name=""/>
        <dsp:cNvSpPr/>
      </dsp:nvSpPr>
      <dsp:spPr>
        <a:xfrm>
          <a:off x="3644163" y="385"/>
          <a:ext cx="1655794" cy="165579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marL="0" lvl="0" indent="0" algn="ctr" defTabSz="577850">
            <a:lnSpc>
              <a:spcPct val="90000"/>
            </a:lnSpc>
            <a:spcBef>
              <a:spcPct val="0"/>
            </a:spcBef>
            <a:spcAft>
              <a:spcPct val="35000"/>
            </a:spcAft>
            <a:buNone/>
          </a:pPr>
          <a:r>
            <a:rPr lang="en-GB" sz="1300" kern="1200" dirty="0"/>
            <a:t>Preferences</a:t>
          </a:r>
        </a:p>
      </dsp:txBody>
      <dsp:txXfrm>
        <a:off x="3886648" y="242870"/>
        <a:ext cx="1170824" cy="1170824"/>
      </dsp:txXfrm>
    </dsp:sp>
    <dsp:sp modelId="{4D3F0B4A-CBE0-4700-A961-3FF9F6DC9300}">
      <dsp:nvSpPr>
        <dsp:cNvPr id="0" name=""/>
        <dsp:cNvSpPr/>
      </dsp:nvSpPr>
      <dsp:spPr>
        <a:xfrm>
          <a:off x="4968798" y="385"/>
          <a:ext cx="1655794" cy="165579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marL="0" lvl="0" indent="0" algn="ctr" defTabSz="577850">
            <a:lnSpc>
              <a:spcPct val="90000"/>
            </a:lnSpc>
            <a:spcBef>
              <a:spcPct val="0"/>
            </a:spcBef>
            <a:spcAft>
              <a:spcPct val="35000"/>
            </a:spcAft>
            <a:buNone/>
          </a:pPr>
          <a:r>
            <a:rPr lang="en-GB" sz="1300" kern="1200" dirty="0"/>
            <a:t>Abilities</a:t>
          </a:r>
        </a:p>
      </dsp:txBody>
      <dsp:txXfrm>
        <a:off x="5211283" y="242870"/>
        <a:ext cx="1170824" cy="1170824"/>
      </dsp:txXfrm>
    </dsp:sp>
    <dsp:sp modelId="{85AA4077-DE0A-4C64-B44C-946446B9B08A}">
      <dsp:nvSpPr>
        <dsp:cNvPr id="0" name=""/>
        <dsp:cNvSpPr/>
      </dsp:nvSpPr>
      <dsp:spPr>
        <a:xfrm>
          <a:off x="6293434" y="385"/>
          <a:ext cx="1655794" cy="165579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marL="0" lvl="0" indent="0" algn="ctr" defTabSz="577850">
            <a:lnSpc>
              <a:spcPct val="90000"/>
            </a:lnSpc>
            <a:spcBef>
              <a:spcPct val="0"/>
            </a:spcBef>
            <a:spcAft>
              <a:spcPct val="35000"/>
            </a:spcAft>
            <a:buNone/>
          </a:pPr>
          <a:r>
            <a:rPr lang="en-GB" sz="1300" kern="1200" dirty="0"/>
            <a:t>Circumstances</a:t>
          </a:r>
        </a:p>
      </dsp:txBody>
      <dsp:txXfrm>
        <a:off x="6535919" y="242870"/>
        <a:ext cx="1170824" cy="1170824"/>
      </dsp:txXfrm>
    </dsp:sp>
    <dsp:sp modelId="{0BDABC2F-191F-4485-B2BA-C62918309310}">
      <dsp:nvSpPr>
        <dsp:cNvPr id="0" name=""/>
        <dsp:cNvSpPr/>
      </dsp:nvSpPr>
      <dsp:spPr>
        <a:xfrm>
          <a:off x="7618069" y="385"/>
          <a:ext cx="1655794" cy="1655794"/>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marL="0" lvl="0" indent="0" algn="ctr" defTabSz="577850">
            <a:lnSpc>
              <a:spcPct val="90000"/>
            </a:lnSpc>
            <a:spcBef>
              <a:spcPct val="0"/>
            </a:spcBef>
            <a:spcAft>
              <a:spcPct val="35000"/>
            </a:spcAft>
            <a:buNone/>
          </a:pPr>
          <a:r>
            <a:rPr lang="en-GB" sz="1300" kern="1200" dirty="0"/>
            <a:t>Reactions</a:t>
          </a:r>
        </a:p>
      </dsp:txBody>
      <dsp:txXfrm>
        <a:off x="7860554" y="242870"/>
        <a:ext cx="1170824" cy="11708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C6AD-76E6-42BF-AA20-56D29C9CA0C4}">
      <dsp:nvSpPr>
        <dsp:cNvPr id="0" name=""/>
        <dsp:cNvSpPr/>
      </dsp:nvSpPr>
      <dsp:spPr>
        <a:xfrm>
          <a:off x="4393997" y="66"/>
          <a:ext cx="1260672" cy="1260672"/>
        </a:xfrm>
        <a:prstGeom prst="ellipse">
          <a:avLst/>
        </a:prstGeom>
        <a:solidFill>
          <a:srgbClr val="A6377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9379" tIns="19050" rIns="69379" bIns="19050" numCol="1" spcCol="1270" anchor="ctr" anchorCtr="0">
          <a:noAutofit/>
        </a:bodyPr>
        <a:lstStyle/>
        <a:p>
          <a:pPr marL="0" lvl="0" indent="0" algn="ctr" defTabSz="666750">
            <a:lnSpc>
              <a:spcPct val="90000"/>
            </a:lnSpc>
            <a:spcBef>
              <a:spcPct val="0"/>
            </a:spcBef>
            <a:spcAft>
              <a:spcPct val="35000"/>
            </a:spcAft>
            <a:buNone/>
          </a:pPr>
          <a:r>
            <a:rPr lang="en-GB" sz="1500" kern="1200" dirty="0"/>
            <a:t>Problems</a:t>
          </a:r>
        </a:p>
      </dsp:txBody>
      <dsp:txXfrm>
        <a:off x="4578618" y="184687"/>
        <a:ext cx="891430" cy="891430"/>
      </dsp:txXfrm>
    </dsp:sp>
    <dsp:sp modelId="{15BF5D47-752E-4682-A340-374DD7177C71}">
      <dsp:nvSpPr>
        <dsp:cNvPr id="0" name=""/>
        <dsp:cNvSpPr/>
      </dsp:nvSpPr>
      <dsp:spPr>
        <a:xfrm>
          <a:off x="5402535" y="66"/>
          <a:ext cx="1260672" cy="126067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9379" tIns="19050" rIns="69379" bIns="19050" numCol="1" spcCol="1270" anchor="ctr" anchorCtr="0">
          <a:noAutofit/>
        </a:bodyPr>
        <a:lstStyle/>
        <a:p>
          <a:pPr marL="0" lvl="0" indent="0" algn="ctr" defTabSz="666750">
            <a:lnSpc>
              <a:spcPct val="90000"/>
            </a:lnSpc>
            <a:spcBef>
              <a:spcPct val="0"/>
            </a:spcBef>
            <a:spcAft>
              <a:spcPct val="35000"/>
            </a:spcAft>
            <a:buNone/>
          </a:pPr>
          <a:r>
            <a:rPr lang="en-GB" sz="1500" kern="1200" dirty="0"/>
            <a:t>Solutions</a:t>
          </a:r>
        </a:p>
      </dsp:txBody>
      <dsp:txXfrm>
        <a:off x="5587156" y="184687"/>
        <a:ext cx="891430" cy="89143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05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E8009AA3-F33A-FD4E-A36A-961E6D556D73}"/>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1" name="Picture Placeholder 2">
            <a:extLst>
              <a:ext uri="{FF2B5EF4-FFF2-40B4-BE49-F238E27FC236}">
                <a16:creationId xmlns:a16="http://schemas.microsoft.com/office/drawing/2014/main" id="{0C3DDFA9-097C-754E-93A5-3839261EF8A3}"/>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2" name="Picture Placeholder 2">
            <a:extLst>
              <a:ext uri="{FF2B5EF4-FFF2-40B4-BE49-F238E27FC236}">
                <a16:creationId xmlns:a16="http://schemas.microsoft.com/office/drawing/2014/main" id="{EAEF6410-8773-EA4A-8D3E-FFFB31DE570C}"/>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99989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ADA5B9F8-FB39-924E-AF2D-CA1144D0C800}"/>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5AF73268-9BC5-3345-85C8-49CC8A66A548}"/>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538C8B9-CB3A-9045-8F75-E435472F24C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4034618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08A84934-B093-EF49-A53B-461C49FA347E}"/>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49ACB783-6197-4745-B20F-1918F67FAE37}"/>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D98D3E7-03E2-E647-AAEC-6881A6C8126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9189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A7720F9D-A566-814E-AE91-3E356CC6E682}"/>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89064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FF72099B-33CA-D043-9A4B-B4B8E900C2F3}"/>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88217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00A337F4-DAD3-A746-96CC-86A01DFB30BA}"/>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322515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6" name="Group 25">
            <a:extLst>
              <a:ext uri="{FF2B5EF4-FFF2-40B4-BE49-F238E27FC236}">
                <a16:creationId xmlns:a16="http://schemas.microsoft.com/office/drawing/2014/main" id="{14A143FF-F074-884D-817C-4D0DD7610F59}"/>
              </a:ext>
            </a:extLst>
          </p:cNvPr>
          <p:cNvGrpSpPr/>
          <p:nvPr userDrawn="1"/>
        </p:nvGrpSpPr>
        <p:grpSpPr>
          <a:xfrm>
            <a:off x="3018" y="6099302"/>
            <a:ext cx="12188982" cy="125532"/>
            <a:chOff x="3018" y="6099302"/>
            <a:chExt cx="12188982" cy="125532"/>
          </a:xfrm>
        </p:grpSpPr>
        <p:pic>
          <p:nvPicPr>
            <p:cNvPr id="19" name="Picture 18">
              <a:extLst>
                <a:ext uri="{FF2B5EF4-FFF2-40B4-BE49-F238E27FC236}">
                  <a16:creationId xmlns:a16="http://schemas.microsoft.com/office/drawing/2014/main" id="{F869ABF9-8E27-C948-8152-9DDD895D882A}"/>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20" name="Straight Connector 19">
              <a:extLst>
                <a:ext uri="{FF2B5EF4-FFF2-40B4-BE49-F238E27FC236}">
                  <a16:creationId xmlns:a16="http://schemas.microsoft.com/office/drawing/2014/main" id="{BCF01D6B-0253-C641-9DD7-9FB270962D73}"/>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1FC9E7-B9B9-6249-9BF9-D4096CB525E9}"/>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2434540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C9F3C691-B9B3-5545-8075-CE9C4E61C659}"/>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738010C-55F8-BF47-89B3-62874F609C1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EB76A83F-5BE1-0B46-A495-7CA331459A89}"/>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73838BA2-C576-D24B-9886-8F26BEE4513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2EA54184-A903-0A4E-8E27-64B769C66175}"/>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F08497CE-EE28-F64A-8BAF-3D356C92151B}"/>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7071F-8058-A843-B3E6-968612336A8D}"/>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2ED96AA3-F8E5-BF49-B434-0E5577E372FE}"/>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3253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D5E90AED-30CF-2346-941F-0E2BECD950F4}"/>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4162B794-41FD-ED43-9AFC-365FBF32F422}"/>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5AAEF02B-7454-DE4F-AA3E-59ADF794CD2B}"/>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34346F16-4073-424E-9863-65DDC6AB99C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E3AB1CA3-2E96-F54D-B949-40B61C692F91}"/>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907A7F1A-15B7-5642-A18C-D11C4C1D9CC6}"/>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BC0FDA-21A1-624B-8EFE-B9D12F10A33B}"/>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9E74DED7-1B98-5B44-A322-DADCA3E6B6BD}"/>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300430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MCM</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MCM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332509" y="301336"/>
            <a:ext cx="11513127" cy="6213764"/>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8AE368C-36EF-EF4A-8D88-08BB6BAE0FBC}"/>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9" name="Straight Connector 8">
            <a:extLst>
              <a:ext uri="{FF2B5EF4-FFF2-40B4-BE49-F238E27FC236}">
                <a16:creationId xmlns:a16="http://schemas.microsoft.com/office/drawing/2014/main" id="{1C8E671D-F2A4-1D49-AA3B-968FFA676999}"/>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ABAE81-7FEB-C14C-A288-8A611EEBB85E}"/>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3">
            <a:extLst>
              <a:ext uri="{FF2B5EF4-FFF2-40B4-BE49-F238E27FC236}">
                <a16:creationId xmlns:a16="http://schemas.microsoft.com/office/drawing/2014/main" id="{8B1168EF-BA5D-6340-BD17-FA1CD2ECA3C5}"/>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5AF5D0-A371-FA48-93FC-F9AB2731EFED}"/>
              </a:ext>
            </a:extLst>
          </p:cNvPr>
          <p:cNvSpPr/>
          <p:nvPr userDrawn="1"/>
        </p:nvSpPr>
        <p:spPr>
          <a:xfrm>
            <a:off x="332509" y="301336"/>
            <a:ext cx="11513127" cy="6213764"/>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F87A83A-46B6-4347-928D-02C6B7C1F5BD}"/>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2" name="Straight Connector 11">
            <a:extLst>
              <a:ext uri="{FF2B5EF4-FFF2-40B4-BE49-F238E27FC236}">
                <a16:creationId xmlns:a16="http://schemas.microsoft.com/office/drawing/2014/main" id="{98EDF6A6-C862-304F-AE38-0AEFCCAF859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9398F0-177C-2A47-954E-83ACFABF81D1}"/>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3">
            <a:extLst>
              <a:ext uri="{FF2B5EF4-FFF2-40B4-BE49-F238E27FC236}">
                <a16:creationId xmlns:a16="http://schemas.microsoft.com/office/drawing/2014/main" id="{A6EC53F8-17DE-B545-8DCA-C7FF0F8C0D6F}"/>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59D6B-E258-EE40-96D7-2D3516A1A27E}"/>
              </a:ext>
            </a:extLst>
          </p:cNvPr>
          <p:cNvSpPr/>
          <p:nvPr userDrawn="1"/>
        </p:nvSpPr>
        <p:spPr>
          <a:xfrm>
            <a:off x="332509" y="301336"/>
            <a:ext cx="11513127" cy="6213764"/>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AB52DC-19E2-044A-8BBC-3543239B3096}"/>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3" name="Straight Connector 12">
            <a:extLst>
              <a:ext uri="{FF2B5EF4-FFF2-40B4-BE49-F238E27FC236}">
                <a16:creationId xmlns:a16="http://schemas.microsoft.com/office/drawing/2014/main" id="{494BBD8C-0955-1F44-8703-B48AE4A99DB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C2CAE3-9830-2C43-9E91-4A7D778040A3}"/>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A5D29BC9-A3D9-3F4F-8D05-111B729E595C}"/>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519991"/>
            <a:ext cx="1811454"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dirty="0"/>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519991"/>
            <a:ext cx="1811454" cy="432170"/>
          </a:xfrm>
          <a:prstGeom prst="roundRect">
            <a:avLst/>
          </a:prstGeom>
          <a:solidFill>
            <a:srgbClr val="76C6D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519991"/>
            <a:ext cx="1811454"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519991"/>
            <a:ext cx="1811454" cy="432170"/>
          </a:xfrm>
          <a:prstGeom prst="roundRect">
            <a:avLst/>
          </a:prstGeom>
          <a:solidFill>
            <a:srgbClr val="F6BC6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22" name="Group 21">
            <a:extLst>
              <a:ext uri="{FF2B5EF4-FFF2-40B4-BE49-F238E27FC236}">
                <a16:creationId xmlns:a16="http://schemas.microsoft.com/office/drawing/2014/main" id="{B6F62D2B-2EF6-B14F-B8E1-9436E0869E1D}"/>
              </a:ext>
            </a:extLst>
          </p:cNvPr>
          <p:cNvGrpSpPr/>
          <p:nvPr userDrawn="1"/>
        </p:nvGrpSpPr>
        <p:grpSpPr>
          <a:xfrm>
            <a:off x="0" y="6404007"/>
            <a:ext cx="12192000" cy="125532"/>
            <a:chOff x="-173656" y="6390668"/>
            <a:chExt cx="12192000" cy="125532"/>
          </a:xfrm>
        </p:grpSpPr>
        <p:pic>
          <p:nvPicPr>
            <p:cNvPr id="23" name="Picture 22">
              <a:extLst>
                <a:ext uri="{FF2B5EF4-FFF2-40B4-BE49-F238E27FC236}">
                  <a16:creationId xmlns:a16="http://schemas.microsoft.com/office/drawing/2014/main" id="{29A6BD51-50EB-3545-AF0F-C26B822DE61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4" name="Straight Connector 23">
              <a:extLst>
                <a:ext uri="{FF2B5EF4-FFF2-40B4-BE49-F238E27FC236}">
                  <a16:creationId xmlns:a16="http://schemas.microsoft.com/office/drawing/2014/main" id="{39496A35-B64B-8F4B-BDA1-16689BD45E55}"/>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5754BD-DF66-9549-889C-B58A9BEE7E68}"/>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9164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9" name="Text Placeholder 23">
            <a:extLst>
              <a:ext uri="{FF2B5EF4-FFF2-40B4-BE49-F238E27FC236}">
                <a16:creationId xmlns:a16="http://schemas.microsoft.com/office/drawing/2014/main" id="{1BCC9B6C-4FB6-9848-9564-F52325E4A9CC}"/>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8AC65B54-BA29-FA46-A8C1-8E41C5DF0C94}"/>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EC887EE7-F097-6841-B8D0-5BF42F9955D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508027AF-482D-CA40-96F0-5B2D68D81A38}"/>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3D2D1C-235C-A144-87F8-12B9325B8BBE}"/>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23686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3" name="Text Placeholder 23">
            <a:extLst>
              <a:ext uri="{FF2B5EF4-FFF2-40B4-BE49-F238E27FC236}">
                <a16:creationId xmlns:a16="http://schemas.microsoft.com/office/drawing/2014/main" id="{28EC86D2-E8D4-C543-A086-19A1B6FF240C}"/>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20" name="Rectangle 19">
            <a:extLst>
              <a:ext uri="{FF2B5EF4-FFF2-40B4-BE49-F238E27FC236}">
                <a16:creationId xmlns:a16="http://schemas.microsoft.com/office/drawing/2014/main" id="{31A567F0-E99B-2C45-A79B-9BF3D61B3AD2}"/>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a:extLst>
              <a:ext uri="{FF2B5EF4-FFF2-40B4-BE49-F238E27FC236}">
                <a16:creationId xmlns:a16="http://schemas.microsoft.com/office/drawing/2014/main" id="{9D02A3E2-E80D-7844-9184-2B0EC15BB8DD}"/>
              </a:ext>
            </a:extLst>
          </p:cNvPr>
          <p:cNvGrpSpPr/>
          <p:nvPr userDrawn="1"/>
        </p:nvGrpSpPr>
        <p:grpSpPr>
          <a:xfrm>
            <a:off x="0" y="6395457"/>
            <a:ext cx="12192000" cy="125532"/>
            <a:chOff x="98476" y="6381389"/>
            <a:chExt cx="12192000" cy="125532"/>
          </a:xfrm>
        </p:grpSpPr>
        <p:pic>
          <p:nvPicPr>
            <p:cNvPr id="22" name="Picture 21">
              <a:extLst>
                <a:ext uri="{FF2B5EF4-FFF2-40B4-BE49-F238E27FC236}">
                  <a16:creationId xmlns:a16="http://schemas.microsoft.com/office/drawing/2014/main" id="{DA8E0FB0-8B78-4D4F-ACFD-64A5C2FE21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3" name="Straight Connector 22">
              <a:extLst>
                <a:ext uri="{FF2B5EF4-FFF2-40B4-BE49-F238E27FC236}">
                  <a16:creationId xmlns:a16="http://schemas.microsoft.com/office/drawing/2014/main" id="{965199E0-C966-234B-AACF-17FB6F1188A7}"/>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4A5A9C-22F8-D74D-93CC-7913DB9E4E33}"/>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294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A301F4E2-16CC-344C-B8D7-36AC9401AED2}"/>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A92CA399-6D08-6E40-A703-72E82C39DE9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0474EBA3-0773-FD45-A47A-005DFD90534B}"/>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719CB-F2B6-8945-838B-029D866DB60D}"/>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6DAFF203-8D79-F746-990D-17E7C15602BE}"/>
              </a:ext>
            </a:extLst>
          </p:cNvPr>
          <p:cNvSpPr/>
          <p:nvPr userDrawn="1"/>
        </p:nvSpPr>
        <p:spPr>
          <a:xfrm>
            <a:off x="4332514" y="6083"/>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80044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4452650"/>
            <a:ext cx="12238340" cy="2405350"/>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366946" y="4897601"/>
            <a:ext cx="3104978" cy="697353"/>
          </a:xfrm>
        </p:spPr>
        <p:txBody>
          <a:bodyPr anchor="ctr">
            <a:noAutofit/>
          </a:bodyPr>
          <a:lstStyle>
            <a:lvl1pPr marL="0" indent="0" algn="l">
              <a:buNone/>
              <a:defRPr sz="5400" baseline="0">
                <a:solidFill>
                  <a:schemeClr val="bg1"/>
                </a:solidFill>
                <a:latin typeface="+mn-lt"/>
              </a:defRPr>
            </a:lvl1pPr>
          </a:lstStyle>
          <a:p>
            <a:pPr lvl="0"/>
            <a:r>
              <a:rPr lang="en-US" dirty="0"/>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366946" y="5693002"/>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8601483" y="498829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8601483" y="5534225"/>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8601483" y="6101164"/>
            <a:ext cx="2812464" cy="323455"/>
          </a:xfrm>
        </p:spPr>
        <p:txBody>
          <a:bodyPr anchor="t">
            <a:normAutofit/>
          </a:bodyPr>
          <a:lstStyle>
            <a:lvl1pPr marL="0" indent="0">
              <a:buNone/>
              <a:defRPr sz="1600">
                <a:solidFill>
                  <a:schemeClr val="bg1"/>
                </a:solidFill>
              </a:defRPr>
            </a:lvl1pPr>
          </a:lstStyle>
          <a:p>
            <a:pPr lvl="0"/>
            <a:r>
              <a:rPr lang="en-US" dirty="0"/>
              <a:t>Text 1</a:t>
            </a:r>
          </a:p>
        </p:txBody>
      </p:sp>
      <p:pic>
        <p:nvPicPr>
          <p:cNvPr id="35" name="Picture 34" descr="A close up of a sign&#10;&#10;Description automatically generated">
            <a:extLst>
              <a:ext uri="{FF2B5EF4-FFF2-40B4-BE49-F238E27FC236}">
                <a16:creationId xmlns:a16="http://schemas.microsoft.com/office/drawing/2014/main" id="{25A2D98F-3A90-9D48-9AE7-BBCF43017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4667" y="276966"/>
            <a:ext cx="5238017" cy="3785046"/>
          </a:xfrm>
          <a:prstGeom prst="rect">
            <a:avLst/>
          </a:prstGeom>
        </p:spPr>
      </p:pic>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01833" y="3650366"/>
            <a:ext cx="2095500" cy="558800"/>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MCM</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FB682-780A-834F-B278-D6836A07036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20348"/>
            <a:ext cx="12194548" cy="4737652"/>
          </a:xfrm>
          <a:prstGeom prst="rect">
            <a:avLst/>
          </a:prstGeom>
        </p:spPr>
      </p:pic>
      <p:pic>
        <p:nvPicPr>
          <p:cNvPr id="10" name="Picture 9" descr="A close up of a sign&#10;&#10;Description automatically generated">
            <a:extLst>
              <a:ext uri="{FF2B5EF4-FFF2-40B4-BE49-F238E27FC236}">
                <a16:creationId xmlns:a16="http://schemas.microsoft.com/office/drawing/2014/main" id="{9415DBE3-5D46-6D4C-AC24-A5645E6EF6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6857" y="273879"/>
            <a:ext cx="4365762" cy="3154746"/>
          </a:xfrm>
          <a:prstGeom prst="rect">
            <a:avLst/>
          </a:prstGeom>
        </p:spPr>
      </p:pic>
      <p:pic>
        <p:nvPicPr>
          <p:cNvPr id="11" name="Picture 10">
            <a:extLst>
              <a:ext uri="{FF2B5EF4-FFF2-40B4-BE49-F238E27FC236}">
                <a16:creationId xmlns:a16="http://schemas.microsoft.com/office/drawing/2014/main" id="{47F63D0D-8B0D-CA44-8E66-EA061338168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096500" y="6025321"/>
            <a:ext cx="2095500" cy="558800"/>
          </a:xfrm>
          <a:prstGeom prst="rect">
            <a:avLst/>
          </a:prstGeom>
        </p:spPr>
      </p:pic>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6403968" y="4347596"/>
            <a:ext cx="5278651" cy="697353"/>
          </a:xfrm>
        </p:spPr>
        <p:txBody>
          <a:bodyPr>
            <a:noAutofit/>
          </a:bodyPr>
          <a:lstStyle>
            <a:lvl1pPr marL="0" indent="0" algn="r">
              <a:buNone/>
              <a:defRPr sz="5400" b="1" baseline="0">
                <a:solidFill>
                  <a:schemeClr val="bg1"/>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6403968" y="5054089"/>
            <a:ext cx="5278651" cy="697353"/>
          </a:xfrm>
        </p:spPr>
        <p:txBody>
          <a:bodyPr>
            <a:normAutofit/>
          </a:bodyPr>
          <a:lstStyle>
            <a:lvl1pPr marL="0" indent="0" algn="r">
              <a:buNone/>
              <a:defRPr sz="3600">
                <a:solidFill>
                  <a:schemeClr val="bg1"/>
                </a:solidFill>
                <a:latin typeface="+mn-lt"/>
              </a:defRPr>
            </a:lvl1pPr>
          </a:lstStyle>
          <a:p>
            <a:pPr lvl="0"/>
            <a:r>
              <a:rPr lang="en-US" dirty="0"/>
              <a:t>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19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91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F6BC67"/>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214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480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686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6" r:id="rId4"/>
    <p:sldLayoutId id="2147483682" r:id="rId5"/>
    <p:sldLayoutId id="2147483685" r:id="rId6"/>
    <p:sldLayoutId id="2147483686" r:id="rId7"/>
    <p:sldLayoutId id="2147483673" r:id="rId8"/>
    <p:sldLayoutId id="2147483687" r:id="rId9"/>
    <p:sldLayoutId id="2147483688" r:id="rId10"/>
    <p:sldLayoutId id="2147483651" r:id="rId11"/>
    <p:sldLayoutId id="2147483683" r:id="rId12"/>
    <p:sldLayoutId id="2147483684" r:id="rId13"/>
    <p:sldLayoutId id="2147483674" r:id="rId14"/>
    <p:sldLayoutId id="2147483680" r:id="rId15"/>
    <p:sldLayoutId id="2147483681" r:id="rId16"/>
    <p:sldLayoutId id="2147483675" r:id="rId17"/>
    <p:sldLayoutId id="2147483678" r:id="rId18"/>
    <p:sldLayoutId id="2147483679" r:id="rId19"/>
    <p:sldLayoutId id="2147483653" r:id="rId20"/>
    <p:sldLayoutId id="2147483663" r:id="rId21"/>
    <p:sldLayoutId id="2147483664" r:id="rId22"/>
    <p:sldLayoutId id="2147483689" r:id="rId23"/>
    <p:sldLayoutId id="2147483677" r:id="rId24"/>
    <p:sldLayoutId id="2147483670" r:id="rId25"/>
    <p:sldLayoutId id="2147483676" r:id="rId26"/>
    <p:sldLayoutId id="2147483669" r:id="rId27"/>
    <p:sldLayoutId id="2147483656" r:id="rId28"/>
    <p:sldLayoutId id="2147483657" r:id="rId29"/>
    <p:sldLayoutId id="214748365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outsidemagazine.ie/" TargetMode="External"/><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outsidemagazine.ie/why-we-communicate-softly-at-outside-multicultural-magazine/" TargetMode="External"/><Relationship Id="rId1" Type="http://schemas.openxmlformats.org/officeDocument/2006/relationships/slideLayout" Target="../slideLayouts/slideLayout15.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eurobug.co.uk/bridges-not-walls-migration/" TargetMode="External"/><Relationship Id="rId2" Type="http://schemas.openxmlformats.org/officeDocument/2006/relationships/slideLayout" Target="../slideLayouts/slideLayout17.xml"/><Relationship Id="rId1" Type="http://schemas.openxmlformats.org/officeDocument/2006/relationships/video" Target="https://www.youtube.com/embed/zQyYUIuPa6k?feature=oembed" TargetMode="Externa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so-mo.org/copy-of-onderweg-festival" TargetMode="External"/><Relationship Id="rId2" Type="http://schemas.openxmlformats.org/officeDocument/2006/relationships/hyperlink" Target="https://sneekconnected.nl/over-ons/"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4.xml"/><Relationship Id="rId1" Type="http://schemas.openxmlformats.org/officeDocument/2006/relationships/video" Target="https://www.youtube.com/embed/kRfDSBmaxOk?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dreads.com/work/quotes/1821627"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epimonia.com/blogs/news/challenges-refugees-face" TargetMode="Externa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1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2" Type="http://schemas.openxmlformats.org/officeDocument/2006/relationships/hyperlink" Target="https://www.equalityhumanrights.com/en/about-us/who-we-are" TargetMode="Externa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svg"/><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fra.europa.eu/en/publications-and-resources/infographics/inclusion-experiences-immigrants-and-ethnic-minorities" TargetMode="External"/><Relationship Id="rId1" Type="http://schemas.openxmlformats.org/officeDocument/2006/relationships/slideLayout" Target="../slideLayouts/slideLayout15.xml"/><Relationship Id="rId5" Type="http://schemas.openxmlformats.org/officeDocument/2006/relationships/image" Target="../media/image42.svg"/><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hyperlink" Target="https://ec.europa.eu/info/aid-development-cooperation-fundamental-rights/your-rights-eu/eu-charter-fundamental-rights_en" TargetMode="Externa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www.payer.de/arbeitkapital/arbeitkapital01204.htm" TargetMode="External"/><Relationship Id="rId2" Type="http://schemas.openxmlformats.org/officeDocument/2006/relationships/image" Target="../media/image12.gi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p:txBody>
          <a:bodyPr/>
          <a:lstStyle/>
          <a:p>
            <a:r>
              <a:rPr lang="en-US" dirty="0"/>
              <a:t>Module 1</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4811150" y="5054089"/>
            <a:ext cx="6871469" cy="697353"/>
          </a:xfrm>
        </p:spPr>
        <p:txBody>
          <a:bodyPr>
            <a:normAutofit/>
          </a:bodyPr>
          <a:lstStyle/>
          <a:p>
            <a:r>
              <a:rPr lang="en-GB" sz="2400" dirty="0"/>
              <a:t>Introduction to Migrant Community Mediation </a:t>
            </a:r>
            <a:endParaRPr lang="en-US" sz="2400" dirty="0"/>
          </a:p>
        </p:txBody>
      </p:sp>
      <p:sp>
        <p:nvSpPr>
          <p:cNvPr id="4" name="Text Box 15">
            <a:extLst>
              <a:ext uri="{FF2B5EF4-FFF2-40B4-BE49-F238E27FC236}">
                <a16:creationId xmlns:a16="http://schemas.microsoft.com/office/drawing/2014/main" id="{3727BC18-8E46-4842-9503-E8D070999AF4}"/>
              </a:ext>
            </a:extLst>
          </p:cNvPr>
          <p:cNvSpPr txBox="1"/>
          <p:nvPr/>
        </p:nvSpPr>
        <p:spPr>
          <a:xfrm>
            <a:off x="295422" y="6034038"/>
            <a:ext cx="9298744" cy="618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5"/>
              </a:spcBef>
              <a:spcAft>
                <a:spcPts val="0"/>
              </a:spcAft>
            </a:pPr>
            <a:r>
              <a:rPr lang="pl-PL" sz="1200" dirty="0">
                <a:solidFill>
                  <a:srgbClr val="FFFFFF"/>
                </a:solidFill>
                <a:effectLst/>
                <a:latin typeface="Calibri" panose="020F0502020204030204" pitchFamily="34" charset="0"/>
                <a:ea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pl-PL" sz="1200" dirty="0">
                <a:solidFill>
                  <a:srgbClr val="FFFFFF"/>
                </a:solidFill>
                <a:effectLst/>
                <a:latin typeface="Calibri" panose="020F0502020204030204" pitchFamily="34" charset="0"/>
                <a:ea typeface="Calibri" panose="020F0502020204030204" pitchFamily="34" charset="0"/>
              </a:rPr>
              <a:t> </a:t>
            </a:r>
            <a:r>
              <a:rPr lang="pl-PL" sz="1200" kern="1200" dirty="0">
                <a:solidFill>
                  <a:srgbClr val="FFFFFF"/>
                </a:solidFill>
                <a:effectLst/>
                <a:latin typeface="Calibri" panose="020F0502020204030204" pitchFamily="34" charset="0"/>
                <a:ea typeface="Times New Roman" panose="02020603050405020304" pitchFamily="18" charset="0"/>
              </a:rPr>
              <a:t>2019-1-SE01-KA204-060535</a:t>
            </a:r>
            <a:endParaRPr lang="en-GB" sz="1200" dirty="0">
              <a:effectLst/>
              <a:latin typeface="Times New Roman" panose="02020603050405020304" pitchFamily="18" charset="0"/>
              <a:ea typeface="Times New Roman" panose="02020603050405020304" pitchFamily="18" charset="0"/>
            </a:endParaRPr>
          </a:p>
          <a:p>
            <a:pPr marL="90170">
              <a:spcAft>
                <a:spcPts val="0"/>
              </a:spcAft>
            </a:pPr>
            <a:r>
              <a:rPr lang="pl-PL" sz="700" dirty="0">
                <a:solidFill>
                  <a:srgbClr val="FFFFFF"/>
                </a:solidFill>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61143-CFA7-4C62-803F-761781D0E6C4}"/>
              </a:ext>
            </a:extLst>
          </p:cNvPr>
          <p:cNvSpPr>
            <a:spLocks noGrp="1"/>
          </p:cNvSpPr>
          <p:nvPr>
            <p:ph type="body" sz="quarter" idx="13"/>
          </p:nvPr>
        </p:nvSpPr>
        <p:spPr/>
        <p:txBody>
          <a:bodyPr/>
          <a:lstStyle/>
          <a:p>
            <a:r>
              <a:rPr lang="hr-BA" dirty="0"/>
              <a:t>Understanding others: Empathy </a:t>
            </a:r>
            <a:endParaRPr lang="en-US" dirty="0"/>
          </a:p>
        </p:txBody>
      </p:sp>
      <p:sp>
        <p:nvSpPr>
          <p:cNvPr id="3" name="Text Placeholder 2">
            <a:extLst>
              <a:ext uri="{FF2B5EF4-FFF2-40B4-BE49-F238E27FC236}">
                <a16:creationId xmlns:a16="http://schemas.microsoft.com/office/drawing/2014/main" id="{A076A67F-5E70-421F-BB0D-E2549410B839}"/>
              </a:ext>
            </a:extLst>
          </p:cNvPr>
          <p:cNvSpPr>
            <a:spLocks noGrp="1"/>
          </p:cNvSpPr>
          <p:nvPr>
            <p:ph type="body" sz="quarter" idx="14"/>
          </p:nvPr>
        </p:nvSpPr>
        <p:spPr>
          <a:xfrm>
            <a:off x="708651" y="2313992"/>
            <a:ext cx="10638222" cy="3600073"/>
          </a:xfrm>
        </p:spPr>
        <p:txBody>
          <a:bodyPr/>
          <a:lstStyle/>
          <a:p>
            <a:r>
              <a:rPr lang="en-US" sz="2000" b="1" dirty="0">
                <a:effectLst/>
              </a:rPr>
              <a:t>4. Explore the heart not just the head.</a:t>
            </a:r>
            <a:r>
              <a:rPr lang="en-US" sz="2000" dirty="0">
                <a:effectLst/>
              </a:rPr>
              <a:t> Read literature that explores personal relationships and emotions. This has been shown to improve the empathy of young doctors.</a:t>
            </a:r>
          </a:p>
          <a:p>
            <a:r>
              <a:rPr lang="en-US" sz="2000" b="1" dirty="0">
                <a:effectLst/>
              </a:rPr>
              <a:t>5. Walk in others’ shoes.</a:t>
            </a:r>
            <a:r>
              <a:rPr lang="en-US" sz="2000" dirty="0">
                <a:effectLst/>
              </a:rPr>
              <a:t> Talk to others about what it is like to walk in their shoes—about their issues and concerns and how they perceived experiences you both shared.</a:t>
            </a:r>
          </a:p>
          <a:p>
            <a:r>
              <a:rPr lang="en-US" sz="2000" b="1" dirty="0">
                <a:effectLst/>
              </a:rPr>
              <a:t>6. Examine your biases.</a:t>
            </a:r>
            <a:r>
              <a:rPr lang="en-US" sz="2000" dirty="0">
                <a:effectLst/>
              </a:rPr>
              <a:t> We all have hidden (and sometimes not-so-hidden) biases that interfere with our ability to listen and empathize. These are often centered around visible factors such as age, race, and gender. Don’t think you have any biases? Think again—we all do.</a:t>
            </a:r>
          </a:p>
          <a:p>
            <a:r>
              <a:rPr lang="en-US" sz="2000" b="1" dirty="0">
                <a:effectLst/>
              </a:rPr>
              <a:t>7. Cultivate your sense of curiosity.</a:t>
            </a:r>
            <a:r>
              <a:rPr lang="en-US" sz="2000" dirty="0">
                <a:effectLst/>
              </a:rPr>
              <a:t> What can you learn from a very young colleague who is “inexperienced?” What can you learn from a client you view as “narrow”? Curious people ask lots of questions (point 8), leading them to develop a stronger understanding of the people around them.</a:t>
            </a:r>
          </a:p>
          <a:p>
            <a:r>
              <a:rPr lang="en-US" sz="2000" b="1" dirty="0">
                <a:effectLst/>
              </a:rPr>
              <a:t>8. Ask better questions.</a:t>
            </a:r>
            <a:r>
              <a:rPr lang="en-US" sz="2000" dirty="0">
                <a:effectLst/>
              </a:rPr>
              <a:t> Bring three or four thoughtful, even provocative questions to every conversation you have with clients or colleagues.</a:t>
            </a:r>
          </a:p>
          <a:p>
            <a:endParaRPr lang="en-US" sz="2000" dirty="0"/>
          </a:p>
        </p:txBody>
      </p:sp>
    </p:spTree>
    <p:extLst>
      <p:ext uri="{BB962C8B-B14F-4D97-AF65-F5344CB8AC3E}">
        <p14:creationId xmlns:p14="http://schemas.microsoft.com/office/powerpoint/2010/main" val="257009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a:xfrm>
            <a:off x="783177" y="799588"/>
            <a:ext cx="11073025" cy="901827"/>
          </a:xfrm>
        </p:spPr>
        <p:txBody>
          <a:bodyPr>
            <a:normAutofit/>
          </a:bodyPr>
          <a:lstStyle/>
          <a:p>
            <a:r>
              <a:rPr lang="en-GB" sz="4200" dirty="0"/>
              <a:t>Understanding Migration</a:t>
            </a:r>
          </a:p>
          <a:p>
            <a:endParaRPr lang="en-GB" dirty="0"/>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6117559" y="2362257"/>
            <a:ext cx="5501004" cy="3245241"/>
          </a:xfrm>
        </p:spPr>
        <p:txBody>
          <a:bodyPr/>
          <a:lstStyle/>
          <a:p>
            <a:pPr>
              <a:buNone/>
            </a:pPr>
            <a:r>
              <a:rPr lang="en-IE" sz="2400" b="1" dirty="0">
                <a:solidFill>
                  <a:srgbClr val="615F5D"/>
                </a:solidFill>
              </a:rPr>
              <a:t>Migration</a:t>
            </a:r>
            <a:r>
              <a:rPr lang="en-IE" sz="2400" dirty="0">
                <a:solidFill>
                  <a:srgbClr val="615F5D"/>
                </a:solidFill>
              </a:rPr>
              <a:t> is the movement of people from one place to another and can be either temporary or permanent.  Triggers may be personal and/or professional factors including: </a:t>
            </a:r>
          </a:p>
          <a:p>
            <a:pPr marL="457200" indent="-457200">
              <a:buFont typeface="Arial" panose="020B0604020202020204" pitchFamily="34" charset="0"/>
              <a:buChar char="•"/>
            </a:pPr>
            <a:r>
              <a:rPr lang="en-IE" sz="2400" dirty="0">
                <a:solidFill>
                  <a:srgbClr val="615F5D"/>
                </a:solidFill>
              </a:rPr>
              <a:t>a desire to work or study in a different country</a:t>
            </a:r>
          </a:p>
          <a:p>
            <a:pPr marL="457200" indent="-457200">
              <a:buFont typeface="Arial" panose="020B0604020202020204" pitchFamily="34" charset="0"/>
              <a:buChar char="•"/>
            </a:pPr>
            <a:r>
              <a:rPr lang="en-IE" sz="2400" dirty="0">
                <a:solidFill>
                  <a:srgbClr val="615F5D"/>
                </a:solidFill>
              </a:rPr>
              <a:t>a need to move away from dangerous or challenging environments</a:t>
            </a:r>
          </a:p>
          <a:p>
            <a:pPr marL="457200" indent="-457200">
              <a:buFont typeface="Arial" panose="020B0604020202020204" pitchFamily="34" charset="0"/>
              <a:buChar char="•"/>
            </a:pPr>
            <a:r>
              <a:rPr lang="en-IE" sz="2400" dirty="0">
                <a:solidFill>
                  <a:srgbClr val="615F5D"/>
                </a:solidFill>
              </a:rPr>
              <a:t>an economic necessity to find employment</a:t>
            </a:r>
            <a:endParaRPr lang="en-IE" sz="2400" dirty="0"/>
          </a:p>
        </p:txBody>
      </p:sp>
      <p:pic>
        <p:nvPicPr>
          <p:cNvPr id="5" name="Picture 4" descr="A picture containing text&#10;&#10;Description automatically generated">
            <a:extLst>
              <a:ext uri="{FF2B5EF4-FFF2-40B4-BE49-F238E27FC236}">
                <a16:creationId xmlns:a16="http://schemas.microsoft.com/office/drawing/2014/main" id="{584C3AF1-4387-40F0-8CE5-A93C0D08620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701415"/>
            <a:ext cx="5501004" cy="50110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73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a:xfrm>
            <a:off x="783177" y="943935"/>
            <a:ext cx="4359295" cy="697353"/>
          </a:xfrm>
        </p:spPr>
        <p:txBody>
          <a:bodyPr>
            <a:normAutofit fontScale="92500"/>
          </a:bodyPr>
          <a:lstStyle/>
          <a:p>
            <a:r>
              <a:rPr lang="en-GB" sz="3200" dirty="0"/>
              <a:t>Understanding Community</a:t>
            </a:r>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708651" y="2668824"/>
            <a:ext cx="4359295" cy="3245241"/>
          </a:xfrm>
        </p:spPr>
        <p:txBody>
          <a:bodyPr/>
          <a:lstStyle/>
          <a:p>
            <a:r>
              <a:rPr lang="en-GB" dirty="0"/>
              <a:t>Community is a unified body of individuals: such as</a:t>
            </a:r>
          </a:p>
          <a:p>
            <a:r>
              <a:rPr lang="en-GB" dirty="0"/>
              <a:t>- the people with common interests living in a particular area broadly</a:t>
            </a:r>
          </a:p>
          <a:p>
            <a:r>
              <a:rPr lang="en-GB" dirty="0"/>
              <a:t>- a group of people with a common characteristic or interest living together within a larger society </a:t>
            </a:r>
          </a:p>
        </p:txBody>
      </p:sp>
      <p:pic>
        <p:nvPicPr>
          <p:cNvPr id="5" name="Picture 4">
            <a:extLst>
              <a:ext uri="{FF2B5EF4-FFF2-40B4-BE49-F238E27FC236}">
                <a16:creationId xmlns:a16="http://schemas.microsoft.com/office/drawing/2014/main" id="{B1704FFB-D741-432F-A2A7-769AB0FBF8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1209" y="0"/>
            <a:ext cx="6860791" cy="6858000"/>
          </a:xfrm>
          <a:prstGeom prst="rect">
            <a:avLst/>
          </a:prstGeom>
        </p:spPr>
      </p:pic>
    </p:spTree>
    <p:extLst>
      <p:ext uri="{BB962C8B-B14F-4D97-AF65-F5344CB8AC3E}">
        <p14:creationId xmlns:p14="http://schemas.microsoft.com/office/powerpoint/2010/main" val="313059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p:txBody>
          <a:bodyPr/>
          <a:lstStyle/>
          <a:p>
            <a:pPr algn="r"/>
            <a:r>
              <a:rPr lang="en-GB" dirty="0"/>
              <a:t>Mediator</a:t>
            </a:r>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7625165" y="2585223"/>
            <a:ext cx="4140161" cy="3245241"/>
          </a:xfrm>
        </p:spPr>
        <p:txBody>
          <a:bodyPr/>
          <a:lstStyle/>
          <a:p>
            <a:pPr algn="r">
              <a:buNone/>
            </a:pPr>
            <a:r>
              <a:rPr lang="en-IE" sz="2400" dirty="0">
                <a:solidFill>
                  <a:srgbClr val="615F5D"/>
                </a:solidFill>
              </a:rPr>
              <a:t>In the context of this project, Migrant Community Mediator is not someone who is necessarily providing legal mediation, but rather a non-formal process of negotiation, support, consultation of the involved parties, and overall the COMMUNICATION.</a:t>
            </a:r>
            <a:endParaRPr lang="en-IE" sz="2400" dirty="0"/>
          </a:p>
        </p:txBody>
      </p:sp>
      <p:pic>
        <p:nvPicPr>
          <p:cNvPr id="5" name="Picture 4" descr="A picture containing person, indoor&#10;&#10;Description automatically generated">
            <a:extLst>
              <a:ext uri="{FF2B5EF4-FFF2-40B4-BE49-F238E27FC236}">
                <a16:creationId xmlns:a16="http://schemas.microsoft.com/office/drawing/2014/main" id="{30F05CEA-B169-49F2-9224-0DF0DD03BD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7485681" cy="6858000"/>
          </a:xfrm>
          <a:prstGeom prst="rect">
            <a:avLst/>
          </a:prstGeom>
        </p:spPr>
      </p:pic>
    </p:spTree>
    <p:extLst>
      <p:ext uri="{BB962C8B-B14F-4D97-AF65-F5344CB8AC3E}">
        <p14:creationId xmlns:p14="http://schemas.microsoft.com/office/powerpoint/2010/main" val="195153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449550-9C30-47EE-8433-93D2F39163A4}"/>
              </a:ext>
            </a:extLst>
          </p:cNvPr>
          <p:cNvSpPr>
            <a:spLocks noGrp="1"/>
          </p:cNvSpPr>
          <p:nvPr>
            <p:ph type="body" sz="quarter" idx="13"/>
          </p:nvPr>
        </p:nvSpPr>
        <p:spPr/>
        <p:txBody>
          <a:bodyPr/>
          <a:lstStyle/>
          <a:p>
            <a:r>
              <a:rPr lang="en-GB" dirty="0"/>
              <a:t>A Migrant Community Mediator</a:t>
            </a:r>
          </a:p>
        </p:txBody>
      </p:sp>
      <p:sp>
        <p:nvSpPr>
          <p:cNvPr id="3" name="Text Placeholder 2">
            <a:extLst>
              <a:ext uri="{FF2B5EF4-FFF2-40B4-BE49-F238E27FC236}">
                <a16:creationId xmlns:a16="http://schemas.microsoft.com/office/drawing/2014/main" id="{BE879C97-723B-4931-9BA1-E32530587C19}"/>
              </a:ext>
            </a:extLst>
          </p:cNvPr>
          <p:cNvSpPr>
            <a:spLocks noGrp="1"/>
          </p:cNvSpPr>
          <p:nvPr>
            <p:ph type="body" sz="quarter" idx="14"/>
          </p:nvPr>
        </p:nvSpPr>
        <p:spPr>
          <a:xfrm>
            <a:off x="1553089" y="2262578"/>
            <a:ext cx="10254093" cy="1462322"/>
          </a:xfrm>
        </p:spPr>
        <p:txBody>
          <a:bodyPr/>
          <a:lstStyle/>
          <a:p>
            <a:r>
              <a:rPr lang="en-GB" dirty="0"/>
              <a:t>- Is a person who identifies as a migrant and mediates a situation, relationship or communication between other persons who identify as migrants, or between migrant and non-migrant persons, with the aim of reaching the best possible solution for parties involved. </a:t>
            </a:r>
          </a:p>
          <a:p>
            <a:endParaRPr lang="en-GB" dirty="0"/>
          </a:p>
        </p:txBody>
      </p:sp>
      <p:grpSp>
        <p:nvGrpSpPr>
          <p:cNvPr id="7" name="Google Shape;813;p39">
            <a:extLst>
              <a:ext uri="{FF2B5EF4-FFF2-40B4-BE49-F238E27FC236}">
                <a16:creationId xmlns:a16="http://schemas.microsoft.com/office/drawing/2014/main" id="{C18A977F-EFC7-40EF-99E2-0263F334E24D}"/>
              </a:ext>
            </a:extLst>
          </p:cNvPr>
          <p:cNvGrpSpPr/>
          <p:nvPr/>
        </p:nvGrpSpPr>
        <p:grpSpPr>
          <a:xfrm>
            <a:off x="535302" y="2262578"/>
            <a:ext cx="864182" cy="1102642"/>
            <a:chOff x="6718575" y="2318625"/>
            <a:chExt cx="256950" cy="407375"/>
          </a:xfrm>
        </p:grpSpPr>
        <p:sp>
          <p:nvSpPr>
            <p:cNvPr id="8" name="Google Shape;814;p39">
              <a:extLst>
                <a:ext uri="{FF2B5EF4-FFF2-40B4-BE49-F238E27FC236}">
                  <a16:creationId xmlns:a16="http://schemas.microsoft.com/office/drawing/2014/main" id="{DD694B6D-7145-4484-9D2E-05395A8C5D8C}"/>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15;p39">
              <a:extLst>
                <a:ext uri="{FF2B5EF4-FFF2-40B4-BE49-F238E27FC236}">
                  <a16:creationId xmlns:a16="http://schemas.microsoft.com/office/drawing/2014/main" id="{A181C318-C31A-4E9E-82BD-AA33F7A01553}"/>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6;p39">
              <a:extLst>
                <a:ext uri="{FF2B5EF4-FFF2-40B4-BE49-F238E27FC236}">
                  <a16:creationId xmlns:a16="http://schemas.microsoft.com/office/drawing/2014/main" id="{3741DFF2-16AD-4503-823B-19F634447A53}"/>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7;p39">
              <a:extLst>
                <a:ext uri="{FF2B5EF4-FFF2-40B4-BE49-F238E27FC236}">
                  <a16:creationId xmlns:a16="http://schemas.microsoft.com/office/drawing/2014/main" id="{74E14E42-BDCC-42D2-A930-C35D70849414}"/>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8;p39">
              <a:extLst>
                <a:ext uri="{FF2B5EF4-FFF2-40B4-BE49-F238E27FC236}">
                  <a16:creationId xmlns:a16="http://schemas.microsoft.com/office/drawing/2014/main" id="{18E65CD9-DC14-413B-A5C4-C3D8453C4BB4}"/>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9;p39">
              <a:extLst>
                <a:ext uri="{FF2B5EF4-FFF2-40B4-BE49-F238E27FC236}">
                  <a16:creationId xmlns:a16="http://schemas.microsoft.com/office/drawing/2014/main" id="{3E762E43-8FA8-4C1C-A2CA-575AD0EFB712}"/>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0;p39">
              <a:extLst>
                <a:ext uri="{FF2B5EF4-FFF2-40B4-BE49-F238E27FC236}">
                  <a16:creationId xmlns:a16="http://schemas.microsoft.com/office/drawing/2014/main" id="{47C911EE-0672-43BB-8ED6-A8FAE038057E}"/>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1;p39">
              <a:extLst>
                <a:ext uri="{FF2B5EF4-FFF2-40B4-BE49-F238E27FC236}">
                  <a16:creationId xmlns:a16="http://schemas.microsoft.com/office/drawing/2014/main" id="{4C7AC6CC-504F-4558-9077-0F4C02569CBA}"/>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A36C4757-582A-4322-B501-26A67B7A0824}"/>
              </a:ext>
            </a:extLst>
          </p:cNvPr>
          <p:cNvSpPr txBox="1"/>
          <p:nvPr/>
        </p:nvSpPr>
        <p:spPr>
          <a:xfrm>
            <a:off x="1553088" y="3759861"/>
            <a:ext cx="10254094" cy="1938992"/>
          </a:xfrm>
          <a:prstGeom prst="rect">
            <a:avLst/>
          </a:prstGeom>
          <a:noFill/>
        </p:spPr>
        <p:txBody>
          <a:bodyPr wrap="square">
            <a:spAutoFit/>
          </a:bodyPr>
          <a:lstStyle/>
          <a:p>
            <a:pPr algn="just"/>
            <a:r>
              <a:rPr lang="en-US" sz="2400" b="1"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The Migrant Community Mediator can be:</a:t>
            </a:r>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Clr>
                <a:srgbClr val="76C6D2"/>
              </a:buClr>
              <a:buFont typeface="Symbol" panose="05050102010706020507" pitchFamily="18" charset="2"/>
              <a:buChar char=""/>
            </a:pPr>
            <a:r>
              <a:rPr lang="en-US"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Coming from the group(s) that is (are) in need of mediation (internal mediator)</a:t>
            </a:r>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Clr>
                <a:srgbClr val="76C6D2"/>
              </a:buClr>
              <a:buFont typeface="Symbol" panose="05050102010706020507" pitchFamily="18" charset="2"/>
              <a:buChar char=""/>
            </a:pPr>
            <a:r>
              <a:rPr lang="en-US"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External to the group(s) in need of mediation(external mediator)</a:t>
            </a:r>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Clr>
                <a:srgbClr val="76C6D2"/>
              </a:buClr>
              <a:buFont typeface="Symbol" panose="05050102010706020507" pitchFamily="18" charset="2"/>
              <a:buChar char=""/>
            </a:pPr>
            <a:r>
              <a:rPr lang="en-US"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A Migrant Community Mediator is someone the </a:t>
            </a:r>
            <a:r>
              <a:rPr lang="en-US" sz="2400" dirty="0">
                <a:solidFill>
                  <a:srgbClr val="5E5E5E"/>
                </a:solidFill>
                <a:latin typeface="Calibri" panose="020F0502020204030204" pitchFamily="34" charset="0"/>
                <a:ea typeface="Calibri" panose="020F0502020204030204" pitchFamily="34" charset="0"/>
                <a:cs typeface="Times New Roman" panose="02020603050405020304" pitchFamily="18" charset="0"/>
              </a:rPr>
              <a:t>community trusts</a:t>
            </a:r>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Google Shape;680;p39">
            <a:extLst>
              <a:ext uri="{FF2B5EF4-FFF2-40B4-BE49-F238E27FC236}">
                <a16:creationId xmlns:a16="http://schemas.microsoft.com/office/drawing/2014/main" id="{928403C9-ED64-4BA8-B8B5-2EA98B3A5D20}"/>
              </a:ext>
            </a:extLst>
          </p:cNvPr>
          <p:cNvSpPr/>
          <p:nvPr/>
        </p:nvSpPr>
        <p:spPr>
          <a:xfrm>
            <a:off x="579548" y="3847072"/>
            <a:ext cx="864182" cy="832378"/>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rgbClr val="1198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177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3FB404-EFFE-457E-9849-8CAEE5D507D4}"/>
              </a:ext>
            </a:extLst>
          </p:cNvPr>
          <p:cNvSpPr>
            <a:spLocks noGrp="1"/>
          </p:cNvSpPr>
          <p:nvPr>
            <p:ph type="body" sz="quarter" idx="13"/>
          </p:nvPr>
        </p:nvSpPr>
        <p:spPr>
          <a:xfrm>
            <a:off x="342891" y="722399"/>
            <a:ext cx="10563696" cy="697353"/>
          </a:xfrm>
        </p:spPr>
        <p:txBody>
          <a:bodyPr/>
          <a:lstStyle/>
          <a:p>
            <a:r>
              <a:rPr lang="en-GB" dirty="0"/>
              <a:t>The true scope of a migrant community mediator</a:t>
            </a:r>
          </a:p>
        </p:txBody>
      </p:sp>
      <p:sp>
        <p:nvSpPr>
          <p:cNvPr id="3" name="Text Placeholder 2">
            <a:extLst>
              <a:ext uri="{FF2B5EF4-FFF2-40B4-BE49-F238E27FC236}">
                <a16:creationId xmlns:a16="http://schemas.microsoft.com/office/drawing/2014/main" id="{4F5DE416-5290-4CD1-83A0-F6792C8BBC04}"/>
              </a:ext>
            </a:extLst>
          </p:cNvPr>
          <p:cNvSpPr>
            <a:spLocks noGrp="1"/>
          </p:cNvSpPr>
          <p:nvPr>
            <p:ph type="body" sz="quarter" idx="14"/>
          </p:nvPr>
        </p:nvSpPr>
        <p:spPr>
          <a:xfrm>
            <a:off x="342891" y="2246793"/>
            <a:ext cx="4834020" cy="3245241"/>
          </a:xfrm>
        </p:spPr>
        <p:txBody>
          <a:bodyPr/>
          <a:lstStyle/>
          <a:p>
            <a:r>
              <a:rPr lang="en-GB" dirty="0"/>
              <a:t>A Migrant Community Mediator is someone who does some or all of these things for the migrants, refugees, and new communities:</a:t>
            </a:r>
          </a:p>
          <a:p>
            <a:endParaRPr lang="en-GB" dirty="0"/>
          </a:p>
          <a:p>
            <a:r>
              <a:rPr lang="en-GB" dirty="0">
                <a:solidFill>
                  <a:srgbClr val="A6377D"/>
                </a:solidFill>
              </a:rPr>
              <a:t>helps, communicates, listens, advocates on different levels in the community/society, promotes equality, diversity and inclusion, guides, leads by example, motivates, </a:t>
            </a:r>
            <a:endParaRPr lang="en-GB" dirty="0"/>
          </a:p>
        </p:txBody>
      </p:sp>
      <p:pic>
        <p:nvPicPr>
          <p:cNvPr id="5" name="Picture 4">
            <a:extLst>
              <a:ext uri="{FF2B5EF4-FFF2-40B4-BE49-F238E27FC236}">
                <a16:creationId xmlns:a16="http://schemas.microsoft.com/office/drawing/2014/main" id="{07422CAD-F8E9-46AF-8EBF-1D51A4BC664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025293" y="2139128"/>
            <a:ext cx="6960381" cy="324524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D2813A5-4F36-49C6-BDA9-EB15DC155A4B}"/>
              </a:ext>
            </a:extLst>
          </p:cNvPr>
          <p:cNvSpPr txBox="1"/>
          <p:nvPr/>
        </p:nvSpPr>
        <p:spPr>
          <a:xfrm>
            <a:off x="342891" y="5752075"/>
            <a:ext cx="11219610" cy="738664"/>
          </a:xfrm>
          <a:prstGeom prst="rect">
            <a:avLst/>
          </a:prstGeom>
          <a:noFill/>
        </p:spPr>
        <p:txBody>
          <a:bodyPr wrap="none" rtlCol="0">
            <a:spAutoFit/>
          </a:bodyPr>
          <a:lstStyle/>
          <a:p>
            <a:r>
              <a:rPr lang="en-GB" sz="2400" dirty="0">
                <a:solidFill>
                  <a:srgbClr val="A6377D"/>
                </a:solidFill>
              </a:rPr>
              <a:t>shows that it’s possible to succeed in the new place of life, educates, supports, befriends.</a:t>
            </a:r>
          </a:p>
          <a:p>
            <a:endParaRPr lang="en-GB" dirty="0"/>
          </a:p>
        </p:txBody>
      </p:sp>
    </p:spTree>
    <p:extLst>
      <p:ext uri="{BB962C8B-B14F-4D97-AF65-F5344CB8AC3E}">
        <p14:creationId xmlns:p14="http://schemas.microsoft.com/office/powerpoint/2010/main" val="2601568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D5F19F-EB1B-4BBE-8113-55A1E59437D9}"/>
              </a:ext>
            </a:extLst>
          </p:cNvPr>
          <p:cNvSpPr>
            <a:spLocks noGrp="1"/>
          </p:cNvSpPr>
          <p:nvPr>
            <p:ph type="body" sz="quarter" idx="13"/>
          </p:nvPr>
        </p:nvSpPr>
        <p:spPr/>
        <p:txBody>
          <a:bodyPr/>
          <a:lstStyle/>
          <a:p>
            <a:r>
              <a:rPr lang="hr-BA" dirty="0"/>
              <a:t>The use of migrant community mediation</a:t>
            </a:r>
            <a:endParaRPr lang="en-GB" dirty="0"/>
          </a:p>
        </p:txBody>
      </p:sp>
      <p:sp>
        <p:nvSpPr>
          <p:cNvPr id="3" name="Text Placeholder 2">
            <a:extLst>
              <a:ext uri="{FF2B5EF4-FFF2-40B4-BE49-F238E27FC236}">
                <a16:creationId xmlns:a16="http://schemas.microsoft.com/office/drawing/2014/main" id="{99A107F0-DE30-4CCD-914C-4BC73B3F33ED}"/>
              </a:ext>
            </a:extLst>
          </p:cNvPr>
          <p:cNvSpPr>
            <a:spLocks noGrp="1"/>
          </p:cNvSpPr>
          <p:nvPr>
            <p:ph type="body" sz="quarter" idx="14"/>
          </p:nvPr>
        </p:nvSpPr>
        <p:spPr>
          <a:xfrm>
            <a:off x="708651" y="2407567"/>
            <a:ext cx="5197627" cy="3245241"/>
          </a:xfrm>
        </p:spPr>
        <p:txBody>
          <a:bodyPr/>
          <a:lstStyle/>
          <a:p>
            <a:r>
              <a:rPr lang="hr-BA" dirty="0"/>
              <a:t>Migrant Community Mediation allows migrants to provide support to their peer migrants and their community, by negotiating, impartially, the communication about a certain issue, or an aim. </a:t>
            </a:r>
          </a:p>
          <a:p>
            <a:endParaRPr lang="hr-BA" dirty="0"/>
          </a:p>
          <a:p>
            <a:r>
              <a:rPr lang="hr-BA" dirty="0"/>
              <a:t>By using this method, it is easier for all involved to determine the problem, work out the options, and come to the solution.</a:t>
            </a:r>
          </a:p>
          <a:p>
            <a:endParaRPr lang="hr-BA" dirty="0"/>
          </a:p>
        </p:txBody>
      </p:sp>
      <p:pic>
        <p:nvPicPr>
          <p:cNvPr id="6" name="Picture 5" descr="A picture containing text, person, indoor, people&#10;&#10;Description automatically generated">
            <a:extLst>
              <a:ext uri="{FF2B5EF4-FFF2-40B4-BE49-F238E27FC236}">
                <a16:creationId xmlns:a16="http://schemas.microsoft.com/office/drawing/2014/main" id="{EF4AB87F-CA44-4B8F-A9C8-B8AD3B5C47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2001362"/>
            <a:ext cx="6096000" cy="4057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0065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FB8F8D-2A87-4A86-A0F3-7680F470FC7D}"/>
              </a:ext>
            </a:extLst>
          </p:cNvPr>
          <p:cNvSpPr>
            <a:spLocks noGrp="1"/>
          </p:cNvSpPr>
          <p:nvPr>
            <p:ph type="body" sz="quarter" idx="15"/>
          </p:nvPr>
        </p:nvSpPr>
        <p:spPr>
          <a:xfrm>
            <a:off x="4927559" y="195487"/>
            <a:ext cx="2087911" cy="1083096"/>
          </a:xfrm>
        </p:spPr>
        <p:txBody>
          <a:bodyPr/>
          <a:lstStyle/>
          <a:p>
            <a:r>
              <a:rPr lang="hr-BA" dirty="0"/>
              <a:t>IMAGINE</a:t>
            </a:r>
            <a:endParaRPr lang="en-US" dirty="0"/>
          </a:p>
        </p:txBody>
      </p:sp>
      <p:sp>
        <p:nvSpPr>
          <p:cNvPr id="3" name="Text Placeholder 2">
            <a:extLst>
              <a:ext uri="{FF2B5EF4-FFF2-40B4-BE49-F238E27FC236}">
                <a16:creationId xmlns:a16="http://schemas.microsoft.com/office/drawing/2014/main" id="{C97D7871-1A7C-4A65-B03B-8FC7396B717E}"/>
              </a:ext>
            </a:extLst>
          </p:cNvPr>
          <p:cNvSpPr>
            <a:spLocks noGrp="1"/>
          </p:cNvSpPr>
          <p:nvPr>
            <p:ph type="body" sz="quarter" idx="16"/>
          </p:nvPr>
        </p:nvSpPr>
        <p:spPr>
          <a:xfrm>
            <a:off x="274940" y="1863758"/>
            <a:ext cx="12041467" cy="4798755"/>
          </a:xfrm>
        </p:spPr>
        <p:txBody>
          <a:bodyPr/>
          <a:lstStyle/>
          <a:p>
            <a:pPr marL="342900" indent="-342900">
              <a:buFont typeface="Wingdings" panose="05000000000000000000" pitchFamily="2" charset="2"/>
              <a:buChar char="ü"/>
            </a:pPr>
            <a:r>
              <a:rPr lang="hr-BA" dirty="0"/>
              <a:t>A family of migrants comes to a new community</a:t>
            </a:r>
          </a:p>
          <a:p>
            <a:pPr marL="342900" indent="-342900">
              <a:buFont typeface="Wingdings" panose="05000000000000000000" pitchFamily="2" charset="2"/>
              <a:buChar char="ü"/>
            </a:pPr>
            <a:r>
              <a:rPr lang="hr-BA" dirty="0"/>
              <a:t>There is a Migrant Community Mediator to welcome them</a:t>
            </a:r>
          </a:p>
          <a:p>
            <a:pPr marL="342900" indent="-342900">
              <a:buFont typeface="Wingdings" panose="05000000000000000000" pitchFamily="2" charset="2"/>
              <a:buChar char="ü"/>
            </a:pPr>
            <a:r>
              <a:rPr lang="hr-BA" dirty="0"/>
              <a:t>He/she works closely with the local community centre to organise their orientation day</a:t>
            </a:r>
          </a:p>
          <a:p>
            <a:pPr marL="342900" indent="-342900">
              <a:buFont typeface="Wingdings" panose="05000000000000000000" pitchFamily="2" charset="2"/>
              <a:buChar char="ü"/>
            </a:pPr>
            <a:r>
              <a:rPr lang="hr-BA" dirty="0"/>
              <a:t>The Mediator organises the orientation, allowing the family to meet representatives of their neighbourhood, school, community centre</a:t>
            </a:r>
          </a:p>
          <a:p>
            <a:pPr marL="342900" indent="-342900">
              <a:buFont typeface="Wingdings" panose="05000000000000000000" pitchFamily="2" charset="2"/>
              <a:buChar char="ü"/>
            </a:pPr>
            <a:r>
              <a:rPr lang="hr-BA" dirty="0"/>
              <a:t>The family experiences no resistence from the host community</a:t>
            </a:r>
          </a:p>
          <a:p>
            <a:pPr marL="342900" indent="-342900">
              <a:buFont typeface="Wingdings" panose="05000000000000000000" pitchFamily="2" charset="2"/>
              <a:buChar char="ü"/>
            </a:pPr>
            <a:r>
              <a:rPr lang="hr-BA" dirty="0"/>
              <a:t>The community seems to lack the negative perception regarding migrants</a:t>
            </a:r>
          </a:p>
          <a:p>
            <a:pPr marL="342900" indent="-342900">
              <a:buFont typeface="Wingdings" panose="05000000000000000000" pitchFamily="2" charset="2"/>
              <a:buChar char="ü"/>
            </a:pPr>
            <a:r>
              <a:rPr lang="hr-BA" dirty="0">
                <a:solidFill>
                  <a:schemeClr val="bg2">
                    <a:lumMod val="25000"/>
                  </a:schemeClr>
                </a:solidFill>
              </a:rPr>
              <a:t>Everyone celebrates singing: „</a:t>
            </a:r>
            <a:r>
              <a:rPr lang="en-US" i="1" dirty="0">
                <a:solidFill>
                  <a:schemeClr val="bg2">
                    <a:lumMod val="25000"/>
                  </a:schemeClr>
                </a:solidFill>
              </a:rPr>
              <a:t>Imagine all the people</a:t>
            </a:r>
            <a:r>
              <a:rPr lang="hr-BA" i="1" dirty="0">
                <a:solidFill>
                  <a:schemeClr val="bg2">
                    <a:lumMod val="25000"/>
                  </a:schemeClr>
                </a:solidFill>
              </a:rPr>
              <a:t> </a:t>
            </a:r>
            <a:r>
              <a:rPr lang="en-US" i="1" dirty="0" err="1">
                <a:solidFill>
                  <a:schemeClr val="bg2">
                    <a:lumMod val="25000"/>
                  </a:schemeClr>
                </a:solidFill>
              </a:rPr>
              <a:t>Livin</a:t>
            </a:r>
            <a:r>
              <a:rPr lang="en-US" i="1" dirty="0">
                <a:solidFill>
                  <a:schemeClr val="bg2">
                    <a:lumMod val="25000"/>
                  </a:schemeClr>
                </a:solidFill>
              </a:rPr>
              <a:t>' life in peace</a:t>
            </a:r>
            <a:r>
              <a:rPr lang="hr-BA" i="1" dirty="0">
                <a:solidFill>
                  <a:schemeClr val="bg2">
                    <a:lumMod val="25000"/>
                  </a:schemeClr>
                </a:solidFill>
              </a:rPr>
              <a:t>” </a:t>
            </a:r>
            <a:r>
              <a:rPr lang="hr-BA" dirty="0">
                <a:solidFill>
                  <a:schemeClr val="bg2">
                    <a:lumMod val="25000"/>
                  </a:schemeClr>
                </a:solidFill>
              </a:rPr>
              <a:t>by John Lennon </a:t>
            </a:r>
            <a:r>
              <a:rPr lang="hr-BA" b="1" dirty="0">
                <a:solidFill>
                  <a:srgbClr val="F6BC67"/>
                </a:solidFill>
                <a:sym typeface="Wingdings" panose="05000000000000000000" pitchFamily="2" charset="2"/>
              </a:rPr>
              <a:t></a:t>
            </a:r>
          </a:p>
          <a:p>
            <a:pPr marL="342900" indent="-342900">
              <a:buFont typeface="Wingdings" panose="05000000000000000000" pitchFamily="2" charset="2"/>
              <a:buChar char="ü"/>
            </a:pPr>
            <a:r>
              <a:rPr lang="hr-BA" dirty="0"/>
              <a:t>This must be due to the Mediator’s work in </a:t>
            </a:r>
            <a:r>
              <a:rPr lang="hr-BA" dirty="0">
                <a:solidFill>
                  <a:srgbClr val="F6BC67"/>
                </a:solidFill>
              </a:rPr>
              <a:t>FIGHTING THE NEGATIVE NARRATIVE AGAINST MIGRANTS</a:t>
            </a:r>
          </a:p>
          <a:p>
            <a:endParaRPr lang="hr-BA" b="1" dirty="0">
              <a:solidFill>
                <a:srgbClr val="F6BC67"/>
              </a:solidFill>
            </a:endParaRPr>
          </a:p>
          <a:p>
            <a:endParaRPr lang="en-US" dirty="0"/>
          </a:p>
        </p:txBody>
      </p:sp>
      <p:grpSp>
        <p:nvGrpSpPr>
          <p:cNvPr id="4" name="Google Shape;840;p39">
            <a:extLst>
              <a:ext uri="{FF2B5EF4-FFF2-40B4-BE49-F238E27FC236}">
                <a16:creationId xmlns:a16="http://schemas.microsoft.com/office/drawing/2014/main" id="{DD69E6C6-1432-431D-BBB8-AD3A81F61353}"/>
              </a:ext>
            </a:extLst>
          </p:cNvPr>
          <p:cNvGrpSpPr/>
          <p:nvPr/>
        </p:nvGrpSpPr>
        <p:grpSpPr>
          <a:xfrm>
            <a:off x="5598399" y="841467"/>
            <a:ext cx="684111" cy="816565"/>
            <a:chOff x="2635450" y="4321225"/>
            <a:chExt cx="368400" cy="466425"/>
          </a:xfrm>
          <a:solidFill>
            <a:srgbClr val="F6BC67"/>
          </a:solidFill>
        </p:grpSpPr>
        <p:sp>
          <p:nvSpPr>
            <p:cNvPr id="5" name="Google Shape;841;p39">
              <a:extLst>
                <a:ext uri="{FF2B5EF4-FFF2-40B4-BE49-F238E27FC236}">
                  <a16:creationId xmlns:a16="http://schemas.microsoft.com/office/drawing/2014/main" id="{3D1BC742-96F8-4D80-8E5B-4F7644E01E65}"/>
                </a:ext>
              </a:extLst>
            </p:cNvPr>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42;p39">
              <a:extLst>
                <a:ext uri="{FF2B5EF4-FFF2-40B4-BE49-F238E27FC236}">
                  <a16:creationId xmlns:a16="http://schemas.microsoft.com/office/drawing/2014/main" id="{62309585-8738-4F57-BE41-068AD8E377B2}"/>
                </a:ext>
              </a:extLst>
            </p:cNvPr>
            <p:cNvSpPr/>
            <p:nvPr/>
          </p:nvSpPr>
          <p:spPr>
            <a:xfrm>
              <a:off x="2819350" y="4321225"/>
              <a:ext cx="25" cy="347075"/>
            </a:xfrm>
            <a:custGeom>
              <a:avLst/>
              <a:gdLst/>
              <a:ahLst/>
              <a:cxnLst/>
              <a:rect l="l" t="t" r="r" b="b"/>
              <a:pathLst>
                <a:path w="1" h="13883" fill="none" extrusionOk="0">
                  <a:moveTo>
                    <a:pt x="0" y="13883"/>
                  </a:moveTo>
                  <a:lnTo>
                    <a:pt x="0" y="0"/>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43;p39">
              <a:extLst>
                <a:ext uri="{FF2B5EF4-FFF2-40B4-BE49-F238E27FC236}">
                  <a16:creationId xmlns:a16="http://schemas.microsoft.com/office/drawing/2014/main" id="{3C2945F5-0985-442A-9F36-AC7381108FB4}"/>
                </a:ext>
              </a:extLst>
            </p:cNvPr>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44;p39">
              <a:extLst>
                <a:ext uri="{FF2B5EF4-FFF2-40B4-BE49-F238E27FC236}">
                  <a16:creationId xmlns:a16="http://schemas.microsoft.com/office/drawing/2014/main" id="{C09E1138-62FE-4FDA-B51E-A1D650C762A3}"/>
                </a:ext>
              </a:extLst>
            </p:cNvPr>
            <p:cNvSpPr/>
            <p:nvPr/>
          </p:nvSpPr>
          <p:spPr>
            <a:xfrm>
              <a:off x="2850400" y="4372975"/>
              <a:ext cx="54825" cy="54825"/>
            </a:xfrm>
            <a:custGeom>
              <a:avLst/>
              <a:gdLst/>
              <a:ahLst/>
              <a:cxnLst/>
              <a:rect l="l" t="t" r="r" b="b"/>
              <a:pathLst>
                <a:path w="2193" h="2193" fill="none" extrusionOk="0">
                  <a:moveTo>
                    <a:pt x="2192" y="0"/>
                  </a:moveTo>
                  <a:lnTo>
                    <a:pt x="0" y="2192"/>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5;p39">
              <a:extLst>
                <a:ext uri="{FF2B5EF4-FFF2-40B4-BE49-F238E27FC236}">
                  <a16:creationId xmlns:a16="http://schemas.microsoft.com/office/drawing/2014/main" id="{184E8B47-06B1-4DB3-94B3-D58830B92B4F}"/>
                </a:ext>
              </a:extLst>
            </p:cNvPr>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6;p39">
              <a:extLst>
                <a:ext uri="{FF2B5EF4-FFF2-40B4-BE49-F238E27FC236}">
                  <a16:creationId xmlns:a16="http://schemas.microsoft.com/office/drawing/2014/main" id="{50E7E5D4-DDF7-4A8A-A6E8-641F75328D42}"/>
                </a:ext>
              </a:extLst>
            </p:cNvPr>
            <p:cNvSpPr/>
            <p:nvPr/>
          </p:nvSpPr>
          <p:spPr>
            <a:xfrm>
              <a:off x="2696350" y="4479525"/>
              <a:ext cx="87100" cy="87100"/>
            </a:xfrm>
            <a:custGeom>
              <a:avLst/>
              <a:gdLst/>
              <a:ahLst/>
              <a:cxnLst/>
              <a:rect l="l" t="t" r="r" b="b"/>
              <a:pathLst>
                <a:path w="3484" h="3484" fill="none" extrusionOk="0">
                  <a:moveTo>
                    <a:pt x="0" y="1"/>
                  </a:moveTo>
                  <a:lnTo>
                    <a:pt x="3483" y="3483"/>
                  </a:lnTo>
                </a:path>
              </a:pathLst>
            </a:custGeom>
            <a:grp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37017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8BB9B0-0346-4CE9-A918-E81566648116}"/>
              </a:ext>
            </a:extLst>
          </p:cNvPr>
          <p:cNvSpPr>
            <a:spLocks noGrp="1"/>
          </p:cNvSpPr>
          <p:nvPr>
            <p:ph type="body" sz="quarter" idx="13"/>
          </p:nvPr>
        </p:nvSpPr>
        <p:spPr/>
        <p:txBody>
          <a:bodyPr>
            <a:normAutofit fontScale="70000" lnSpcReduction="20000"/>
          </a:bodyPr>
          <a:lstStyle/>
          <a:p>
            <a:r>
              <a:rPr lang="en-US" b="1" dirty="0"/>
              <a:t>CASE STUDY </a:t>
            </a:r>
            <a:r>
              <a:rPr lang="en-US" dirty="0"/>
              <a:t>- FIGHTING THE NEGATIVE NARRATIVE AGAINST MIGRANTS</a:t>
            </a:r>
          </a:p>
        </p:txBody>
      </p:sp>
      <p:sp>
        <p:nvSpPr>
          <p:cNvPr id="3" name="Text Placeholder 2">
            <a:extLst>
              <a:ext uri="{FF2B5EF4-FFF2-40B4-BE49-F238E27FC236}">
                <a16:creationId xmlns:a16="http://schemas.microsoft.com/office/drawing/2014/main" id="{689974CB-B40C-44E7-A238-C9DB56771310}"/>
              </a:ext>
            </a:extLst>
          </p:cNvPr>
          <p:cNvSpPr>
            <a:spLocks noGrp="1"/>
          </p:cNvSpPr>
          <p:nvPr>
            <p:ph type="body" sz="quarter" idx="14"/>
          </p:nvPr>
        </p:nvSpPr>
        <p:spPr>
          <a:xfrm>
            <a:off x="4264064" y="4395971"/>
            <a:ext cx="7567152" cy="1518094"/>
          </a:xfrm>
        </p:spPr>
        <p:txBody>
          <a:bodyPr/>
          <a:lstStyle/>
          <a:p>
            <a:pPr marL="342900" indent="-342900">
              <a:buFont typeface="Wingdings" panose="05000000000000000000" pitchFamily="2" charset="2"/>
              <a:buChar char="Ø"/>
            </a:pPr>
            <a:r>
              <a:rPr lang="en-US" sz="2000" dirty="0"/>
              <a:t>Outside is showing what it is like for the misplaced, for those who became out of place. </a:t>
            </a:r>
            <a:r>
              <a:rPr lang="hr-BA" sz="2000" dirty="0"/>
              <a:t>They</a:t>
            </a:r>
            <a:r>
              <a:rPr lang="en-US" sz="2000" dirty="0"/>
              <a:t> show what is means to accept this identity and love it, to despise it, to come from the outside. </a:t>
            </a:r>
            <a:r>
              <a:rPr lang="hr-BA" sz="2000" dirty="0"/>
              <a:t>They </a:t>
            </a:r>
            <a:r>
              <a:rPr lang="en-US" sz="2000" dirty="0"/>
              <a:t>find out what the ‘outsiders’ have to say about life, no matter what they define as their home and what their geographical location is at the moment.</a:t>
            </a:r>
            <a:endParaRPr lang="hr-BA" sz="2000" dirty="0"/>
          </a:p>
          <a:p>
            <a:endParaRPr lang="hr-BA" sz="2000" dirty="0"/>
          </a:p>
          <a:p>
            <a:endParaRPr lang="hr-BA" sz="2000" dirty="0"/>
          </a:p>
          <a:p>
            <a:endParaRPr lang="en-US" sz="2000" dirty="0"/>
          </a:p>
        </p:txBody>
      </p:sp>
      <p:pic>
        <p:nvPicPr>
          <p:cNvPr id="1026" name="Picture 2" descr="multicultural, integration and diversity">
            <a:extLst>
              <a:ext uri="{FF2B5EF4-FFF2-40B4-BE49-F238E27FC236}">
                <a16:creationId xmlns:a16="http://schemas.microsoft.com/office/drawing/2014/main" id="{1AE78E4C-3A8F-4C8D-B3D4-6023D9C5E9A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3177" y="4537242"/>
            <a:ext cx="3190240" cy="10966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7601B67-27E4-4C02-AACC-7993E7C2B15F}"/>
              </a:ext>
            </a:extLst>
          </p:cNvPr>
          <p:cNvSpPr txBox="1"/>
          <p:nvPr/>
        </p:nvSpPr>
        <p:spPr>
          <a:xfrm>
            <a:off x="345233" y="2459504"/>
            <a:ext cx="11485983" cy="1631216"/>
          </a:xfrm>
          <a:prstGeom prst="rect">
            <a:avLst/>
          </a:prstGeom>
          <a:noFill/>
        </p:spPr>
        <p:txBody>
          <a:bodyPr wrap="square">
            <a:spAutoFit/>
          </a:bodyPr>
          <a:lstStyle/>
          <a:p>
            <a:pPr marL="342900" indent="-342900">
              <a:buFont typeface="Wingdings" panose="05000000000000000000" pitchFamily="2" charset="2"/>
              <a:buChar char="Ø"/>
            </a:pPr>
            <a:r>
              <a:rPr lang="hr-BA" sz="2000" dirty="0">
                <a:solidFill>
                  <a:srgbClr val="5E5E5E"/>
                </a:solidFill>
              </a:rPr>
              <a:t>Outside Multicultural Magazine (</a:t>
            </a:r>
            <a:r>
              <a:rPr lang="hr-BA" sz="2000" dirty="0">
                <a:solidFill>
                  <a:srgbClr val="5E5E5E"/>
                </a:solidFill>
                <a:hlinkClick r:id="rId3">
                  <a:extLst>
                    <a:ext uri="{A12FA001-AC4F-418D-AE19-62706E023703}">
                      <ahyp:hlinkClr xmlns:ahyp="http://schemas.microsoft.com/office/drawing/2018/hyperlinkcolor" val="tx"/>
                    </a:ext>
                  </a:extLst>
                </a:hlinkClick>
              </a:rPr>
              <a:t>https://outsidemagazine.ie</a:t>
            </a:r>
            <a:r>
              <a:rPr lang="hr-BA" sz="2000" dirty="0">
                <a:solidFill>
                  <a:srgbClr val="5E5E5E"/>
                </a:solidFill>
              </a:rPr>
              <a:t>) </a:t>
            </a:r>
            <a:r>
              <a:rPr lang="en-US" sz="2000" dirty="0">
                <a:solidFill>
                  <a:srgbClr val="5E5E5E"/>
                </a:solidFill>
              </a:rPr>
              <a:t>is an online magazine with a goal to provide an online space, where integration, multiculturalism and diversity are supported. </a:t>
            </a:r>
            <a:r>
              <a:rPr lang="hr-BA" sz="2000" dirty="0">
                <a:solidFill>
                  <a:srgbClr val="5E5E5E"/>
                </a:solidFill>
              </a:rPr>
              <a:t>It features</a:t>
            </a:r>
            <a:r>
              <a:rPr lang="en-US" sz="2000" dirty="0">
                <a:solidFill>
                  <a:srgbClr val="5E5E5E"/>
                </a:solidFill>
              </a:rPr>
              <a:t> videos and content by authors with different ethnical backgrounds. They covering all aspects of inclusion and a range of topics from everyday life. </a:t>
            </a:r>
            <a:r>
              <a:rPr lang="hr-BA" sz="2000" dirty="0">
                <a:solidFill>
                  <a:srgbClr val="5E5E5E"/>
                </a:solidFill>
              </a:rPr>
              <a:t>It was started by two individuals, expats, who moved to Ireland from Bosnia and Herzegovina</a:t>
            </a:r>
            <a:r>
              <a:rPr lang="en-GB" sz="2000" dirty="0">
                <a:solidFill>
                  <a:srgbClr val="5E5E5E"/>
                </a:solidFill>
              </a:rPr>
              <a:t>.</a:t>
            </a:r>
            <a:endParaRPr lang="hr-BA" sz="2000" dirty="0">
              <a:solidFill>
                <a:srgbClr val="5E5E5E"/>
              </a:solidFill>
            </a:endParaRPr>
          </a:p>
        </p:txBody>
      </p:sp>
    </p:spTree>
    <p:extLst>
      <p:ext uri="{BB962C8B-B14F-4D97-AF65-F5344CB8AC3E}">
        <p14:creationId xmlns:p14="http://schemas.microsoft.com/office/powerpoint/2010/main" val="1195248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D10195-5653-4E88-A332-9703E9D01337}"/>
              </a:ext>
            </a:extLst>
          </p:cNvPr>
          <p:cNvSpPr>
            <a:spLocks noGrp="1"/>
          </p:cNvSpPr>
          <p:nvPr>
            <p:ph type="body" sz="quarter" idx="13"/>
          </p:nvPr>
        </p:nvSpPr>
        <p:spPr>
          <a:xfrm>
            <a:off x="224801" y="827221"/>
            <a:ext cx="3058492" cy="3297980"/>
          </a:xfrm>
        </p:spPr>
        <p:txBody>
          <a:bodyPr>
            <a:normAutofit/>
          </a:bodyPr>
          <a:lstStyle/>
          <a:p>
            <a:r>
              <a:rPr lang="hr-BA" dirty="0"/>
              <a:t>READ:</a:t>
            </a:r>
          </a:p>
          <a:p>
            <a:r>
              <a:rPr lang="en-US" b="0" dirty="0"/>
              <a:t>How Outside Multicultural Magazine </a:t>
            </a:r>
            <a:r>
              <a:rPr lang="en-US" b="0" dirty="0" err="1"/>
              <a:t>commuicates</a:t>
            </a:r>
            <a:r>
              <a:rPr lang="en-US" b="0" dirty="0"/>
              <a:t> ‘ softly’.</a:t>
            </a:r>
          </a:p>
          <a:p>
            <a:endParaRPr lang="en-US" dirty="0"/>
          </a:p>
        </p:txBody>
      </p:sp>
      <p:sp>
        <p:nvSpPr>
          <p:cNvPr id="3" name="Text Placeholder 2">
            <a:extLst>
              <a:ext uri="{FF2B5EF4-FFF2-40B4-BE49-F238E27FC236}">
                <a16:creationId xmlns:a16="http://schemas.microsoft.com/office/drawing/2014/main" id="{9E01563B-A389-4F96-A4A8-0DD0A931ED4E}"/>
              </a:ext>
            </a:extLst>
          </p:cNvPr>
          <p:cNvSpPr>
            <a:spLocks noGrp="1"/>
          </p:cNvSpPr>
          <p:nvPr>
            <p:ph type="body" sz="quarter" idx="14"/>
          </p:nvPr>
        </p:nvSpPr>
        <p:spPr>
          <a:xfrm>
            <a:off x="3837415" y="1736249"/>
            <a:ext cx="7090505" cy="1830494"/>
          </a:xfrm>
        </p:spPr>
        <p:txBody>
          <a:bodyPr/>
          <a:lstStyle/>
          <a:p>
            <a:r>
              <a:rPr lang="hr-BA" sz="2000" i="1" dirty="0">
                <a:solidFill>
                  <a:schemeClr val="tx2">
                    <a:lumMod val="75000"/>
                  </a:schemeClr>
                </a:solidFill>
              </a:rPr>
              <a:t>„</a:t>
            </a:r>
            <a:r>
              <a:rPr lang="en-US" sz="2000" i="1" dirty="0">
                <a:solidFill>
                  <a:schemeClr val="tx2">
                    <a:lumMod val="75000"/>
                  </a:schemeClr>
                </a:solidFill>
              </a:rPr>
              <a:t>We all should know that we live on the planet Earth, “Together”, all the time and our different cultures, look, skin, clothes, religion is our treasure. If you talk to someone from another continent you will </a:t>
            </a:r>
            <a:r>
              <a:rPr lang="en-US" sz="2000" i="1" dirty="0" err="1">
                <a:solidFill>
                  <a:schemeClr val="tx2">
                    <a:lumMod val="75000"/>
                  </a:schemeClr>
                </a:solidFill>
              </a:rPr>
              <a:t>recognise</a:t>
            </a:r>
            <a:r>
              <a:rPr lang="en-US" sz="2000" i="1" dirty="0">
                <a:solidFill>
                  <a:schemeClr val="tx2">
                    <a:lumMod val="75000"/>
                  </a:schemeClr>
                </a:solidFill>
              </a:rPr>
              <a:t> the same problems, same needs, same wishes as you have. If we meet a migrant or someone different in our city, let’s think what reason they had to come miles and miles to another country. </a:t>
            </a:r>
          </a:p>
          <a:p>
            <a:r>
              <a:rPr lang="en-US" sz="2000" i="1" dirty="0">
                <a:solidFill>
                  <a:schemeClr val="tx2">
                    <a:lumMod val="75000"/>
                  </a:schemeClr>
                </a:solidFill>
              </a:rPr>
              <a:t>We should be aware that negative narrative, ignoring new cultures or religions, not giving a chance for inclusion can in the end lead to violence. We should know who we are, hold on to that and respect that, then start learning about new religions, cultures in our communities. Also, give a chance to others to show their story and give a chance to show that they are friendly and as good as we are all. Most importantly, do not </a:t>
            </a:r>
            <a:r>
              <a:rPr lang="en-US" sz="2000" i="1" dirty="0" err="1">
                <a:solidFill>
                  <a:schemeClr val="tx2">
                    <a:lumMod val="75000"/>
                  </a:schemeClr>
                </a:solidFill>
              </a:rPr>
              <a:t>generalise</a:t>
            </a:r>
            <a:r>
              <a:rPr lang="en-US" sz="2000" i="1" dirty="0">
                <a:solidFill>
                  <a:schemeClr val="tx2">
                    <a:lumMod val="75000"/>
                  </a:schemeClr>
                </a:solidFill>
              </a:rPr>
              <a:t>, there is a bit of good and bad in all of us.</a:t>
            </a:r>
            <a:r>
              <a:rPr lang="hr-BA" sz="2000" i="1" dirty="0">
                <a:solidFill>
                  <a:schemeClr val="tx2">
                    <a:lumMod val="60000"/>
                    <a:lumOff val="40000"/>
                  </a:schemeClr>
                </a:solidFill>
              </a:rPr>
              <a:t>” </a:t>
            </a:r>
            <a:endParaRPr lang="en-GB" sz="2000" i="1" dirty="0">
              <a:solidFill>
                <a:schemeClr val="tx2">
                  <a:lumMod val="60000"/>
                  <a:lumOff val="40000"/>
                </a:schemeClr>
              </a:solidFill>
            </a:endParaRPr>
          </a:p>
          <a:p>
            <a:r>
              <a:rPr lang="hr-BA" sz="2000" i="1" dirty="0"/>
              <a:t> Vedran Ivandic, Co-Founder, Outside Multicultural Magazine</a:t>
            </a:r>
            <a:endParaRPr lang="en-US" sz="2000" i="1" dirty="0"/>
          </a:p>
        </p:txBody>
      </p:sp>
      <p:pic>
        <p:nvPicPr>
          <p:cNvPr id="14" name="Picture 13" descr="A picture containing text, clipart&#10;&#10;Description automatically generated">
            <a:hlinkClick r:id="rId2"/>
            <a:extLst>
              <a:ext uri="{FF2B5EF4-FFF2-40B4-BE49-F238E27FC236}">
                <a16:creationId xmlns:a16="http://schemas.microsoft.com/office/drawing/2014/main" id="{071810C0-BB78-4263-820B-9BF7BD14E7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2668" y="242446"/>
            <a:ext cx="4345608" cy="1493803"/>
          </a:xfrm>
          <a:prstGeom prst="rect">
            <a:avLst/>
          </a:prstGeom>
        </p:spPr>
      </p:pic>
      <p:pic>
        <p:nvPicPr>
          <p:cNvPr id="16" name="Graphic 15" descr="Cursor outline">
            <a:extLst>
              <a:ext uri="{FF2B5EF4-FFF2-40B4-BE49-F238E27FC236}">
                <a16:creationId xmlns:a16="http://schemas.microsoft.com/office/drawing/2014/main" id="{1FE52380-089A-438E-A740-017D1E74731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8267917">
            <a:off x="5517124" y="249648"/>
            <a:ext cx="1232596" cy="1232596"/>
          </a:xfrm>
          <a:prstGeom prst="rect">
            <a:avLst/>
          </a:prstGeom>
        </p:spPr>
      </p:pic>
      <p:sp>
        <p:nvSpPr>
          <p:cNvPr id="17" name="TextBox 16">
            <a:extLst>
              <a:ext uri="{FF2B5EF4-FFF2-40B4-BE49-F238E27FC236}">
                <a16:creationId xmlns:a16="http://schemas.microsoft.com/office/drawing/2014/main" id="{FAAA8306-EBD9-4756-A94C-2591AED16E94}"/>
              </a:ext>
            </a:extLst>
          </p:cNvPr>
          <p:cNvSpPr txBox="1"/>
          <p:nvPr/>
        </p:nvSpPr>
        <p:spPr>
          <a:xfrm>
            <a:off x="5267476" y="1163498"/>
            <a:ext cx="1838131" cy="584775"/>
          </a:xfrm>
          <a:prstGeom prst="rect">
            <a:avLst/>
          </a:prstGeom>
          <a:noFill/>
        </p:spPr>
        <p:txBody>
          <a:bodyPr wrap="square" rtlCol="0">
            <a:spAutoFit/>
          </a:bodyPr>
          <a:lstStyle/>
          <a:p>
            <a:r>
              <a:rPr lang="hr-BA" sz="3200" b="1" dirty="0">
                <a:solidFill>
                  <a:srgbClr val="76C6D2"/>
                </a:solidFill>
              </a:rPr>
              <a:t>Click here</a:t>
            </a:r>
            <a:endParaRPr lang="en-US" sz="3200" b="1" dirty="0">
              <a:solidFill>
                <a:srgbClr val="76C6D2"/>
              </a:solidFill>
            </a:endParaRPr>
          </a:p>
        </p:txBody>
      </p:sp>
    </p:spTree>
    <p:extLst>
      <p:ext uri="{BB962C8B-B14F-4D97-AF65-F5344CB8AC3E}">
        <p14:creationId xmlns:p14="http://schemas.microsoft.com/office/powerpoint/2010/main" val="269833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622DD-4FA7-4778-8128-94C3E5F07A2B}"/>
              </a:ext>
            </a:extLst>
          </p:cNvPr>
          <p:cNvSpPr>
            <a:spLocks noGrp="1"/>
          </p:cNvSpPr>
          <p:nvPr>
            <p:ph type="body" sz="quarter" idx="13"/>
          </p:nvPr>
        </p:nvSpPr>
        <p:spPr>
          <a:xfrm>
            <a:off x="783177" y="526943"/>
            <a:ext cx="10856050" cy="1518834"/>
          </a:xfrm>
        </p:spPr>
        <p:txBody>
          <a:bodyPr>
            <a:normAutofit/>
          </a:bodyPr>
          <a:lstStyle/>
          <a:p>
            <a:pPr algn="ctr"/>
            <a:r>
              <a:rPr lang="en-GB" dirty="0"/>
              <a:t>Welcome to the </a:t>
            </a:r>
          </a:p>
          <a:p>
            <a:pPr algn="ctr"/>
            <a:r>
              <a:rPr lang="en-GB" dirty="0"/>
              <a:t>Module </a:t>
            </a:r>
            <a:r>
              <a:rPr lang="hr-BA" dirty="0"/>
              <a:t>1</a:t>
            </a:r>
            <a:r>
              <a:rPr lang="en-GB" dirty="0"/>
              <a:t> of the Migrant Community Mediation Course</a:t>
            </a:r>
          </a:p>
        </p:txBody>
      </p:sp>
      <p:sp>
        <p:nvSpPr>
          <p:cNvPr id="3" name="Text Placeholder 2">
            <a:extLst>
              <a:ext uri="{FF2B5EF4-FFF2-40B4-BE49-F238E27FC236}">
                <a16:creationId xmlns:a16="http://schemas.microsoft.com/office/drawing/2014/main" id="{2CCD446F-AC51-439F-A936-3CA320BAC889}"/>
              </a:ext>
            </a:extLst>
          </p:cNvPr>
          <p:cNvSpPr>
            <a:spLocks noGrp="1"/>
          </p:cNvSpPr>
          <p:nvPr>
            <p:ph type="body" sz="quarter" idx="14"/>
          </p:nvPr>
        </p:nvSpPr>
        <p:spPr>
          <a:xfrm>
            <a:off x="708651" y="2200760"/>
            <a:ext cx="10638222" cy="4308528"/>
          </a:xfrm>
        </p:spPr>
        <p:txBody>
          <a:bodyPr/>
          <a:lstStyle/>
          <a:p>
            <a:r>
              <a:rPr lang="en-GB" sz="3000" dirty="0"/>
              <a:t>In this Module we will learn:</a:t>
            </a:r>
          </a:p>
          <a:p>
            <a:endParaRPr lang="en-GB" dirty="0"/>
          </a:p>
          <a:p>
            <a:pPr marL="342900" indent="-342900">
              <a:buFont typeface="Wingdings" panose="05000000000000000000" pitchFamily="2" charset="2"/>
              <a:buChar char="ü"/>
            </a:pPr>
            <a:r>
              <a:rPr lang="en-US" dirty="0"/>
              <a:t>What is a Migrant Community Mediator? The power of peer support </a:t>
            </a:r>
          </a:p>
          <a:p>
            <a:pPr marL="342900" indent="-342900">
              <a:buFont typeface="Wingdings" panose="05000000000000000000" pitchFamily="2" charset="2"/>
              <a:buChar char="ü"/>
            </a:pPr>
            <a:r>
              <a:rPr lang="en-US" dirty="0"/>
              <a:t>Meet some Migrant Community Mediators/Success Stories</a:t>
            </a:r>
          </a:p>
          <a:p>
            <a:pPr marL="342900" indent="-342900">
              <a:buFont typeface="Wingdings" panose="05000000000000000000" pitchFamily="2" charset="2"/>
              <a:buChar char="ü"/>
            </a:pPr>
            <a:r>
              <a:rPr lang="en-US" dirty="0"/>
              <a:t>Barriers and Challenges that Refugees and Migrants face (language, family, community, settlement)</a:t>
            </a:r>
          </a:p>
          <a:p>
            <a:pPr marL="342900" indent="-342900">
              <a:buFont typeface="Wingdings" panose="05000000000000000000" pitchFamily="2" charset="2"/>
              <a:buChar char="ü"/>
            </a:pPr>
            <a:r>
              <a:rPr lang="en-US" dirty="0"/>
              <a:t>Challenges that  a Migrant Community Mediator can face </a:t>
            </a:r>
          </a:p>
          <a:p>
            <a:pPr marL="342900" indent="-342900">
              <a:buFont typeface="Wingdings" panose="05000000000000000000" pitchFamily="2" charset="2"/>
              <a:buChar char="ü"/>
            </a:pPr>
            <a:r>
              <a:rPr lang="en-US" dirty="0"/>
              <a:t>Understanding diversity, equality and inclusion </a:t>
            </a:r>
          </a:p>
          <a:p>
            <a:endParaRPr lang="en-GB" dirty="0"/>
          </a:p>
        </p:txBody>
      </p:sp>
    </p:spTree>
    <p:extLst>
      <p:ext uri="{BB962C8B-B14F-4D97-AF65-F5344CB8AC3E}">
        <p14:creationId xmlns:p14="http://schemas.microsoft.com/office/powerpoint/2010/main" val="447406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26BD3A-F503-406B-85C5-98311549AA0D}"/>
              </a:ext>
            </a:extLst>
          </p:cNvPr>
          <p:cNvSpPr>
            <a:spLocks noGrp="1"/>
          </p:cNvSpPr>
          <p:nvPr>
            <p:ph type="body" sz="quarter" idx="13"/>
          </p:nvPr>
        </p:nvSpPr>
        <p:spPr>
          <a:xfrm>
            <a:off x="1674921" y="3532436"/>
            <a:ext cx="8842158" cy="796968"/>
          </a:xfrm>
        </p:spPr>
        <p:txBody>
          <a:bodyPr>
            <a:normAutofit fontScale="92500"/>
          </a:bodyPr>
          <a:lstStyle/>
          <a:p>
            <a:r>
              <a:rPr lang="hr-BA" dirty="0"/>
              <a:t>Why become </a:t>
            </a:r>
            <a:r>
              <a:rPr lang="en-GB" dirty="0"/>
              <a:t>a </a:t>
            </a:r>
            <a:r>
              <a:rPr lang="hr-BA" dirty="0"/>
              <a:t>Migrant Community Mediator?</a:t>
            </a:r>
            <a:endParaRPr lang="en-US" dirty="0"/>
          </a:p>
        </p:txBody>
      </p:sp>
      <p:grpSp>
        <p:nvGrpSpPr>
          <p:cNvPr id="3" name="Google Shape;503;p39">
            <a:extLst>
              <a:ext uri="{FF2B5EF4-FFF2-40B4-BE49-F238E27FC236}">
                <a16:creationId xmlns:a16="http://schemas.microsoft.com/office/drawing/2014/main" id="{5B8D5D49-9D05-4A20-958F-E276A4C9C193}"/>
              </a:ext>
            </a:extLst>
          </p:cNvPr>
          <p:cNvGrpSpPr/>
          <p:nvPr/>
        </p:nvGrpSpPr>
        <p:grpSpPr>
          <a:xfrm>
            <a:off x="5568268" y="2040300"/>
            <a:ext cx="1055464" cy="1031249"/>
            <a:chOff x="5916675" y="927975"/>
            <a:chExt cx="516350" cy="502950"/>
          </a:xfrm>
        </p:grpSpPr>
        <p:sp>
          <p:nvSpPr>
            <p:cNvPr id="4" name="Google Shape;504;p39">
              <a:extLst>
                <a:ext uri="{FF2B5EF4-FFF2-40B4-BE49-F238E27FC236}">
                  <a16:creationId xmlns:a16="http://schemas.microsoft.com/office/drawing/2014/main" id="{1FCB6933-ABAA-46FA-82AD-9FCB81B7836F}"/>
                </a:ext>
              </a:extLst>
            </p:cNvPr>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05;p39">
              <a:extLst>
                <a:ext uri="{FF2B5EF4-FFF2-40B4-BE49-F238E27FC236}">
                  <a16:creationId xmlns:a16="http://schemas.microsoft.com/office/drawing/2014/main" id="{9BD8EBE8-9708-49BB-8A0F-ABBFEC26EC6E}"/>
                </a:ext>
              </a:extLst>
            </p:cNvPr>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620930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D71FD78-6CAD-4B42-8B4A-A9C1C38AD365}"/>
              </a:ext>
            </a:extLst>
          </p:cNvPr>
          <p:cNvSpPr>
            <a:spLocks noGrp="1"/>
          </p:cNvSpPr>
          <p:nvPr>
            <p:ph type="body" sz="quarter" idx="14"/>
          </p:nvPr>
        </p:nvSpPr>
        <p:spPr>
          <a:xfrm>
            <a:off x="4581746" y="4103317"/>
            <a:ext cx="785328" cy="1056986"/>
          </a:xfrm>
        </p:spPr>
        <p:txBody>
          <a:bodyPr>
            <a:normAutofit fontScale="85000" lnSpcReduction="20000"/>
          </a:bodyPr>
          <a:lstStyle/>
          <a:p>
            <a:endParaRPr lang="en-US"/>
          </a:p>
        </p:txBody>
      </p:sp>
      <p:sp>
        <p:nvSpPr>
          <p:cNvPr id="14" name="Text Placeholder 13">
            <a:extLst>
              <a:ext uri="{FF2B5EF4-FFF2-40B4-BE49-F238E27FC236}">
                <a16:creationId xmlns:a16="http://schemas.microsoft.com/office/drawing/2014/main" id="{0F466784-224D-8242-8480-EF34917B7B0E}"/>
              </a:ext>
            </a:extLst>
          </p:cNvPr>
          <p:cNvSpPr>
            <a:spLocks noGrp="1"/>
          </p:cNvSpPr>
          <p:nvPr>
            <p:ph type="body" sz="quarter" idx="13"/>
          </p:nvPr>
        </p:nvSpPr>
        <p:spPr>
          <a:xfrm>
            <a:off x="712313" y="945400"/>
            <a:ext cx="4657945" cy="4967199"/>
          </a:xfrm>
        </p:spPr>
        <p:txBody>
          <a:bodyPr>
            <a:normAutofit fontScale="40000" lnSpcReduction="20000"/>
          </a:bodyPr>
          <a:lstStyle/>
          <a:p>
            <a:r>
              <a:rPr lang="en-GB" sz="6300" i="1" dirty="0"/>
              <a:t>I, as a migrant, wanted to give it back to Ireland and my community. In order to do that, we decided to create an </a:t>
            </a:r>
            <a:r>
              <a:rPr lang="en-GB" sz="6300" i="1" dirty="0">
                <a:hlinkClick r:id="rId3"/>
              </a:rPr>
              <a:t>international project</a:t>
            </a:r>
            <a:r>
              <a:rPr lang="en-GB" sz="6300" i="1" dirty="0"/>
              <a:t> about integration and bringing the communities together. </a:t>
            </a:r>
            <a:r>
              <a:rPr lang="en-GB" sz="6300" b="1" i="1" dirty="0"/>
              <a:t>The main aim</a:t>
            </a:r>
            <a:r>
              <a:rPr lang="en-GB" sz="6300" i="1" dirty="0"/>
              <a:t> of this international youth exchange was to clarify the fact that migrants should not be abused, but understood and supported instead.” </a:t>
            </a:r>
            <a:endParaRPr lang="en-GB" sz="6300" dirty="0"/>
          </a:p>
          <a:p>
            <a:endParaRPr lang="en-GB" sz="6300" b="1" i="0" dirty="0"/>
          </a:p>
          <a:p>
            <a:r>
              <a:rPr lang="en-GB" sz="6300" b="1" i="0" dirty="0"/>
              <a:t>Kelvin Akpaloo, Irish Youth Leader </a:t>
            </a:r>
            <a:r>
              <a:rPr lang="en-GB" sz="6300" i="0" dirty="0"/>
              <a:t>and one of the authors of this project</a:t>
            </a:r>
          </a:p>
          <a:p>
            <a:endParaRPr lang="en-US" dirty="0"/>
          </a:p>
        </p:txBody>
      </p:sp>
      <p:sp>
        <p:nvSpPr>
          <p:cNvPr id="16" name="Text Placeholder 15">
            <a:extLst>
              <a:ext uri="{FF2B5EF4-FFF2-40B4-BE49-F238E27FC236}">
                <a16:creationId xmlns:a16="http://schemas.microsoft.com/office/drawing/2014/main" id="{4A798F11-23E5-784D-BD36-C4567C3D3428}"/>
              </a:ext>
            </a:extLst>
          </p:cNvPr>
          <p:cNvSpPr>
            <a:spLocks noGrp="1"/>
          </p:cNvSpPr>
          <p:nvPr>
            <p:ph type="body" sz="quarter" idx="15"/>
          </p:nvPr>
        </p:nvSpPr>
        <p:spPr>
          <a:xfrm>
            <a:off x="428082" y="532899"/>
            <a:ext cx="2613204" cy="1221666"/>
          </a:xfrm>
        </p:spPr>
        <p:txBody>
          <a:bodyPr>
            <a:normAutofit fontScale="92500" lnSpcReduction="10000"/>
          </a:bodyPr>
          <a:lstStyle/>
          <a:p>
            <a:endParaRPr lang="en-US" dirty="0"/>
          </a:p>
        </p:txBody>
      </p:sp>
      <p:pic>
        <p:nvPicPr>
          <p:cNvPr id="2" name="Online Media 1" title="BridgesNotWallsMigration">
            <a:hlinkClick r:id="" action="ppaction://media"/>
            <a:extLst>
              <a:ext uri="{FF2B5EF4-FFF2-40B4-BE49-F238E27FC236}">
                <a16:creationId xmlns:a16="http://schemas.microsoft.com/office/drawing/2014/main" id="{3EED4430-4356-4050-A687-16A050AB3640}"/>
              </a:ext>
            </a:extLst>
          </p:cNvPr>
          <p:cNvPicPr>
            <a:picLocks noRot="1" noChangeAspect="1"/>
          </p:cNvPicPr>
          <p:nvPr>
            <a:videoFile r:link="rId1"/>
          </p:nvPr>
        </p:nvPicPr>
        <p:blipFill>
          <a:blip r:embed="rId4"/>
          <a:stretch>
            <a:fillRect/>
          </a:stretch>
        </p:blipFill>
        <p:spPr>
          <a:xfrm>
            <a:off x="5666096" y="1276219"/>
            <a:ext cx="6525904" cy="3687136"/>
          </a:xfrm>
          <a:prstGeom prst="rect">
            <a:avLst/>
          </a:prstGeom>
        </p:spPr>
      </p:pic>
      <p:sp>
        <p:nvSpPr>
          <p:cNvPr id="3" name="TextBox 2">
            <a:extLst>
              <a:ext uri="{FF2B5EF4-FFF2-40B4-BE49-F238E27FC236}">
                <a16:creationId xmlns:a16="http://schemas.microsoft.com/office/drawing/2014/main" id="{4FEEFA66-FD8F-451D-80F1-86E3248B3532}"/>
              </a:ext>
            </a:extLst>
          </p:cNvPr>
          <p:cNvSpPr txBox="1"/>
          <p:nvPr/>
        </p:nvSpPr>
        <p:spPr>
          <a:xfrm>
            <a:off x="9235440" y="239609"/>
            <a:ext cx="2613204" cy="830997"/>
          </a:xfrm>
          <a:prstGeom prst="rect">
            <a:avLst/>
          </a:prstGeom>
          <a:solidFill>
            <a:srgbClr val="76C6D2"/>
          </a:solidFill>
        </p:spPr>
        <p:txBody>
          <a:bodyPr wrap="square" rtlCol="0">
            <a:spAutoFit/>
          </a:bodyPr>
          <a:lstStyle/>
          <a:p>
            <a:r>
              <a:rPr lang="en-GB" sz="2800" dirty="0"/>
              <a:t>Watch and learn</a:t>
            </a:r>
          </a:p>
          <a:p>
            <a:r>
              <a:rPr lang="en-GB" dirty="0"/>
              <a:t>Click to  view</a:t>
            </a:r>
            <a:endParaRPr lang="en-IE" dirty="0"/>
          </a:p>
        </p:txBody>
      </p:sp>
      <p:pic>
        <p:nvPicPr>
          <p:cNvPr id="5" name="Graphic 4" descr="Eye with solid fill">
            <a:extLst>
              <a:ext uri="{FF2B5EF4-FFF2-40B4-BE49-F238E27FC236}">
                <a16:creationId xmlns:a16="http://schemas.microsoft.com/office/drawing/2014/main" id="{6AF2E2BC-BC02-49FA-9850-3F285BA230C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21040" y="197908"/>
            <a:ext cx="914400" cy="914400"/>
          </a:xfrm>
          <a:prstGeom prst="rect">
            <a:avLst/>
          </a:prstGeom>
        </p:spPr>
      </p:pic>
    </p:spTree>
    <p:extLst>
      <p:ext uri="{BB962C8B-B14F-4D97-AF65-F5344CB8AC3E}">
        <p14:creationId xmlns:p14="http://schemas.microsoft.com/office/powerpoint/2010/main" val="168101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E8271-D2BA-49A1-BE01-F49656B5E474}"/>
              </a:ext>
            </a:extLst>
          </p:cNvPr>
          <p:cNvSpPr>
            <a:spLocks noGrp="1"/>
          </p:cNvSpPr>
          <p:nvPr>
            <p:ph type="body" sz="quarter" idx="15"/>
          </p:nvPr>
        </p:nvSpPr>
        <p:spPr>
          <a:xfrm>
            <a:off x="606869" y="681907"/>
            <a:ext cx="10978262" cy="1083096"/>
          </a:xfrm>
        </p:spPr>
        <p:txBody>
          <a:bodyPr/>
          <a:lstStyle/>
          <a:p>
            <a:pPr algn="ctr"/>
            <a:r>
              <a:rPr lang="hr-BA" dirty="0"/>
              <a:t>Being a Migrant Community Mediator means you are an Active Citizen</a:t>
            </a:r>
            <a:endParaRPr lang="en-US" dirty="0"/>
          </a:p>
        </p:txBody>
      </p:sp>
      <p:sp>
        <p:nvSpPr>
          <p:cNvPr id="3" name="Text Placeholder 2">
            <a:extLst>
              <a:ext uri="{FF2B5EF4-FFF2-40B4-BE49-F238E27FC236}">
                <a16:creationId xmlns:a16="http://schemas.microsoft.com/office/drawing/2014/main" id="{4EDDD8C7-8D26-4C08-94C9-E9671B3B96C1}"/>
              </a:ext>
            </a:extLst>
          </p:cNvPr>
          <p:cNvSpPr>
            <a:spLocks noGrp="1"/>
          </p:cNvSpPr>
          <p:nvPr>
            <p:ph type="body" sz="quarter" idx="16"/>
          </p:nvPr>
        </p:nvSpPr>
        <p:spPr>
          <a:xfrm>
            <a:off x="571313" y="2248432"/>
            <a:ext cx="5155960" cy="1549106"/>
          </a:xfrm>
        </p:spPr>
        <p:txBody>
          <a:bodyPr/>
          <a:lstStyle/>
          <a:p>
            <a:pPr marL="342900" indent="-342900">
              <a:buFont typeface="Wingdings" panose="05000000000000000000" pitchFamily="2" charset="2"/>
              <a:buChar char="ü"/>
            </a:pPr>
            <a:r>
              <a:rPr lang="en-US" dirty="0">
                <a:solidFill>
                  <a:srgbClr val="9A2E90"/>
                </a:solidFill>
              </a:rPr>
              <a:t>Active Citizenship is a term used to describe the involvement of individuals in public life and affairs </a:t>
            </a:r>
            <a:endParaRPr lang="hr-BA" dirty="0">
              <a:solidFill>
                <a:srgbClr val="9A2E90"/>
              </a:solidFill>
            </a:endParaRPr>
          </a:p>
          <a:p>
            <a:pPr marL="342900" indent="-342900">
              <a:buFont typeface="Wingdings" panose="05000000000000000000" pitchFamily="2" charset="2"/>
              <a:buChar char="ü"/>
            </a:pPr>
            <a:endParaRPr lang="en-US" dirty="0"/>
          </a:p>
          <a:p>
            <a:endParaRPr lang="en-US" dirty="0"/>
          </a:p>
        </p:txBody>
      </p:sp>
      <p:sp>
        <p:nvSpPr>
          <p:cNvPr id="5" name="TextBox 4">
            <a:extLst>
              <a:ext uri="{FF2B5EF4-FFF2-40B4-BE49-F238E27FC236}">
                <a16:creationId xmlns:a16="http://schemas.microsoft.com/office/drawing/2014/main" id="{EA72407E-2094-460D-8DF1-2616B23E0FC4}"/>
              </a:ext>
            </a:extLst>
          </p:cNvPr>
          <p:cNvSpPr txBox="1"/>
          <p:nvPr/>
        </p:nvSpPr>
        <p:spPr>
          <a:xfrm>
            <a:off x="5727273" y="2115912"/>
            <a:ext cx="6387079" cy="1569660"/>
          </a:xfrm>
          <a:prstGeom prst="rect">
            <a:avLst/>
          </a:prstGeom>
          <a:noFill/>
        </p:spPr>
        <p:txBody>
          <a:bodyPr wrap="square">
            <a:spAutoFit/>
          </a:bodyPr>
          <a:lstStyle/>
          <a:p>
            <a:pPr marL="342900" indent="-342900">
              <a:buFont typeface="Wingdings" panose="05000000000000000000" pitchFamily="2" charset="2"/>
              <a:buChar char="ü"/>
            </a:pPr>
            <a:r>
              <a:rPr lang="en-US" sz="2400" dirty="0">
                <a:solidFill>
                  <a:srgbClr val="F6BC67"/>
                </a:solidFill>
              </a:rPr>
              <a:t>Active citizens are people who effect change and become actively involved in the life of their communities; tackling problems and bringing about change</a:t>
            </a:r>
          </a:p>
        </p:txBody>
      </p:sp>
      <p:pic>
        <p:nvPicPr>
          <p:cNvPr id="7" name="Picture 6" descr="Shape&#10;&#10;Description automatically generated with medium confidence">
            <a:extLst>
              <a:ext uri="{FF2B5EF4-FFF2-40B4-BE49-F238E27FC236}">
                <a16:creationId xmlns:a16="http://schemas.microsoft.com/office/drawing/2014/main" id="{34680636-E6E9-4513-8243-5B1C9C72BE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3624" y="3957258"/>
            <a:ext cx="7187298" cy="2504324"/>
          </a:xfrm>
          <a:prstGeom prst="rect">
            <a:avLst/>
          </a:prstGeom>
          <a:noFill/>
          <a:ln>
            <a:noFill/>
          </a:ln>
          <a:effectLst>
            <a:glow>
              <a:srgbClr val="76C6D2"/>
            </a:glow>
          </a:effectLst>
        </p:spPr>
      </p:pic>
    </p:spTree>
    <p:extLst>
      <p:ext uri="{BB962C8B-B14F-4D97-AF65-F5344CB8AC3E}">
        <p14:creationId xmlns:p14="http://schemas.microsoft.com/office/powerpoint/2010/main" val="1414247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E8271-D2BA-49A1-BE01-F49656B5E474}"/>
              </a:ext>
            </a:extLst>
          </p:cNvPr>
          <p:cNvSpPr>
            <a:spLocks noGrp="1"/>
          </p:cNvSpPr>
          <p:nvPr>
            <p:ph type="body" sz="quarter" idx="15"/>
          </p:nvPr>
        </p:nvSpPr>
        <p:spPr>
          <a:xfrm>
            <a:off x="606869" y="681907"/>
            <a:ext cx="10978262" cy="1083096"/>
          </a:xfrm>
        </p:spPr>
        <p:txBody>
          <a:bodyPr/>
          <a:lstStyle/>
          <a:p>
            <a:pPr algn="ctr"/>
            <a:r>
              <a:rPr lang="en-US" dirty="0"/>
              <a:t>Active Citizenship – Benefits for Refugees and Migrants</a:t>
            </a:r>
          </a:p>
        </p:txBody>
      </p:sp>
      <p:sp>
        <p:nvSpPr>
          <p:cNvPr id="3" name="Text Placeholder 2">
            <a:extLst>
              <a:ext uri="{FF2B5EF4-FFF2-40B4-BE49-F238E27FC236}">
                <a16:creationId xmlns:a16="http://schemas.microsoft.com/office/drawing/2014/main" id="{4EDDD8C7-8D26-4C08-94C9-E9671B3B96C1}"/>
              </a:ext>
            </a:extLst>
          </p:cNvPr>
          <p:cNvSpPr>
            <a:spLocks noGrp="1"/>
          </p:cNvSpPr>
          <p:nvPr>
            <p:ph type="body" sz="quarter" idx="16"/>
          </p:nvPr>
        </p:nvSpPr>
        <p:spPr>
          <a:xfrm>
            <a:off x="0" y="1968649"/>
            <a:ext cx="4582758" cy="4333212"/>
          </a:xfrm>
        </p:spPr>
        <p:txBody>
          <a:bodyPr/>
          <a:lstStyle/>
          <a:p>
            <a:pPr marL="342900" indent="-342900">
              <a:buFont typeface="Wingdings" panose="05000000000000000000" pitchFamily="2" charset="2"/>
              <a:buChar char="ü"/>
            </a:pPr>
            <a:r>
              <a:rPr lang="en-US" dirty="0">
                <a:solidFill>
                  <a:srgbClr val="9A2E90"/>
                </a:solidFill>
              </a:rPr>
              <a:t>Refugees and migrants can benefit greatly from becoming active citizens in their communities. </a:t>
            </a:r>
            <a:endParaRPr lang="hr-BA" dirty="0">
              <a:solidFill>
                <a:srgbClr val="9A2E90"/>
              </a:solidFill>
            </a:endParaRPr>
          </a:p>
          <a:p>
            <a:pPr marL="342900" indent="-342900">
              <a:buFont typeface="Wingdings" panose="05000000000000000000" pitchFamily="2" charset="2"/>
              <a:buChar char="ü"/>
            </a:pPr>
            <a:endParaRPr lang="en-US" dirty="0">
              <a:solidFill>
                <a:srgbClr val="9A2E90"/>
              </a:solidFill>
            </a:endParaRPr>
          </a:p>
          <a:p>
            <a:pPr marL="342900" indent="-342900">
              <a:buFont typeface="Wingdings" panose="05000000000000000000" pitchFamily="2" charset="2"/>
              <a:buChar char="ü"/>
            </a:pPr>
            <a:r>
              <a:rPr lang="en-US" dirty="0">
                <a:solidFill>
                  <a:srgbClr val="F6BC67"/>
                </a:solidFill>
              </a:rPr>
              <a:t>They can lay the foundations for friendships with natives of the community and empower themselves to be changemakers effecting positive actions in their newfound homes.</a:t>
            </a:r>
          </a:p>
          <a:p>
            <a:pPr marL="342900" indent="-342900">
              <a:buFont typeface="Wingdings" panose="05000000000000000000" pitchFamily="2" charset="2"/>
              <a:buChar char="ü"/>
            </a:pPr>
            <a:endParaRPr lang="en-US" dirty="0"/>
          </a:p>
          <a:p>
            <a:endParaRPr lang="en-US" dirty="0"/>
          </a:p>
        </p:txBody>
      </p:sp>
      <p:pic>
        <p:nvPicPr>
          <p:cNvPr id="7" name="Picture 6" descr="Shape&#10;&#10;Description automatically generated with medium confidence">
            <a:extLst>
              <a:ext uri="{FF2B5EF4-FFF2-40B4-BE49-F238E27FC236}">
                <a16:creationId xmlns:a16="http://schemas.microsoft.com/office/drawing/2014/main" id="{34680636-E6E9-4513-8243-5B1C9C72BE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15459" y="3797538"/>
            <a:ext cx="7187298" cy="2504324"/>
          </a:xfrm>
          <a:prstGeom prst="rect">
            <a:avLst/>
          </a:prstGeom>
          <a:noFill/>
          <a:ln>
            <a:noFill/>
          </a:ln>
          <a:effectLst>
            <a:glow>
              <a:srgbClr val="76C6D2"/>
            </a:glow>
          </a:effectLst>
        </p:spPr>
      </p:pic>
      <p:sp>
        <p:nvSpPr>
          <p:cNvPr id="8" name="TextBox 7">
            <a:extLst>
              <a:ext uri="{FF2B5EF4-FFF2-40B4-BE49-F238E27FC236}">
                <a16:creationId xmlns:a16="http://schemas.microsoft.com/office/drawing/2014/main" id="{1FE6372A-CC6C-42ED-91A9-20941A0CF9EB}"/>
              </a:ext>
            </a:extLst>
          </p:cNvPr>
          <p:cNvSpPr txBox="1"/>
          <p:nvPr/>
        </p:nvSpPr>
        <p:spPr>
          <a:xfrm>
            <a:off x="5585908" y="2137132"/>
            <a:ext cx="6137238" cy="1200329"/>
          </a:xfrm>
          <a:prstGeom prst="rect">
            <a:avLst/>
          </a:prstGeom>
          <a:noFill/>
        </p:spPr>
        <p:txBody>
          <a:bodyPr wrap="square">
            <a:spAutoFit/>
          </a:bodyPr>
          <a:lstStyle/>
          <a:p>
            <a:pPr marL="342900" indent="-342900">
              <a:buFont typeface="Wingdings" panose="05000000000000000000" pitchFamily="2" charset="2"/>
              <a:buChar char="ü"/>
            </a:pPr>
            <a:r>
              <a:rPr lang="en-US" sz="2400" dirty="0">
                <a:solidFill>
                  <a:srgbClr val="9A2E90"/>
                </a:solidFill>
              </a:rPr>
              <a:t>By engaging in community groups, refugees and migrants learn more about their host countries, local people and customs. </a:t>
            </a:r>
          </a:p>
        </p:txBody>
      </p:sp>
    </p:spTree>
    <p:extLst>
      <p:ext uri="{BB962C8B-B14F-4D97-AF65-F5344CB8AC3E}">
        <p14:creationId xmlns:p14="http://schemas.microsoft.com/office/powerpoint/2010/main" val="3605586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9A9E71-126C-43A9-BCEA-594E0EB223B9}"/>
              </a:ext>
            </a:extLst>
          </p:cNvPr>
          <p:cNvSpPr>
            <a:spLocks noGrp="1"/>
          </p:cNvSpPr>
          <p:nvPr>
            <p:ph type="body" sz="quarter" idx="15"/>
          </p:nvPr>
        </p:nvSpPr>
        <p:spPr>
          <a:xfrm>
            <a:off x="135326" y="482788"/>
            <a:ext cx="5178953" cy="1083096"/>
          </a:xfrm>
        </p:spPr>
        <p:txBody>
          <a:bodyPr>
            <a:normAutofit/>
          </a:bodyPr>
          <a:lstStyle/>
          <a:p>
            <a:r>
              <a:rPr lang="en-US" dirty="0"/>
              <a:t>Active Citizenship can help negate “othering”</a:t>
            </a:r>
          </a:p>
          <a:p>
            <a:endParaRPr lang="en-US" dirty="0"/>
          </a:p>
        </p:txBody>
      </p:sp>
      <p:sp>
        <p:nvSpPr>
          <p:cNvPr id="3" name="Text Placeholder 2">
            <a:extLst>
              <a:ext uri="{FF2B5EF4-FFF2-40B4-BE49-F238E27FC236}">
                <a16:creationId xmlns:a16="http://schemas.microsoft.com/office/drawing/2014/main" id="{DF8DF30C-5CAC-43F6-BF11-B2FF0B5C9B0F}"/>
              </a:ext>
            </a:extLst>
          </p:cNvPr>
          <p:cNvSpPr>
            <a:spLocks noGrp="1"/>
          </p:cNvSpPr>
          <p:nvPr>
            <p:ph type="body" sz="quarter" idx="16"/>
          </p:nvPr>
        </p:nvSpPr>
        <p:spPr>
          <a:xfrm>
            <a:off x="184037" y="1958641"/>
            <a:ext cx="4861299" cy="4038015"/>
          </a:xfrm>
        </p:spPr>
        <p:txBody>
          <a:bodyPr/>
          <a:lstStyle/>
          <a:p>
            <a:r>
              <a:rPr lang="en-US" b="1" dirty="0">
                <a:solidFill>
                  <a:srgbClr val="F6BC67"/>
                </a:solidFill>
              </a:rPr>
              <a:t>“Othering” can stem from</a:t>
            </a:r>
            <a:r>
              <a:rPr lang="hr-BA" b="1" dirty="0">
                <a:solidFill>
                  <a:srgbClr val="F6BC67"/>
                </a:solidFill>
              </a:rPr>
              <a:t>:</a:t>
            </a:r>
          </a:p>
          <a:p>
            <a:pPr marL="342900" indent="-342900">
              <a:buFont typeface="Wingdings" panose="05000000000000000000" pitchFamily="2" charset="2"/>
              <a:buChar char="§"/>
            </a:pPr>
            <a:r>
              <a:rPr lang="en-US" dirty="0"/>
              <a:t>ethnic/racial differences between refugees/migrants and their host communities</a:t>
            </a:r>
            <a:endParaRPr lang="hr-BA"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a:t>the Refugee/migrant label or status can be  negatively experienced</a:t>
            </a:r>
            <a:endParaRPr lang="hr-BA"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a:t>treatment by society/host community </a:t>
            </a:r>
          </a:p>
          <a:p>
            <a:endParaRPr lang="en-US" dirty="0"/>
          </a:p>
        </p:txBody>
      </p:sp>
      <p:sp>
        <p:nvSpPr>
          <p:cNvPr id="5" name="TextBox 4">
            <a:extLst>
              <a:ext uri="{FF2B5EF4-FFF2-40B4-BE49-F238E27FC236}">
                <a16:creationId xmlns:a16="http://schemas.microsoft.com/office/drawing/2014/main" id="{F2E43DC0-DF3D-4605-B594-8267C56802DE}"/>
              </a:ext>
            </a:extLst>
          </p:cNvPr>
          <p:cNvSpPr txBox="1"/>
          <p:nvPr/>
        </p:nvSpPr>
        <p:spPr>
          <a:xfrm>
            <a:off x="6239435" y="5340315"/>
            <a:ext cx="5565290" cy="707886"/>
          </a:xfrm>
          <a:prstGeom prst="rect">
            <a:avLst/>
          </a:prstGeom>
          <a:noFill/>
        </p:spPr>
        <p:txBody>
          <a:bodyPr wrap="square">
            <a:spAutoFit/>
          </a:bodyPr>
          <a:lstStyle/>
          <a:p>
            <a:r>
              <a:rPr lang="en-US" sz="2000" i="1" dirty="0">
                <a:solidFill>
                  <a:srgbClr val="9A2E90"/>
                </a:solidFill>
              </a:rPr>
              <a:t>“Regardless of our differences, we are all the same.”</a:t>
            </a:r>
          </a:p>
          <a:p>
            <a:r>
              <a:rPr lang="en-US" sz="2000" i="1" dirty="0">
                <a:solidFill>
                  <a:srgbClr val="9A2E90"/>
                </a:solidFill>
              </a:rPr>
              <a:t>- Marshal B Rosenberg, American Psychologist</a:t>
            </a:r>
          </a:p>
        </p:txBody>
      </p:sp>
      <p:pic>
        <p:nvPicPr>
          <p:cNvPr id="7" name="Picture 6" descr="A group of people posing for a photo&#10;&#10;Description automatically generated with medium confidence">
            <a:extLst>
              <a:ext uri="{FF2B5EF4-FFF2-40B4-BE49-F238E27FC236}">
                <a16:creationId xmlns:a16="http://schemas.microsoft.com/office/drawing/2014/main" id="{C6397903-BD36-47E2-B8BF-E68B4D68A2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14278" y="591671"/>
            <a:ext cx="6877722" cy="4585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6727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E8271-D2BA-49A1-BE01-F49656B5E474}"/>
              </a:ext>
            </a:extLst>
          </p:cNvPr>
          <p:cNvSpPr>
            <a:spLocks noGrp="1"/>
          </p:cNvSpPr>
          <p:nvPr>
            <p:ph type="body" sz="quarter" idx="15"/>
          </p:nvPr>
        </p:nvSpPr>
        <p:spPr>
          <a:xfrm>
            <a:off x="606869" y="681907"/>
            <a:ext cx="10978262" cy="1083096"/>
          </a:xfrm>
        </p:spPr>
        <p:txBody>
          <a:bodyPr>
            <a:normAutofit fontScale="92500" lnSpcReduction="10000"/>
          </a:bodyPr>
          <a:lstStyle/>
          <a:p>
            <a:pPr algn="ctr"/>
            <a:r>
              <a:rPr lang="en-US" dirty="0"/>
              <a:t>Refugee/Migrant Active Citizenship </a:t>
            </a:r>
            <a:endParaRPr lang="hr-BA" dirty="0"/>
          </a:p>
          <a:p>
            <a:pPr algn="ctr"/>
            <a:r>
              <a:rPr lang="en-US" dirty="0"/>
              <a:t>Benefits for Communities</a:t>
            </a:r>
          </a:p>
        </p:txBody>
      </p:sp>
      <p:sp>
        <p:nvSpPr>
          <p:cNvPr id="3" name="Text Placeholder 2">
            <a:extLst>
              <a:ext uri="{FF2B5EF4-FFF2-40B4-BE49-F238E27FC236}">
                <a16:creationId xmlns:a16="http://schemas.microsoft.com/office/drawing/2014/main" id="{4EDDD8C7-8D26-4C08-94C9-E9671B3B96C1}"/>
              </a:ext>
            </a:extLst>
          </p:cNvPr>
          <p:cNvSpPr>
            <a:spLocks noGrp="1"/>
          </p:cNvSpPr>
          <p:nvPr>
            <p:ph type="body" sz="quarter" idx="16"/>
          </p:nvPr>
        </p:nvSpPr>
        <p:spPr>
          <a:xfrm>
            <a:off x="6627870" y="1912251"/>
            <a:ext cx="5155960" cy="1549106"/>
          </a:xfrm>
        </p:spPr>
        <p:txBody>
          <a:bodyPr/>
          <a:lstStyle/>
          <a:p>
            <a:pPr marL="342900" indent="-342900">
              <a:buFont typeface="Wingdings" panose="05000000000000000000" pitchFamily="2" charset="2"/>
              <a:buChar char="ü"/>
            </a:pPr>
            <a:r>
              <a:rPr lang="en-IE" dirty="0">
                <a:solidFill>
                  <a:srgbClr val="F6BC67"/>
                </a:solidFill>
              </a:rPr>
              <a:t>The host communities can benefit greatly from the refugees and migrants becoming involved as active citizens. </a:t>
            </a:r>
          </a:p>
          <a:p>
            <a:pPr marL="342900" indent="-342900">
              <a:buFont typeface="Wingdings" panose="05000000000000000000" pitchFamily="2" charset="2"/>
              <a:buChar char="ü"/>
            </a:pPr>
            <a:endParaRPr lang="en-US" dirty="0"/>
          </a:p>
          <a:p>
            <a:endParaRPr lang="en-US" dirty="0"/>
          </a:p>
        </p:txBody>
      </p:sp>
      <p:sp>
        <p:nvSpPr>
          <p:cNvPr id="5" name="TextBox 4">
            <a:extLst>
              <a:ext uri="{FF2B5EF4-FFF2-40B4-BE49-F238E27FC236}">
                <a16:creationId xmlns:a16="http://schemas.microsoft.com/office/drawing/2014/main" id="{EA72407E-2094-460D-8DF1-2616B23E0FC4}"/>
              </a:ext>
            </a:extLst>
          </p:cNvPr>
          <p:cNvSpPr txBox="1"/>
          <p:nvPr/>
        </p:nvSpPr>
        <p:spPr>
          <a:xfrm>
            <a:off x="187001" y="1891634"/>
            <a:ext cx="6387079" cy="1938992"/>
          </a:xfrm>
          <a:prstGeom prst="rect">
            <a:avLst/>
          </a:prstGeom>
          <a:noFill/>
        </p:spPr>
        <p:txBody>
          <a:bodyPr wrap="square">
            <a:spAutoFit/>
          </a:bodyPr>
          <a:lstStyle/>
          <a:p>
            <a:pPr marL="342900" indent="-342900">
              <a:buFont typeface="Wingdings" panose="05000000000000000000" pitchFamily="2" charset="2"/>
              <a:buChar char="ü"/>
            </a:pPr>
            <a:r>
              <a:rPr lang="en-IE" sz="2400" dirty="0">
                <a:solidFill>
                  <a:srgbClr val="9A2E90"/>
                </a:solidFill>
              </a:rPr>
              <a:t>Not only will they get to know and understand the newly arrived group, they will also benefit from the new skills, knowledge and resources that the refugees and migrants bring from their own countries.</a:t>
            </a:r>
          </a:p>
        </p:txBody>
      </p:sp>
      <p:pic>
        <p:nvPicPr>
          <p:cNvPr id="7" name="Picture 6" descr="Shape&#10;&#10;Description automatically generated with medium confidence">
            <a:extLst>
              <a:ext uri="{FF2B5EF4-FFF2-40B4-BE49-F238E27FC236}">
                <a16:creationId xmlns:a16="http://schemas.microsoft.com/office/drawing/2014/main" id="{34680636-E6E9-4513-8243-5B1C9C72BE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3624" y="3957257"/>
            <a:ext cx="7187298" cy="2504324"/>
          </a:xfrm>
          <a:prstGeom prst="rect">
            <a:avLst/>
          </a:prstGeom>
          <a:noFill/>
          <a:ln>
            <a:noFill/>
          </a:ln>
          <a:effectLst>
            <a:glow>
              <a:srgbClr val="F6BC67"/>
            </a:glow>
          </a:effectLst>
        </p:spPr>
      </p:pic>
    </p:spTree>
    <p:extLst>
      <p:ext uri="{BB962C8B-B14F-4D97-AF65-F5344CB8AC3E}">
        <p14:creationId xmlns:p14="http://schemas.microsoft.com/office/powerpoint/2010/main" val="51553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51DF70-3CD3-4295-A953-5BF7DD7E9611}"/>
              </a:ext>
            </a:extLst>
          </p:cNvPr>
          <p:cNvSpPr>
            <a:spLocks noGrp="1"/>
          </p:cNvSpPr>
          <p:nvPr>
            <p:ph type="body" sz="quarter" idx="13"/>
          </p:nvPr>
        </p:nvSpPr>
        <p:spPr/>
        <p:txBody>
          <a:bodyPr/>
          <a:lstStyle/>
          <a:p>
            <a:r>
              <a:rPr lang="en-US" dirty="0"/>
              <a:t>The Power of Peer Support</a:t>
            </a:r>
          </a:p>
          <a:p>
            <a:endParaRPr lang="en-GB" dirty="0"/>
          </a:p>
        </p:txBody>
      </p:sp>
      <p:sp>
        <p:nvSpPr>
          <p:cNvPr id="3" name="Text Placeholder 2">
            <a:extLst>
              <a:ext uri="{FF2B5EF4-FFF2-40B4-BE49-F238E27FC236}">
                <a16:creationId xmlns:a16="http://schemas.microsoft.com/office/drawing/2014/main" id="{25787276-B64E-4F2C-89B5-A10F236C4837}"/>
              </a:ext>
            </a:extLst>
          </p:cNvPr>
          <p:cNvSpPr>
            <a:spLocks noGrp="1"/>
          </p:cNvSpPr>
          <p:nvPr>
            <p:ph type="body" sz="quarter" idx="15"/>
          </p:nvPr>
        </p:nvSpPr>
        <p:spPr>
          <a:xfrm>
            <a:off x="461765" y="5536026"/>
            <a:ext cx="2644883" cy="278586"/>
          </a:xfrm>
        </p:spPr>
        <p:txBody>
          <a:bodyPr/>
          <a:lstStyle/>
          <a:p>
            <a:r>
              <a:rPr lang="en-GB" dirty="0"/>
              <a:t>EMPATHY</a:t>
            </a:r>
          </a:p>
        </p:txBody>
      </p:sp>
      <p:sp>
        <p:nvSpPr>
          <p:cNvPr id="4" name="Text Placeholder 3">
            <a:extLst>
              <a:ext uri="{FF2B5EF4-FFF2-40B4-BE49-F238E27FC236}">
                <a16:creationId xmlns:a16="http://schemas.microsoft.com/office/drawing/2014/main" id="{2AA69429-D8C8-411F-B716-C4A348C026AD}"/>
              </a:ext>
            </a:extLst>
          </p:cNvPr>
          <p:cNvSpPr>
            <a:spLocks noGrp="1"/>
          </p:cNvSpPr>
          <p:nvPr>
            <p:ph type="body" sz="quarter" idx="16"/>
          </p:nvPr>
        </p:nvSpPr>
        <p:spPr>
          <a:xfrm>
            <a:off x="447066" y="2584284"/>
            <a:ext cx="2659582" cy="716489"/>
          </a:xfrm>
        </p:spPr>
        <p:txBody>
          <a:bodyPr/>
          <a:lstStyle/>
          <a:p>
            <a:r>
              <a:rPr lang="en-GB" dirty="0"/>
              <a:t>What is it like to be a new comer, a migrant, a refugee? Who knows best then the people who have experienced it. That’s where the strongest empathy comes from and it gives a special effectiveness to peer mediation.</a:t>
            </a:r>
          </a:p>
        </p:txBody>
      </p:sp>
      <p:sp>
        <p:nvSpPr>
          <p:cNvPr id="5" name="Text Placeholder 4">
            <a:extLst>
              <a:ext uri="{FF2B5EF4-FFF2-40B4-BE49-F238E27FC236}">
                <a16:creationId xmlns:a16="http://schemas.microsoft.com/office/drawing/2014/main" id="{45F67B77-4F62-4F6A-BA3B-9D08ADA2EDCA}"/>
              </a:ext>
            </a:extLst>
          </p:cNvPr>
          <p:cNvSpPr>
            <a:spLocks noGrp="1"/>
          </p:cNvSpPr>
          <p:nvPr>
            <p:ph type="body" sz="quarter" idx="17"/>
          </p:nvPr>
        </p:nvSpPr>
        <p:spPr/>
        <p:txBody>
          <a:bodyPr/>
          <a:lstStyle/>
          <a:p>
            <a:r>
              <a:rPr lang="en-GB" dirty="0"/>
              <a:t>KNOW-HOW</a:t>
            </a:r>
          </a:p>
        </p:txBody>
      </p:sp>
      <p:sp>
        <p:nvSpPr>
          <p:cNvPr id="6" name="Text Placeholder 5">
            <a:extLst>
              <a:ext uri="{FF2B5EF4-FFF2-40B4-BE49-F238E27FC236}">
                <a16:creationId xmlns:a16="http://schemas.microsoft.com/office/drawing/2014/main" id="{3C796B6A-3A54-4395-ABDA-00D671E38C42}"/>
              </a:ext>
            </a:extLst>
          </p:cNvPr>
          <p:cNvSpPr>
            <a:spLocks noGrp="1"/>
          </p:cNvSpPr>
          <p:nvPr>
            <p:ph type="body" sz="quarter" idx="18"/>
          </p:nvPr>
        </p:nvSpPr>
        <p:spPr>
          <a:xfrm>
            <a:off x="3273217" y="2584284"/>
            <a:ext cx="2659582" cy="716489"/>
          </a:xfrm>
        </p:spPr>
        <p:txBody>
          <a:bodyPr/>
          <a:lstStyle/>
          <a:p>
            <a:r>
              <a:rPr lang="en-GB" dirty="0"/>
              <a:t>Being in the same or similar situation before, gives Migrant Community Mediators precious knowledge and experience that makes their support valuable and relevant to their peers.</a:t>
            </a:r>
          </a:p>
        </p:txBody>
      </p:sp>
      <p:sp>
        <p:nvSpPr>
          <p:cNvPr id="7" name="Text Placeholder 6">
            <a:extLst>
              <a:ext uri="{FF2B5EF4-FFF2-40B4-BE49-F238E27FC236}">
                <a16:creationId xmlns:a16="http://schemas.microsoft.com/office/drawing/2014/main" id="{A43CD808-6526-454A-BB45-61385886B34A}"/>
              </a:ext>
            </a:extLst>
          </p:cNvPr>
          <p:cNvSpPr>
            <a:spLocks noGrp="1"/>
          </p:cNvSpPr>
          <p:nvPr>
            <p:ph type="body" sz="quarter" idx="19"/>
          </p:nvPr>
        </p:nvSpPr>
        <p:spPr/>
        <p:txBody>
          <a:bodyPr/>
          <a:lstStyle/>
          <a:p>
            <a:r>
              <a:rPr lang="en-GB" dirty="0"/>
              <a:t>EMPOWERMENT</a:t>
            </a:r>
          </a:p>
        </p:txBody>
      </p:sp>
      <p:sp>
        <p:nvSpPr>
          <p:cNvPr id="8" name="Text Placeholder 7">
            <a:extLst>
              <a:ext uri="{FF2B5EF4-FFF2-40B4-BE49-F238E27FC236}">
                <a16:creationId xmlns:a16="http://schemas.microsoft.com/office/drawing/2014/main" id="{FCA0483D-7CAA-4991-81C8-D37F2E4E19AC}"/>
              </a:ext>
            </a:extLst>
          </p:cNvPr>
          <p:cNvSpPr>
            <a:spLocks noGrp="1"/>
          </p:cNvSpPr>
          <p:nvPr>
            <p:ph type="body" sz="quarter" idx="20"/>
          </p:nvPr>
        </p:nvSpPr>
        <p:spPr>
          <a:xfrm>
            <a:off x="6184888" y="2584283"/>
            <a:ext cx="2659582" cy="716489"/>
          </a:xfrm>
        </p:spPr>
        <p:txBody>
          <a:bodyPr/>
          <a:lstStyle/>
          <a:p>
            <a:r>
              <a:rPr lang="en-GB" dirty="0"/>
              <a:t>Witnessing other migrants who are active in the society empowers and evokes instruments to live active lives in the new communities.</a:t>
            </a:r>
          </a:p>
        </p:txBody>
      </p:sp>
      <p:sp>
        <p:nvSpPr>
          <p:cNvPr id="9" name="Text Placeholder 8">
            <a:extLst>
              <a:ext uri="{FF2B5EF4-FFF2-40B4-BE49-F238E27FC236}">
                <a16:creationId xmlns:a16="http://schemas.microsoft.com/office/drawing/2014/main" id="{3C0FCE97-E7A4-47C1-BE4B-5AD98D8DF87C}"/>
              </a:ext>
            </a:extLst>
          </p:cNvPr>
          <p:cNvSpPr>
            <a:spLocks noGrp="1"/>
          </p:cNvSpPr>
          <p:nvPr>
            <p:ph type="body" sz="quarter" idx="21"/>
          </p:nvPr>
        </p:nvSpPr>
        <p:spPr/>
        <p:txBody>
          <a:bodyPr/>
          <a:lstStyle/>
          <a:p>
            <a:r>
              <a:rPr lang="en-GB" dirty="0"/>
              <a:t>INCLUSION</a:t>
            </a:r>
          </a:p>
        </p:txBody>
      </p:sp>
      <p:sp>
        <p:nvSpPr>
          <p:cNvPr id="10" name="Text Placeholder 9">
            <a:extLst>
              <a:ext uri="{FF2B5EF4-FFF2-40B4-BE49-F238E27FC236}">
                <a16:creationId xmlns:a16="http://schemas.microsoft.com/office/drawing/2014/main" id="{FD51E106-B2B4-4F4E-9C31-915169414BF4}"/>
              </a:ext>
            </a:extLst>
          </p:cNvPr>
          <p:cNvSpPr>
            <a:spLocks noGrp="1"/>
          </p:cNvSpPr>
          <p:nvPr>
            <p:ph type="body" sz="quarter" idx="22"/>
          </p:nvPr>
        </p:nvSpPr>
        <p:spPr>
          <a:xfrm>
            <a:off x="9006653" y="2584282"/>
            <a:ext cx="2659582" cy="716489"/>
          </a:xfrm>
        </p:spPr>
        <p:txBody>
          <a:bodyPr/>
          <a:lstStyle/>
          <a:p>
            <a:r>
              <a:rPr lang="en-GB" dirty="0"/>
              <a:t>Inclusion does not have to be a slow process. By reaching to peer support, migrants can fast forward some traditionally slow steps to start enjoying inclusion and feeling included rather sooner, than later.</a:t>
            </a:r>
          </a:p>
        </p:txBody>
      </p:sp>
    </p:spTree>
    <p:extLst>
      <p:ext uri="{BB962C8B-B14F-4D97-AF65-F5344CB8AC3E}">
        <p14:creationId xmlns:p14="http://schemas.microsoft.com/office/powerpoint/2010/main" val="55563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CD3396-8956-1149-A5B7-4D6C6C116DC9}"/>
              </a:ext>
            </a:extLst>
          </p:cNvPr>
          <p:cNvSpPr>
            <a:spLocks noGrp="1"/>
          </p:cNvSpPr>
          <p:nvPr>
            <p:ph type="body" sz="quarter" idx="13"/>
          </p:nvPr>
        </p:nvSpPr>
        <p:spPr>
          <a:xfrm>
            <a:off x="6096000" y="459341"/>
            <a:ext cx="5612823" cy="697353"/>
          </a:xfrm>
        </p:spPr>
        <p:txBody>
          <a:bodyPr>
            <a:noAutofit/>
          </a:bodyPr>
          <a:lstStyle/>
          <a:p>
            <a:r>
              <a:rPr lang="en-GB" dirty="0"/>
              <a:t>Meet some Migrant Community Mediators/Success Stories</a:t>
            </a:r>
            <a:endParaRPr lang="en-US" dirty="0"/>
          </a:p>
        </p:txBody>
      </p:sp>
      <p:sp>
        <p:nvSpPr>
          <p:cNvPr id="3" name="Text Placeholder 2">
            <a:extLst>
              <a:ext uri="{FF2B5EF4-FFF2-40B4-BE49-F238E27FC236}">
                <a16:creationId xmlns:a16="http://schemas.microsoft.com/office/drawing/2014/main" id="{F06C4BA4-6171-4B48-ACDB-1E0FE3669EB3}"/>
              </a:ext>
            </a:extLst>
          </p:cNvPr>
          <p:cNvSpPr>
            <a:spLocks noGrp="1"/>
          </p:cNvSpPr>
          <p:nvPr>
            <p:ph type="body" sz="quarter" idx="14"/>
          </p:nvPr>
        </p:nvSpPr>
        <p:spPr>
          <a:xfrm>
            <a:off x="5177642" y="2300689"/>
            <a:ext cx="6620492" cy="3245241"/>
          </a:xfrm>
        </p:spPr>
        <p:txBody>
          <a:bodyPr/>
          <a:lstStyle/>
          <a:p>
            <a:r>
              <a:rPr lang="en-GB" dirty="0"/>
              <a:t>Hooman was born in Iran, raised in Germany and is living and working in the Netherlands. He commits to creating an inclusive society through &amp; with newcomers, both locally and globally. For this purpose, he started the social enterprise Society in Motion in 2017. Here, a multidisciplinary team is working towards this vision to empower newcomers through events and festivals, promote social cohesion and consult on policy for municipalities.</a:t>
            </a:r>
          </a:p>
          <a:p>
            <a:endParaRPr lang="en-US" dirty="0"/>
          </a:p>
        </p:txBody>
      </p:sp>
      <p:pic>
        <p:nvPicPr>
          <p:cNvPr id="4" name="Picture Placeholder 2" descr="A picture containing person, person, indoor&#10;&#10;Description automatically generated">
            <a:extLst>
              <a:ext uri="{FF2B5EF4-FFF2-40B4-BE49-F238E27FC236}">
                <a16:creationId xmlns:a16="http://schemas.microsoft.com/office/drawing/2014/main" id="{2998CA4D-1E8A-402A-9934-372654E18EE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0" y="271709"/>
            <a:ext cx="4964126" cy="5972464"/>
          </a:xfrm>
          <a:prstGeom prst="rect">
            <a:avLst/>
          </a:prstGeom>
          <a:noFill/>
        </p:spPr>
      </p:pic>
    </p:spTree>
    <p:extLst>
      <p:ext uri="{BB962C8B-B14F-4D97-AF65-F5344CB8AC3E}">
        <p14:creationId xmlns:p14="http://schemas.microsoft.com/office/powerpoint/2010/main" val="1734303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9C195B8-97F7-084E-9CB0-220EF75C519F}"/>
              </a:ext>
            </a:extLst>
          </p:cNvPr>
          <p:cNvSpPr>
            <a:spLocks noGrp="1"/>
          </p:cNvSpPr>
          <p:nvPr>
            <p:ph type="body" sz="quarter" idx="14"/>
          </p:nvPr>
        </p:nvSpPr>
        <p:spPr>
          <a:xfrm>
            <a:off x="10077340" y="5741079"/>
            <a:ext cx="785328" cy="1056986"/>
          </a:xfrm>
        </p:spPr>
        <p:txBody>
          <a:bodyPr>
            <a:normAutofit fontScale="85000" lnSpcReduction="20000"/>
          </a:bodyPr>
          <a:lstStyle/>
          <a:p>
            <a:endParaRPr lang="en-US" dirty="0"/>
          </a:p>
        </p:txBody>
      </p:sp>
      <p:sp>
        <p:nvSpPr>
          <p:cNvPr id="16" name="Text Placeholder 15">
            <a:extLst>
              <a:ext uri="{FF2B5EF4-FFF2-40B4-BE49-F238E27FC236}">
                <a16:creationId xmlns:a16="http://schemas.microsoft.com/office/drawing/2014/main" id="{DBB2968F-9425-D540-8760-631C370D35C7}"/>
              </a:ext>
            </a:extLst>
          </p:cNvPr>
          <p:cNvSpPr>
            <a:spLocks noGrp="1"/>
          </p:cNvSpPr>
          <p:nvPr>
            <p:ph type="body" sz="quarter" idx="13"/>
          </p:nvPr>
        </p:nvSpPr>
        <p:spPr>
          <a:xfrm>
            <a:off x="6670386" y="588428"/>
            <a:ext cx="4598641" cy="5853463"/>
          </a:xfrm>
        </p:spPr>
        <p:txBody>
          <a:bodyPr>
            <a:normAutofit fontScale="92500" lnSpcReduction="10000"/>
          </a:bodyPr>
          <a:lstStyle/>
          <a:p>
            <a:r>
              <a:rPr lang="en-US" sz="2800" dirty="0">
                <a:solidFill>
                  <a:srgbClr val="002060"/>
                </a:solidFill>
                <a:effectLst/>
                <a:latin typeface="Calibri" panose="020F0502020204030204" pitchFamily="34" charset="0"/>
                <a:ea typeface="Times New Roman" panose="02020603050405020304" pitchFamily="18" charset="0"/>
              </a:rPr>
              <a:t>Friesland remains my home base. For a long time, I felt like a bit of a second-class citizen; always that idea that I had to prove myself over and over again. It was only in Friesland that I was able to get rid of that feeling for the first time. In Sneek, for example, still inexperienced, I got my first Mienskips project: </a:t>
            </a:r>
            <a:r>
              <a:rPr lang="en-US" sz="2800" dirty="0">
                <a:solidFill>
                  <a:srgbClr val="002060"/>
                </a:solidFill>
                <a:effectLst/>
                <a:latin typeface="Calibri" panose="020F0502020204030204" pitchFamily="34" charset="0"/>
                <a:ea typeface="Times New Roman" panose="02020603050405020304" pitchFamily="18" charset="0"/>
                <a:hlinkClick r:id="rId2"/>
              </a:rPr>
              <a:t>Sneek Connect</a:t>
            </a:r>
            <a:r>
              <a:rPr lang="en-US" sz="2800" dirty="0">
                <a:solidFill>
                  <a:srgbClr val="002060"/>
                </a:solidFill>
                <a:effectLst/>
                <a:latin typeface="Calibri" panose="020F0502020204030204" pitchFamily="34" charset="0"/>
                <a:ea typeface="Times New Roman" panose="02020603050405020304" pitchFamily="18" charset="0"/>
              </a:rPr>
              <a:t>. But twenty years after I myself struggled with my new existence, I still come across people with the same problems in asylum seekers' centres. That's what drives me.</a:t>
            </a:r>
            <a:endParaRPr lang="en-GB" sz="2800" dirty="0">
              <a:effectLst/>
              <a:ea typeface="Times New Roman" panose="02020603050405020304" pitchFamily="18" charset="0"/>
            </a:endParaRPr>
          </a:p>
          <a:p>
            <a:endParaRPr lang="en-US" dirty="0"/>
          </a:p>
        </p:txBody>
      </p:sp>
      <p:sp>
        <p:nvSpPr>
          <p:cNvPr id="18" name="Text Placeholder 17">
            <a:extLst>
              <a:ext uri="{FF2B5EF4-FFF2-40B4-BE49-F238E27FC236}">
                <a16:creationId xmlns:a16="http://schemas.microsoft.com/office/drawing/2014/main" id="{EB173F60-4579-034C-82EE-FB219A43EE4F}"/>
              </a:ext>
            </a:extLst>
          </p:cNvPr>
          <p:cNvSpPr>
            <a:spLocks noGrp="1"/>
          </p:cNvSpPr>
          <p:nvPr>
            <p:ph type="body" sz="quarter" idx="15"/>
          </p:nvPr>
        </p:nvSpPr>
        <p:spPr>
          <a:xfrm>
            <a:off x="5988367" y="416109"/>
            <a:ext cx="2613204" cy="1221666"/>
          </a:xfrm>
        </p:spPr>
        <p:txBody>
          <a:bodyPr>
            <a:normAutofit fontScale="92500" lnSpcReduction="10000"/>
          </a:bodyPr>
          <a:lstStyle/>
          <a:p>
            <a:endParaRPr lang="en-US" dirty="0"/>
          </a:p>
        </p:txBody>
      </p:sp>
      <p:sp>
        <p:nvSpPr>
          <p:cNvPr id="7" name="TextBox 6">
            <a:extLst>
              <a:ext uri="{FF2B5EF4-FFF2-40B4-BE49-F238E27FC236}">
                <a16:creationId xmlns:a16="http://schemas.microsoft.com/office/drawing/2014/main" id="{DB982A6C-2457-4952-B45A-8261DBC6E9D2}"/>
              </a:ext>
            </a:extLst>
          </p:cNvPr>
          <p:cNvSpPr txBox="1"/>
          <p:nvPr/>
        </p:nvSpPr>
        <p:spPr>
          <a:xfrm>
            <a:off x="1101103" y="500831"/>
            <a:ext cx="3625276" cy="5262979"/>
          </a:xfrm>
          <a:prstGeom prst="rect">
            <a:avLst/>
          </a:prstGeom>
          <a:noFill/>
        </p:spPr>
        <p:txBody>
          <a:bodyPr wrap="square">
            <a:spAutoFit/>
          </a:bodyPr>
          <a:lstStyle/>
          <a:p>
            <a:r>
              <a:rPr lang="en-GB" sz="2800" dirty="0"/>
              <a:t>At </a:t>
            </a:r>
            <a:r>
              <a:rPr lang="en-GB" sz="2800" dirty="0">
                <a:hlinkClick r:id="rId3"/>
              </a:rPr>
              <a:t>Society in Motion</a:t>
            </a:r>
            <a:r>
              <a:rPr lang="en-GB" sz="2800" dirty="0"/>
              <a:t>, a multidisciplinary team is working towards the vision of an inclusive society in order to empower newcomers through events and festivals, promote social cohesion and consult on policy and carry out government contracts. </a:t>
            </a:r>
          </a:p>
        </p:txBody>
      </p:sp>
      <p:cxnSp>
        <p:nvCxnSpPr>
          <p:cNvPr id="5" name="Straight Connector 4">
            <a:extLst>
              <a:ext uri="{FF2B5EF4-FFF2-40B4-BE49-F238E27FC236}">
                <a16:creationId xmlns:a16="http://schemas.microsoft.com/office/drawing/2014/main" id="{C7CB5203-FB86-4482-819F-2B415A6AB042}"/>
              </a:ext>
            </a:extLst>
          </p:cNvPr>
          <p:cNvCxnSpPr/>
          <p:nvPr/>
        </p:nvCxnSpPr>
        <p:spPr>
          <a:xfrm>
            <a:off x="5391397" y="1026942"/>
            <a:ext cx="0" cy="44000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948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D00B68-2414-447E-96A6-E37A9AC13308}"/>
              </a:ext>
            </a:extLst>
          </p:cNvPr>
          <p:cNvSpPr>
            <a:spLocks noGrp="1"/>
          </p:cNvSpPr>
          <p:nvPr>
            <p:ph type="body" sz="quarter" idx="13"/>
          </p:nvPr>
        </p:nvSpPr>
        <p:spPr/>
        <p:txBody>
          <a:bodyPr/>
          <a:lstStyle/>
          <a:p>
            <a:r>
              <a:rPr lang="en-GB" dirty="0"/>
              <a:t>The Video:</a:t>
            </a:r>
          </a:p>
          <a:p>
            <a:r>
              <a:rPr lang="en-GB" dirty="0"/>
              <a:t>Example of  Peer to Peer Mediation Result</a:t>
            </a:r>
          </a:p>
          <a:p>
            <a:endParaRPr lang="en-GB" dirty="0"/>
          </a:p>
        </p:txBody>
      </p:sp>
      <p:sp>
        <p:nvSpPr>
          <p:cNvPr id="5" name="TextBox 4">
            <a:extLst>
              <a:ext uri="{FF2B5EF4-FFF2-40B4-BE49-F238E27FC236}">
                <a16:creationId xmlns:a16="http://schemas.microsoft.com/office/drawing/2014/main" id="{96F576F8-A90E-40D6-93E3-10F67084851F}"/>
              </a:ext>
            </a:extLst>
          </p:cNvPr>
          <p:cNvSpPr txBox="1"/>
          <p:nvPr/>
        </p:nvSpPr>
        <p:spPr>
          <a:xfrm>
            <a:off x="0" y="6073535"/>
            <a:ext cx="12191999" cy="707886"/>
          </a:xfrm>
          <a:prstGeom prst="rect">
            <a:avLst/>
          </a:prstGeom>
          <a:solidFill>
            <a:schemeClr val="bg1"/>
          </a:solidFill>
        </p:spPr>
        <p:txBody>
          <a:bodyPr wrap="square">
            <a:spAutoFit/>
          </a:bodyPr>
          <a:lstStyle/>
          <a:p>
            <a:r>
              <a:rPr lang="en-GB" sz="2000" dirty="0">
                <a:solidFill>
                  <a:srgbClr val="002060"/>
                </a:solidFill>
                <a:latin typeface="Calibri" panose="020F0502020204030204" pitchFamily="34" charset="0"/>
              </a:rPr>
              <a:t>     </a:t>
            </a:r>
            <a:r>
              <a:rPr lang="en-GB" sz="2000" dirty="0" err="1">
                <a:solidFill>
                  <a:srgbClr val="002060"/>
                </a:solidFill>
                <a:latin typeface="Calibri" panose="020F0502020204030204" pitchFamily="34" charset="0"/>
              </a:rPr>
              <a:t>Hooman’s</a:t>
            </a:r>
            <a:r>
              <a:rPr lang="en-GB" sz="2000" dirty="0">
                <a:solidFill>
                  <a:srgbClr val="002060"/>
                </a:solidFill>
                <a:latin typeface="Calibri" panose="020F0502020204030204" pitchFamily="34" charset="0"/>
              </a:rPr>
              <a:t> initiative ‘New Faces’ involves newcomers with a refugee background as volunteers at Dutch festivals.</a:t>
            </a:r>
          </a:p>
          <a:p>
            <a:pPr algn="ctr"/>
            <a:r>
              <a:rPr lang="en-GB" sz="2000" dirty="0">
                <a:solidFill>
                  <a:srgbClr val="002060"/>
                </a:solidFill>
                <a:latin typeface="Calibri" panose="020F0502020204030204" pitchFamily="34" charset="0"/>
              </a:rPr>
              <a:t>Last year New Faces launched a toolkit with tools and tips for festivals that want to involve refugees. </a:t>
            </a:r>
          </a:p>
        </p:txBody>
      </p:sp>
      <p:pic>
        <p:nvPicPr>
          <p:cNvPr id="6" name="Online Media 5" title="NEW FACES at the festivals">
            <a:hlinkClick r:id="" action="ppaction://media"/>
            <a:extLst>
              <a:ext uri="{FF2B5EF4-FFF2-40B4-BE49-F238E27FC236}">
                <a16:creationId xmlns:a16="http://schemas.microsoft.com/office/drawing/2014/main" id="{E790893B-11DD-405E-93B9-9830A0469D1B}"/>
              </a:ext>
            </a:extLst>
          </p:cNvPr>
          <p:cNvPicPr>
            <a:picLocks noRot="1" noChangeAspect="1"/>
          </p:cNvPicPr>
          <p:nvPr>
            <a:videoFile r:link="rId1"/>
          </p:nvPr>
        </p:nvPicPr>
        <p:blipFill>
          <a:blip r:embed="rId3"/>
          <a:stretch>
            <a:fillRect/>
          </a:stretch>
        </p:blipFill>
        <p:spPr>
          <a:xfrm>
            <a:off x="3146156" y="1850103"/>
            <a:ext cx="5697149" cy="3527809"/>
          </a:xfrm>
          <a:prstGeom prst="rect">
            <a:avLst/>
          </a:prstGeom>
        </p:spPr>
      </p:pic>
    </p:spTree>
    <p:extLst>
      <p:ext uri="{BB962C8B-B14F-4D97-AF65-F5344CB8AC3E}">
        <p14:creationId xmlns:p14="http://schemas.microsoft.com/office/powerpoint/2010/main" val="130921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E59977-BE92-1F47-ACDD-A7D6F980F4A2}"/>
              </a:ext>
            </a:extLst>
          </p:cNvPr>
          <p:cNvSpPr>
            <a:spLocks noGrp="1"/>
          </p:cNvSpPr>
          <p:nvPr>
            <p:ph type="body" sz="quarter" idx="14"/>
          </p:nvPr>
        </p:nvSpPr>
        <p:spPr/>
        <p:txBody>
          <a:bodyPr>
            <a:normAutofit fontScale="85000" lnSpcReduction="20000"/>
          </a:bodyPr>
          <a:lstStyle/>
          <a:p>
            <a:endParaRPr lang="en-US"/>
          </a:p>
        </p:txBody>
      </p:sp>
      <p:sp>
        <p:nvSpPr>
          <p:cNvPr id="6" name="Text Placeholder 5">
            <a:extLst>
              <a:ext uri="{FF2B5EF4-FFF2-40B4-BE49-F238E27FC236}">
                <a16:creationId xmlns:a16="http://schemas.microsoft.com/office/drawing/2014/main" id="{C3E1ECBB-D7C5-5442-AB9B-5CA45EB2A8C9}"/>
              </a:ext>
            </a:extLst>
          </p:cNvPr>
          <p:cNvSpPr>
            <a:spLocks noGrp="1"/>
          </p:cNvSpPr>
          <p:nvPr>
            <p:ph type="body" sz="quarter" idx="13"/>
          </p:nvPr>
        </p:nvSpPr>
        <p:spPr/>
        <p:txBody>
          <a:bodyPr/>
          <a:lstStyle/>
          <a:p>
            <a:r>
              <a:rPr lang="en-GB" b="1" dirty="0"/>
              <a:t>“The mediator between head and hands must be the heart!” </a:t>
            </a:r>
          </a:p>
          <a:p>
            <a:br>
              <a:rPr lang="en-GB" dirty="0"/>
            </a:br>
            <a:r>
              <a:rPr lang="en-GB" dirty="0"/>
              <a:t>― Thea von Harbou, </a:t>
            </a:r>
            <a:r>
              <a:rPr lang="en-GB" dirty="0">
                <a:hlinkClick r:id="rId2"/>
              </a:rPr>
              <a:t>Metropolis</a:t>
            </a:r>
            <a:r>
              <a:rPr lang="en-GB" dirty="0"/>
              <a:t> </a:t>
            </a:r>
            <a:endParaRPr lang="en-US" dirty="0"/>
          </a:p>
        </p:txBody>
      </p:sp>
      <p:sp>
        <p:nvSpPr>
          <p:cNvPr id="8" name="Text Placeholder 7">
            <a:extLst>
              <a:ext uri="{FF2B5EF4-FFF2-40B4-BE49-F238E27FC236}">
                <a16:creationId xmlns:a16="http://schemas.microsoft.com/office/drawing/2014/main" id="{77A35FE0-B9BB-B745-B3A3-F6471F9E4B78}"/>
              </a:ext>
            </a:extLst>
          </p:cNvPr>
          <p:cNvSpPr>
            <a:spLocks noGrp="1"/>
          </p:cNvSpPr>
          <p:nvPr>
            <p:ph type="body" sz="quarter" idx="15"/>
          </p:nvPr>
        </p:nvSpPr>
        <p:spPr/>
        <p:txBody>
          <a:bodyPr>
            <a:normAutofit fontScale="92500" lnSpcReduction="10000"/>
          </a:bodyPr>
          <a:lstStyle/>
          <a:p>
            <a:endParaRPr lang="en-US"/>
          </a:p>
        </p:txBody>
      </p:sp>
      <p:pic>
        <p:nvPicPr>
          <p:cNvPr id="5" name="Picture 4" descr="A group of people posing for a photo&#10;&#10;Description automatically generated">
            <a:extLst>
              <a:ext uri="{FF2B5EF4-FFF2-40B4-BE49-F238E27FC236}">
                <a16:creationId xmlns:a16="http://schemas.microsoft.com/office/drawing/2014/main" id="{B96DF238-DEBF-4342-BEC6-E834D0E49D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56882" y="163867"/>
            <a:ext cx="6307810" cy="6195382"/>
          </a:xfrm>
          <a:prstGeom prst="rect">
            <a:avLst/>
          </a:prstGeom>
        </p:spPr>
      </p:pic>
    </p:spTree>
    <p:extLst>
      <p:ext uri="{BB962C8B-B14F-4D97-AF65-F5344CB8AC3E}">
        <p14:creationId xmlns:p14="http://schemas.microsoft.com/office/powerpoint/2010/main" val="2136887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283E3-1C2C-4002-85D1-EAB7C7E36F31}"/>
              </a:ext>
            </a:extLst>
          </p:cNvPr>
          <p:cNvSpPr>
            <a:spLocks noGrp="1"/>
          </p:cNvSpPr>
          <p:nvPr>
            <p:ph type="body" sz="quarter" idx="14"/>
          </p:nvPr>
        </p:nvSpPr>
        <p:spPr>
          <a:xfrm>
            <a:off x="3841428" y="5413435"/>
            <a:ext cx="785328" cy="1056986"/>
          </a:xfrm>
        </p:spPr>
        <p:txBody>
          <a:bodyPr>
            <a:normAutofit fontScale="85000" lnSpcReduction="20000"/>
          </a:bodyPr>
          <a:lstStyle/>
          <a:p>
            <a:endParaRPr lang="en-GB" dirty="0"/>
          </a:p>
        </p:txBody>
      </p:sp>
      <p:sp>
        <p:nvSpPr>
          <p:cNvPr id="3" name="Text Placeholder 2">
            <a:extLst>
              <a:ext uri="{FF2B5EF4-FFF2-40B4-BE49-F238E27FC236}">
                <a16:creationId xmlns:a16="http://schemas.microsoft.com/office/drawing/2014/main" id="{D1A714AD-61AB-42F3-9313-3E97FC031B82}"/>
              </a:ext>
            </a:extLst>
          </p:cNvPr>
          <p:cNvSpPr>
            <a:spLocks noGrp="1"/>
          </p:cNvSpPr>
          <p:nvPr>
            <p:ph type="body" sz="quarter" idx="13"/>
          </p:nvPr>
        </p:nvSpPr>
        <p:spPr>
          <a:xfrm>
            <a:off x="856590" y="1147710"/>
            <a:ext cx="4877635" cy="4794218"/>
          </a:xfrm>
        </p:spPr>
        <p:txBody>
          <a:bodyPr>
            <a:noAutofit/>
          </a:bodyPr>
          <a:lstStyle/>
          <a:p>
            <a:r>
              <a:rPr lang="en-GB" sz="2000" dirty="0">
                <a:solidFill>
                  <a:srgbClr val="002060"/>
                </a:solidFill>
                <a:effectLst/>
                <a:latin typeface="Calibri" panose="020F0502020204030204" pitchFamily="34" charset="0"/>
                <a:ea typeface="Times New Roman" panose="02020603050405020304" pitchFamily="18" charset="0"/>
              </a:rPr>
              <a:t>I have been in the Netherlands for about 6 years now. I come from Eritrea and came here alone. Since I have been in the Netherlands, I have had many challenges. Finding friends, work and education. Thanks to a few passionate people in Leeuwarden, I have been able to take steps. In October 2017 I met Kevin and we are friends. He is different from other buddies. He doesn't only support me with language. We do a lot more together. I'm going to visit his parents, have dinner with his grandparents and talk to his friends. This is important, that people who want to do something for newcomers do more than what their job describes. </a:t>
            </a:r>
          </a:p>
          <a:p>
            <a:r>
              <a:rPr lang="en-GB" sz="2000" dirty="0">
                <a:solidFill>
                  <a:srgbClr val="002060"/>
                </a:solidFill>
                <a:latin typeface="Calibri" panose="020F0502020204030204" pitchFamily="34" charset="0"/>
              </a:rPr>
              <a:t>- Daniel</a:t>
            </a:r>
            <a:endParaRPr lang="en-GB" sz="2000" dirty="0"/>
          </a:p>
        </p:txBody>
      </p:sp>
      <p:sp>
        <p:nvSpPr>
          <p:cNvPr id="4" name="Text Placeholder 3">
            <a:extLst>
              <a:ext uri="{FF2B5EF4-FFF2-40B4-BE49-F238E27FC236}">
                <a16:creationId xmlns:a16="http://schemas.microsoft.com/office/drawing/2014/main" id="{6409768A-2DEB-400B-AD44-68B8FBCDEE47}"/>
              </a:ext>
            </a:extLst>
          </p:cNvPr>
          <p:cNvSpPr>
            <a:spLocks noGrp="1"/>
          </p:cNvSpPr>
          <p:nvPr>
            <p:ph type="body" sz="quarter" idx="15"/>
          </p:nvPr>
        </p:nvSpPr>
        <p:spPr>
          <a:xfrm>
            <a:off x="472752" y="916072"/>
            <a:ext cx="2613204" cy="1221666"/>
          </a:xfrm>
        </p:spPr>
        <p:txBody>
          <a:bodyPr>
            <a:normAutofit fontScale="92500" lnSpcReduction="10000"/>
          </a:bodyPr>
          <a:lstStyle/>
          <a:p>
            <a:endParaRPr lang="en-GB" dirty="0"/>
          </a:p>
        </p:txBody>
      </p:sp>
      <p:pic>
        <p:nvPicPr>
          <p:cNvPr id="7" name="Picture Placeholder 6" descr="A picture containing person, person, male&#10;&#10;Description automatically generated">
            <a:extLst>
              <a:ext uri="{FF2B5EF4-FFF2-40B4-BE49-F238E27FC236}">
                <a16:creationId xmlns:a16="http://schemas.microsoft.com/office/drawing/2014/main" id="{AA524E5B-A9FF-44D1-BEE4-8A8EAB6A040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5887914" y="-1"/>
            <a:ext cx="5689601" cy="6858001"/>
          </a:xfrm>
        </p:spPr>
      </p:pic>
    </p:spTree>
    <p:extLst>
      <p:ext uri="{BB962C8B-B14F-4D97-AF65-F5344CB8AC3E}">
        <p14:creationId xmlns:p14="http://schemas.microsoft.com/office/powerpoint/2010/main" val="161661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nvPr>
        </p:nvSpPr>
        <p:spPr/>
        <p:txBody>
          <a:bodyPr/>
          <a:lstStyle/>
          <a:p>
            <a:r>
              <a:rPr lang="en-US" dirty="0"/>
              <a:t>Activity </a:t>
            </a:r>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nvPr>
        </p:nvSpPr>
        <p:spPr>
          <a:xfrm>
            <a:off x="271419" y="1881609"/>
            <a:ext cx="3291840" cy="469184"/>
          </a:xfrm>
        </p:spPr>
        <p:txBody>
          <a:bodyPr/>
          <a:lstStyle/>
          <a:p>
            <a:r>
              <a:rPr lang="en-GB"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U</a:t>
            </a:r>
            <a:r>
              <a:rPr lang="pl-PL"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se the </a:t>
            </a:r>
            <a:r>
              <a:rPr lang="pl-PL" sz="1800" i="1" u="sng"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Diversity Wheel</a:t>
            </a:r>
            <a:r>
              <a:rPr lang="en-US" sz="1800" i="1" u="sng"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from Johns Hopkins University.</a:t>
            </a:r>
            <a:r>
              <a:rPr lang="pl-PL"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to profile diverse groups in your community</a:t>
            </a:r>
            <a:endParaRPr lang="en-GB"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endParaRPr>
          </a:p>
          <a:p>
            <a:r>
              <a:rPr lang="en-GB" sz="1800" dirty="0">
                <a:solidFill>
                  <a:srgbClr val="404040"/>
                </a:solidFill>
                <a:latin typeface="Calibri" panose="020F0502020204030204" pitchFamily="34" charset="0"/>
                <a:cs typeface="Calibri" panose="020F0502020204030204" pitchFamily="34" charset="0"/>
              </a:rPr>
              <a:t>The Diversity Wheel is a useful tool to use to overcome the us vs them mentality. Use it to help find a common ground among diverse groups.</a:t>
            </a:r>
          </a:p>
          <a:p>
            <a:endParaRPr lang="en-GB"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10" name="Group 9">
            <a:extLst>
              <a:ext uri="{FF2B5EF4-FFF2-40B4-BE49-F238E27FC236}">
                <a16:creationId xmlns:a16="http://schemas.microsoft.com/office/drawing/2014/main" id="{867E4037-A1A4-42F6-A100-836EBFB93224}"/>
              </a:ext>
            </a:extLst>
          </p:cNvPr>
          <p:cNvGrpSpPr/>
          <p:nvPr/>
        </p:nvGrpSpPr>
        <p:grpSpPr>
          <a:xfrm>
            <a:off x="3911988" y="-18226"/>
            <a:ext cx="6903657" cy="6785088"/>
            <a:chOff x="2761428" y="327750"/>
            <a:chExt cx="6109746" cy="6185457"/>
          </a:xfrm>
        </p:grpSpPr>
        <p:grpSp>
          <p:nvGrpSpPr>
            <p:cNvPr id="11" name="Graphic 4">
              <a:extLst>
                <a:ext uri="{FF2B5EF4-FFF2-40B4-BE49-F238E27FC236}">
                  <a16:creationId xmlns:a16="http://schemas.microsoft.com/office/drawing/2014/main" id="{A4FC1CE9-80BB-42EB-836A-17E5CAE899D3}"/>
                </a:ext>
              </a:extLst>
            </p:cNvPr>
            <p:cNvGrpSpPr/>
            <p:nvPr/>
          </p:nvGrpSpPr>
          <p:grpSpPr>
            <a:xfrm>
              <a:off x="2761428" y="327750"/>
              <a:ext cx="6109746" cy="6185457"/>
              <a:chOff x="2761428" y="327750"/>
              <a:chExt cx="6109746" cy="6185457"/>
            </a:xfrm>
            <a:solidFill>
              <a:srgbClr val="B3B3B3"/>
            </a:solidFill>
          </p:grpSpPr>
          <p:sp>
            <p:nvSpPr>
              <p:cNvPr id="324" name="Graphic 4">
                <a:extLst>
                  <a:ext uri="{FF2B5EF4-FFF2-40B4-BE49-F238E27FC236}">
                    <a16:creationId xmlns:a16="http://schemas.microsoft.com/office/drawing/2014/main" id="{887D9301-7BFB-4173-AD8E-5CA63680A176}"/>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endParaRPr lang="en-US"/>
              </a:p>
            </p:txBody>
          </p:sp>
          <p:sp>
            <p:nvSpPr>
              <p:cNvPr id="325" name="Graphic 4">
                <a:extLst>
                  <a:ext uri="{FF2B5EF4-FFF2-40B4-BE49-F238E27FC236}">
                    <a16:creationId xmlns:a16="http://schemas.microsoft.com/office/drawing/2014/main" id="{7971A4BB-7E7C-468A-963D-A6FCE394229A}"/>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endParaRPr lang="en-US"/>
              </a:p>
            </p:txBody>
          </p:sp>
          <p:sp>
            <p:nvSpPr>
              <p:cNvPr id="326" name="Graphic 4">
                <a:extLst>
                  <a:ext uri="{FF2B5EF4-FFF2-40B4-BE49-F238E27FC236}">
                    <a16:creationId xmlns:a16="http://schemas.microsoft.com/office/drawing/2014/main" id="{2BD642EA-8C84-45F2-B83A-DE0E70B377C7}"/>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27" name="Graphic 4">
                <a:extLst>
                  <a:ext uri="{FF2B5EF4-FFF2-40B4-BE49-F238E27FC236}">
                    <a16:creationId xmlns:a16="http://schemas.microsoft.com/office/drawing/2014/main" id="{152AB236-E8EB-4961-B4AF-0281E7E210F2}"/>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endParaRPr lang="en-US"/>
              </a:p>
            </p:txBody>
          </p:sp>
          <p:sp>
            <p:nvSpPr>
              <p:cNvPr id="328" name="Graphic 4">
                <a:extLst>
                  <a:ext uri="{FF2B5EF4-FFF2-40B4-BE49-F238E27FC236}">
                    <a16:creationId xmlns:a16="http://schemas.microsoft.com/office/drawing/2014/main" id="{7073947E-98B3-4C70-8800-54BAF60CE866}"/>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endParaRPr lang="en-US"/>
              </a:p>
            </p:txBody>
          </p:sp>
          <p:sp>
            <p:nvSpPr>
              <p:cNvPr id="329" name="Graphic 4">
                <a:extLst>
                  <a:ext uri="{FF2B5EF4-FFF2-40B4-BE49-F238E27FC236}">
                    <a16:creationId xmlns:a16="http://schemas.microsoft.com/office/drawing/2014/main" id="{F0E6E066-12AD-48D1-98D3-9DDFEB2A5323}"/>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endParaRPr lang="en-US"/>
              </a:p>
            </p:txBody>
          </p:sp>
          <p:sp>
            <p:nvSpPr>
              <p:cNvPr id="330" name="Graphic 4">
                <a:extLst>
                  <a:ext uri="{FF2B5EF4-FFF2-40B4-BE49-F238E27FC236}">
                    <a16:creationId xmlns:a16="http://schemas.microsoft.com/office/drawing/2014/main" id="{B3400909-817E-4274-ADF3-201C3161F263}"/>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endParaRPr lang="en-US"/>
              </a:p>
            </p:txBody>
          </p:sp>
          <p:sp>
            <p:nvSpPr>
              <p:cNvPr id="331" name="Graphic 4">
                <a:extLst>
                  <a:ext uri="{FF2B5EF4-FFF2-40B4-BE49-F238E27FC236}">
                    <a16:creationId xmlns:a16="http://schemas.microsoft.com/office/drawing/2014/main" id="{9AA4B896-95A9-4BFD-A83D-72CA496E8157}"/>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endParaRPr lang="en-US"/>
              </a:p>
            </p:txBody>
          </p:sp>
          <p:sp>
            <p:nvSpPr>
              <p:cNvPr id="332" name="Graphic 4">
                <a:extLst>
                  <a:ext uri="{FF2B5EF4-FFF2-40B4-BE49-F238E27FC236}">
                    <a16:creationId xmlns:a16="http://schemas.microsoft.com/office/drawing/2014/main" id="{A5E91E54-0494-4C49-94C8-5622C94423A0}"/>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endParaRPr lang="en-US"/>
              </a:p>
            </p:txBody>
          </p:sp>
          <p:sp>
            <p:nvSpPr>
              <p:cNvPr id="333" name="Graphic 4">
                <a:extLst>
                  <a:ext uri="{FF2B5EF4-FFF2-40B4-BE49-F238E27FC236}">
                    <a16:creationId xmlns:a16="http://schemas.microsoft.com/office/drawing/2014/main" id="{33118CB4-4E7D-4ADA-B7F0-4C0FFFC0BC4E}"/>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endParaRPr lang="en-US"/>
              </a:p>
            </p:txBody>
          </p:sp>
          <p:sp>
            <p:nvSpPr>
              <p:cNvPr id="334" name="Graphic 4">
                <a:extLst>
                  <a:ext uri="{FF2B5EF4-FFF2-40B4-BE49-F238E27FC236}">
                    <a16:creationId xmlns:a16="http://schemas.microsoft.com/office/drawing/2014/main" id="{77A232C2-3515-4065-AE73-0A817EBF4101}"/>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endParaRPr lang="en-US"/>
              </a:p>
            </p:txBody>
          </p:sp>
          <p:sp>
            <p:nvSpPr>
              <p:cNvPr id="335" name="Graphic 4">
                <a:extLst>
                  <a:ext uri="{FF2B5EF4-FFF2-40B4-BE49-F238E27FC236}">
                    <a16:creationId xmlns:a16="http://schemas.microsoft.com/office/drawing/2014/main" id="{7B8D087F-5EDC-4AA7-AD48-5751B6573B3F}"/>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36" name="Graphic 4">
                <a:extLst>
                  <a:ext uri="{FF2B5EF4-FFF2-40B4-BE49-F238E27FC236}">
                    <a16:creationId xmlns:a16="http://schemas.microsoft.com/office/drawing/2014/main" id="{71438D2C-5A5B-464E-9F72-A3F723554D00}"/>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37" name="Graphic 4">
                <a:extLst>
                  <a:ext uri="{FF2B5EF4-FFF2-40B4-BE49-F238E27FC236}">
                    <a16:creationId xmlns:a16="http://schemas.microsoft.com/office/drawing/2014/main" id="{98DA0F37-9F1B-4FA8-8A1C-B12FA94F2E93}"/>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endParaRPr lang="en-US"/>
              </a:p>
            </p:txBody>
          </p:sp>
          <p:sp>
            <p:nvSpPr>
              <p:cNvPr id="338" name="Graphic 4">
                <a:extLst>
                  <a:ext uri="{FF2B5EF4-FFF2-40B4-BE49-F238E27FC236}">
                    <a16:creationId xmlns:a16="http://schemas.microsoft.com/office/drawing/2014/main" id="{D2180454-C9DB-475D-9B8F-0F4DA4D19340}"/>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endParaRPr lang="en-US"/>
              </a:p>
            </p:txBody>
          </p:sp>
          <p:sp>
            <p:nvSpPr>
              <p:cNvPr id="339" name="Graphic 4">
                <a:extLst>
                  <a:ext uri="{FF2B5EF4-FFF2-40B4-BE49-F238E27FC236}">
                    <a16:creationId xmlns:a16="http://schemas.microsoft.com/office/drawing/2014/main" id="{EBFE928D-E7F0-427A-BAFB-309A576D11E0}"/>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endParaRPr lang="en-US"/>
              </a:p>
            </p:txBody>
          </p:sp>
          <p:sp>
            <p:nvSpPr>
              <p:cNvPr id="340" name="Graphic 4">
                <a:extLst>
                  <a:ext uri="{FF2B5EF4-FFF2-40B4-BE49-F238E27FC236}">
                    <a16:creationId xmlns:a16="http://schemas.microsoft.com/office/drawing/2014/main" id="{DEC945BB-8755-40AE-8BB5-5AC799421A88}"/>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endParaRPr lang="en-US"/>
              </a:p>
            </p:txBody>
          </p:sp>
          <p:sp>
            <p:nvSpPr>
              <p:cNvPr id="341" name="Graphic 4">
                <a:extLst>
                  <a:ext uri="{FF2B5EF4-FFF2-40B4-BE49-F238E27FC236}">
                    <a16:creationId xmlns:a16="http://schemas.microsoft.com/office/drawing/2014/main" id="{8B6F4592-988D-429A-A90E-13472D2AD8AB}"/>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endParaRPr lang="en-US"/>
              </a:p>
            </p:txBody>
          </p:sp>
          <p:sp>
            <p:nvSpPr>
              <p:cNvPr id="342" name="Graphic 4">
                <a:extLst>
                  <a:ext uri="{FF2B5EF4-FFF2-40B4-BE49-F238E27FC236}">
                    <a16:creationId xmlns:a16="http://schemas.microsoft.com/office/drawing/2014/main" id="{B0F5BE0D-A70A-476E-A8A5-79604C0E7716}"/>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endParaRPr lang="en-US"/>
              </a:p>
            </p:txBody>
          </p:sp>
          <p:sp>
            <p:nvSpPr>
              <p:cNvPr id="343" name="Graphic 4">
                <a:extLst>
                  <a:ext uri="{FF2B5EF4-FFF2-40B4-BE49-F238E27FC236}">
                    <a16:creationId xmlns:a16="http://schemas.microsoft.com/office/drawing/2014/main" id="{FA1B3EF4-E2B2-4DE9-83D1-88925D4478C0}"/>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endParaRPr lang="en-US"/>
              </a:p>
            </p:txBody>
          </p:sp>
          <p:sp>
            <p:nvSpPr>
              <p:cNvPr id="344" name="Graphic 4">
                <a:extLst>
                  <a:ext uri="{FF2B5EF4-FFF2-40B4-BE49-F238E27FC236}">
                    <a16:creationId xmlns:a16="http://schemas.microsoft.com/office/drawing/2014/main" id="{56CFA068-8F6F-4542-B0E1-7666DC1792D5}"/>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endParaRPr lang="en-US"/>
              </a:p>
            </p:txBody>
          </p:sp>
          <p:sp>
            <p:nvSpPr>
              <p:cNvPr id="345" name="Graphic 4">
                <a:extLst>
                  <a:ext uri="{FF2B5EF4-FFF2-40B4-BE49-F238E27FC236}">
                    <a16:creationId xmlns:a16="http://schemas.microsoft.com/office/drawing/2014/main" id="{D0F12ABD-8DA4-40B9-B54B-346F28848BF0}"/>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endParaRPr lang="en-US"/>
              </a:p>
            </p:txBody>
          </p:sp>
          <p:sp>
            <p:nvSpPr>
              <p:cNvPr id="346" name="Graphic 4">
                <a:extLst>
                  <a:ext uri="{FF2B5EF4-FFF2-40B4-BE49-F238E27FC236}">
                    <a16:creationId xmlns:a16="http://schemas.microsoft.com/office/drawing/2014/main" id="{123DC09B-800E-4445-B0E8-164ED6D9A1C6}"/>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7" name="Graphic 4">
                <a:extLst>
                  <a:ext uri="{FF2B5EF4-FFF2-40B4-BE49-F238E27FC236}">
                    <a16:creationId xmlns:a16="http://schemas.microsoft.com/office/drawing/2014/main" id="{A727CFE5-22C3-431A-956E-95BF0F77EAFA}"/>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endParaRPr lang="en-US"/>
              </a:p>
            </p:txBody>
          </p:sp>
          <p:sp>
            <p:nvSpPr>
              <p:cNvPr id="348" name="Graphic 4">
                <a:extLst>
                  <a:ext uri="{FF2B5EF4-FFF2-40B4-BE49-F238E27FC236}">
                    <a16:creationId xmlns:a16="http://schemas.microsoft.com/office/drawing/2014/main" id="{C5A94A56-7CA6-400E-A721-78FD2CB833CE}"/>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9" name="Graphic 4">
                <a:extLst>
                  <a:ext uri="{FF2B5EF4-FFF2-40B4-BE49-F238E27FC236}">
                    <a16:creationId xmlns:a16="http://schemas.microsoft.com/office/drawing/2014/main" id="{0CA60290-A673-42DD-BC76-BCC6C8404F32}"/>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endParaRPr lang="en-US"/>
              </a:p>
            </p:txBody>
          </p:sp>
          <p:sp>
            <p:nvSpPr>
              <p:cNvPr id="350" name="Graphic 4">
                <a:extLst>
                  <a:ext uri="{FF2B5EF4-FFF2-40B4-BE49-F238E27FC236}">
                    <a16:creationId xmlns:a16="http://schemas.microsoft.com/office/drawing/2014/main" id="{AE7AC45E-A80F-46E4-910F-2C958F96F275}"/>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endParaRPr lang="en-US"/>
              </a:p>
            </p:txBody>
          </p:sp>
          <p:sp>
            <p:nvSpPr>
              <p:cNvPr id="351" name="Graphic 4">
                <a:extLst>
                  <a:ext uri="{FF2B5EF4-FFF2-40B4-BE49-F238E27FC236}">
                    <a16:creationId xmlns:a16="http://schemas.microsoft.com/office/drawing/2014/main" id="{ECC7EF6F-F855-4CD8-8635-7F793A2B4B0B}"/>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endParaRPr lang="en-US"/>
              </a:p>
            </p:txBody>
          </p:sp>
          <p:sp>
            <p:nvSpPr>
              <p:cNvPr id="352" name="Graphic 4">
                <a:extLst>
                  <a:ext uri="{FF2B5EF4-FFF2-40B4-BE49-F238E27FC236}">
                    <a16:creationId xmlns:a16="http://schemas.microsoft.com/office/drawing/2014/main" id="{9BEABD96-E3EB-426D-B470-71047DC4FF57}"/>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endParaRPr lang="en-US"/>
              </a:p>
            </p:txBody>
          </p:sp>
          <p:sp>
            <p:nvSpPr>
              <p:cNvPr id="353" name="Graphic 4">
                <a:extLst>
                  <a:ext uri="{FF2B5EF4-FFF2-40B4-BE49-F238E27FC236}">
                    <a16:creationId xmlns:a16="http://schemas.microsoft.com/office/drawing/2014/main" id="{E52FEAAA-C725-464D-9582-910CE80F314D}"/>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endParaRPr lang="en-US"/>
              </a:p>
            </p:txBody>
          </p:sp>
          <p:sp>
            <p:nvSpPr>
              <p:cNvPr id="354" name="Graphic 4">
                <a:extLst>
                  <a:ext uri="{FF2B5EF4-FFF2-40B4-BE49-F238E27FC236}">
                    <a16:creationId xmlns:a16="http://schemas.microsoft.com/office/drawing/2014/main" id="{9A0B3325-393F-45C3-A522-343A0FC503F8}"/>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55" name="Graphic 4">
                <a:extLst>
                  <a:ext uri="{FF2B5EF4-FFF2-40B4-BE49-F238E27FC236}">
                    <a16:creationId xmlns:a16="http://schemas.microsoft.com/office/drawing/2014/main" id="{72CF98E3-DEB6-4184-BF96-BBD4CD555879}"/>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endParaRPr lang="en-US"/>
              </a:p>
            </p:txBody>
          </p:sp>
          <p:sp>
            <p:nvSpPr>
              <p:cNvPr id="356" name="Graphic 4">
                <a:extLst>
                  <a:ext uri="{FF2B5EF4-FFF2-40B4-BE49-F238E27FC236}">
                    <a16:creationId xmlns:a16="http://schemas.microsoft.com/office/drawing/2014/main" id="{38467709-DEBB-4BE7-828C-042D13FA00F0}"/>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endParaRPr lang="en-US"/>
              </a:p>
            </p:txBody>
          </p:sp>
          <p:sp>
            <p:nvSpPr>
              <p:cNvPr id="357" name="Graphic 4">
                <a:extLst>
                  <a:ext uri="{FF2B5EF4-FFF2-40B4-BE49-F238E27FC236}">
                    <a16:creationId xmlns:a16="http://schemas.microsoft.com/office/drawing/2014/main" id="{72CAC701-0FC6-41EF-B809-292CC756ABCE}"/>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endParaRPr lang="en-US"/>
              </a:p>
            </p:txBody>
          </p:sp>
          <p:sp>
            <p:nvSpPr>
              <p:cNvPr id="358" name="Graphic 4">
                <a:extLst>
                  <a:ext uri="{FF2B5EF4-FFF2-40B4-BE49-F238E27FC236}">
                    <a16:creationId xmlns:a16="http://schemas.microsoft.com/office/drawing/2014/main" id="{9AC21E92-753C-45E1-925B-4619ED1104AC}"/>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endParaRPr lang="en-US"/>
              </a:p>
            </p:txBody>
          </p:sp>
          <p:sp>
            <p:nvSpPr>
              <p:cNvPr id="359" name="Graphic 4">
                <a:extLst>
                  <a:ext uri="{FF2B5EF4-FFF2-40B4-BE49-F238E27FC236}">
                    <a16:creationId xmlns:a16="http://schemas.microsoft.com/office/drawing/2014/main" id="{9E4ED98A-DDCD-4AE2-910F-3430BCB87CA9}"/>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endParaRPr lang="en-US"/>
              </a:p>
            </p:txBody>
          </p:sp>
          <p:sp>
            <p:nvSpPr>
              <p:cNvPr id="360" name="Graphic 4">
                <a:extLst>
                  <a:ext uri="{FF2B5EF4-FFF2-40B4-BE49-F238E27FC236}">
                    <a16:creationId xmlns:a16="http://schemas.microsoft.com/office/drawing/2014/main" id="{536ECFFB-5A6E-42B5-B099-AD0741FA5C80}"/>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endParaRPr lang="en-US"/>
              </a:p>
            </p:txBody>
          </p:sp>
          <p:sp>
            <p:nvSpPr>
              <p:cNvPr id="361" name="Graphic 4">
                <a:extLst>
                  <a:ext uri="{FF2B5EF4-FFF2-40B4-BE49-F238E27FC236}">
                    <a16:creationId xmlns:a16="http://schemas.microsoft.com/office/drawing/2014/main" id="{F499B5A1-7372-4AF2-BD04-3ACF4002DFE8}"/>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endParaRPr lang="en-US"/>
              </a:p>
            </p:txBody>
          </p:sp>
          <p:sp>
            <p:nvSpPr>
              <p:cNvPr id="362" name="Graphic 4">
                <a:extLst>
                  <a:ext uri="{FF2B5EF4-FFF2-40B4-BE49-F238E27FC236}">
                    <a16:creationId xmlns:a16="http://schemas.microsoft.com/office/drawing/2014/main" id="{454BF4ED-71CD-4B1B-8E04-72D10F9A8613}"/>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endParaRPr lang="en-US"/>
              </a:p>
            </p:txBody>
          </p:sp>
          <p:sp>
            <p:nvSpPr>
              <p:cNvPr id="363" name="Graphic 4">
                <a:extLst>
                  <a:ext uri="{FF2B5EF4-FFF2-40B4-BE49-F238E27FC236}">
                    <a16:creationId xmlns:a16="http://schemas.microsoft.com/office/drawing/2014/main" id="{5ED63523-6246-4AFF-AF59-94E2A20BDE9C}"/>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endParaRPr lang="en-US"/>
              </a:p>
            </p:txBody>
          </p:sp>
          <p:sp>
            <p:nvSpPr>
              <p:cNvPr id="364" name="Graphic 4">
                <a:extLst>
                  <a:ext uri="{FF2B5EF4-FFF2-40B4-BE49-F238E27FC236}">
                    <a16:creationId xmlns:a16="http://schemas.microsoft.com/office/drawing/2014/main" id="{2A9069FD-59AA-4AD8-8EE2-8B3D5898834F}"/>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endParaRPr lang="en-US"/>
              </a:p>
            </p:txBody>
          </p:sp>
          <p:sp>
            <p:nvSpPr>
              <p:cNvPr id="365" name="Graphic 4">
                <a:extLst>
                  <a:ext uri="{FF2B5EF4-FFF2-40B4-BE49-F238E27FC236}">
                    <a16:creationId xmlns:a16="http://schemas.microsoft.com/office/drawing/2014/main" id="{37AC74B9-246A-476F-A1CA-519A60BEF8DA}"/>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endParaRPr lang="en-US"/>
              </a:p>
            </p:txBody>
          </p:sp>
          <p:sp>
            <p:nvSpPr>
              <p:cNvPr id="366" name="Graphic 4">
                <a:extLst>
                  <a:ext uri="{FF2B5EF4-FFF2-40B4-BE49-F238E27FC236}">
                    <a16:creationId xmlns:a16="http://schemas.microsoft.com/office/drawing/2014/main" id="{7C0A42E5-49D2-4D5F-A505-341E74FD7F1F}"/>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endParaRPr lang="en-US"/>
              </a:p>
            </p:txBody>
          </p:sp>
          <p:sp>
            <p:nvSpPr>
              <p:cNvPr id="367" name="Graphic 4">
                <a:extLst>
                  <a:ext uri="{FF2B5EF4-FFF2-40B4-BE49-F238E27FC236}">
                    <a16:creationId xmlns:a16="http://schemas.microsoft.com/office/drawing/2014/main" id="{544A765E-D1DB-4589-8E46-BA0B2446ACC5}"/>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8" name="Graphic 4">
                <a:extLst>
                  <a:ext uri="{FF2B5EF4-FFF2-40B4-BE49-F238E27FC236}">
                    <a16:creationId xmlns:a16="http://schemas.microsoft.com/office/drawing/2014/main" id="{DB324A17-44F5-4753-8F82-F3612A06F17A}"/>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endParaRPr lang="en-US"/>
              </a:p>
            </p:txBody>
          </p:sp>
          <p:sp>
            <p:nvSpPr>
              <p:cNvPr id="369" name="Graphic 4">
                <a:extLst>
                  <a:ext uri="{FF2B5EF4-FFF2-40B4-BE49-F238E27FC236}">
                    <a16:creationId xmlns:a16="http://schemas.microsoft.com/office/drawing/2014/main" id="{E01E1503-67FF-474C-9EEC-28367DE64587}"/>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70" name="Graphic 4">
                <a:extLst>
                  <a:ext uri="{FF2B5EF4-FFF2-40B4-BE49-F238E27FC236}">
                    <a16:creationId xmlns:a16="http://schemas.microsoft.com/office/drawing/2014/main" id="{9A7C7EF4-5147-42CF-A807-EC59D43C7F8A}"/>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71" name="Graphic 4">
                <a:extLst>
                  <a:ext uri="{FF2B5EF4-FFF2-40B4-BE49-F238E27FC236}">
                    <a16:creationId xmlns:a16="http://schemas.microsoft.com/office/drawing/2014/main" id="{91ED5A4F-16B7-40B7-A4D1-9484983CAA71}"/>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72" name="Graphic 4">
                <a:extLst>
                  <a:ext uri="{FF2B5EF4-FFF2-40B4-BE49-F238E27FC236}">
                    <a16:creationId xmlns:a16="http://schemas.microsoft.com/office/drawing/2014/main" id="{8D1BD71E-8742-4781-BBBD-DEDF6A2229CF}"/>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endParaRPr lang="en-US"/>
              </a:p>
            </p:txBody>
          </p:sp>
          <p:sp>
            <p:nvSpPr>
              <p:cNvPr id="373" name="Graphic 4">
                <a:extLst>
                  <a:ext uri="{FF2B5EF4-FFF2-40B4-BE49-F238E27FC236}">
                    <a16:creationId xmlns:a16="http://schemas.microsoft.com/office/drawing/2014/main" id="{183B3B5D-2D88-484B-8A9E-EE393EA42F79}"/>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endParaRPr lang="en-US"/>
              </a:p>
            </p:txBody>
          </p:sp>
          <p:sp>
            <p:nvSpPr>
              <p:cNvPr id="374" name="Graphic 4">
                <a:extLst>
                  <a:ext uri="{FF2B5EF4-FFF2-40B4-BE49-F238E27FC236}">
                    <a16:creationId xmlns:a16="http://schemas.microsoft.com/office/drawing/2014/main" id="{022E7D82-10E4-43D0-AFFB-3575DAAF6FFB}"/>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endParaRPr lang="en-US"/>
              </a:p>
            </p:txBody>
          </p:sp>
          <p:sp>
            <p:nvSpPr>
              <p:cNvPr id="375" name="Graphic 4">
                <a:extLst>
                  <a:ext uri="{FF2B5EF4-FFF2-40B4-BE49-F238E27FC236}">
                    <a16:creationId xmlns:a16="http://schemas.microsoft.com/office/drawing/2014/main" id="{22A727EC-3697-4FA9-BD40-0ECC885A891D}"/>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endParaRPr lang="en-US"/>
              </a:p>
            </p:txBody>
          </p:sp>
          <p:sp>
            <p:nvSpPr>
              <p:cNvPr id="376" name="Graphic 4">
                <a:extLst>
                  <a:ext uri="{FF2B5EF4-FFF2-40B4-BE49-F238E27FC236}">
                    <a16:creationId xmlns:a16="http://schemas.microsoft.com/office/drawing/2014/main" id="{1AFCD680-4612-4E74-83C2-B8E4134CE171}"/>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endParaRPr lang="en-US"/>
              </a:p>
            </p:txBody>
          </p:sp>
          <p:sp>
            <p:nvSpPr>
              <p:cNvPr id="377" name="Graphic 4">
                <a:extLst>
                  <a:ext uri="{FF2B5EF4-FFF2-40B4-BE49-F238E27FC236}">
                    <a16:creationId xmlns:a16="http://schemas.microsoft.com/office/drawing/2014/main" id="{E0D08E42-BDE1-43F4-9313-3C6D8131786C}"/>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8" name="Graphic 4">
                <a:extLst>
                  <a:ext uri="{FF2B5EF4-FFF2-40B4-BE49-F238E27FC236}">
                    <a16:creationId xmlns:a16="http://schemas.microsoft.com/office/drawing/2014/main" id="{8DA1FC5B-6EC9-434B-A3FB-2B980384EF01}"/>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9" name="Graphic 4">
                <a:extLst>
                  <a:ext uri="{FF2B5EF4-FFF2-40B4-BE49-F238E27FC236}">
                    <a16:creationId xmlns:a16="http://schemas.microsoft.com/office/drawing/2014/main" id="{7E27B8C6-C11E-49E0-BCA6-2FA95C92C604}"/>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endParaRPr lang="en-US"/>
              </a:p>
            </p:txBody>
          </p:sp>
          <p:sp>
            <p:nvSpPr>
              <p:cNvPr id="380" name="Graphic 4">
                <a:extLst>
                  <a:ext uri="{FF2B5EF4-FFF2-40B4-BE49-F238E27FC236}">
                    <a16:creationId xmlns:a16="http://schemas.microsoft.com/office/drawing/2014/main" id="{0AB543F3-5903-4F9D-B2DF-86E5C68CA391}"/>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endParaRPr lang="en-US"/>
              </a:p>
            </p:txBody>
          </p:sp>
          <p:sp>
            <p:nvSpPr>
              <p:cNvPr id="381" name="Graphic 4">
                <a:extLst>
                  <a:ext uri="{FF2B5EF4-FFF2-40B4-BE49-F238E27FC236}">
                    <a16:creationId xmlns:a16="http://schemas.microsoft.com/office/drawing/2014/main" id="{B5C9A57F-5185-40FA-B930-B45AFFCD1710}"/>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endParaRPr lang="en-US"/>
              </a:p>
            </p:txBody>
          </p:sp>
          <p:sp>
            <p:nvSpPr>
              <p:cNvPr id="382" name="Graphic 4">
                <a:extLst>
                  <a:ext uri="{FF2B5EF4-FFF2-40B4-BE49-F238E27FC236}">
                    <a16:creationId xmlns:a16="http://schemas.microsoft.com/office/drawing/2014/main" id="{8B84C940-961A-43FF-AA92-F562E58CC10F}"/>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endParaRPr lang="en-US"/>
              </a:p>
            </p:txBody>
          </p:sp>
          <p:sp>
            <p:nvSpPr>
              <p:cNvPr id="383" name="Graphic 4">
                <a:extLst>
                  <a:ext uri="{FF2B5EF4-FFF2-40B4-BE49-F238E27FC236}">
                    <a16:creationId xmlns:a16="http://schemas.microsoft.com/office/drawing/2014/main" id="{777465AB-4A29-4A4C-BF66-BB2D0543C763}"/>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endParaRPr lang="en-US"/>
              </a:p>
            </p:txBody>
          </p:sp>
          <p:sp>
            <p:nvSpPr>
              <p:cNvPr id="384" name="Graphic 4">
                <a:extLst>
                  <a:ext uri="{FF2B5EF4-FFF2-40B4-BE49-F238E27FC236}">
                    <a16:creationId xmlns:a16="http://schemas.microsoft.com/office/drawing/2014/main" id="{6B8D5DE3-E88C-409A-90D5-74B00A9BCC05}"/>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85" name="Graphic 4">
                <a:extLst>
                  <a:ext uri="{FF2B5EF4-FFF2-40B4-BE49-F238E27FC236}">
                    <a16:creationId xmlns:a16="http://schemas.microsoft.com/office/drawing/2014/main" id="{CC38B704-4055-4324-BB9C-222C7712549B}"/>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86" name="Graphic 4">
                <a:extLst>
                  <a:ext uri="{FF2B5EF4-FFF2-40B4-BE49-F238E27FC236}">
                    <a16:creationId xmlns:a16="http://schemas.microsoft.com/office/drawing/2014/main" id="{D098C162-BDEC-4756-9A3F-B334DD4C7089}"/>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7" name="Graphic 4">
                <a:extLst>
                  <a:ext uri="{FF2B5EF4-FFF2-40B4-BE49-F238E27FC236}">
                    <a16:creationId xmlns:a16="http://schemas.microsoft.com/office/drawing/2014/main" id="{19E09E0C-B28B-4ECD-913C-FF848DCE18F4}"/>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8" name="Graphic 4">
                <a:extLst>
                  <a:ext uri="{FF2B5EF4-FFF2-40B4-BE49-F238E27FC236}">
                    <a16:creationId xmlns:a16="http://schemas.microsoft.com/office/drawing/2014/main" id="{EB0907C6-5D19-4E5C-900A-5D1C114C2E04}"/>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9" name="Graphic 4">
                <a:extLst>
                  <a:ext uri="{FF2B5EF4-FFF2-40B4-BE49-F238E27FC236}">
                    <a16:creationId xmlns:a16="http://schemas.microsoft.com/office/drawing/2014/main" id="{990DCAFF-EB77-4887-91CE-5DF01D0ED6DC}"/>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90" name="Graphic 4">
                <a:extLst>
                  <a:ext uri="{FF2B5EF4-FFF2-40B4-BE49-F238E27FC236}">
                    <a16:creationId xmlns:a16="http://schemas.microsoft.com/office/drawing/2014/main" id="{1FC0F25A-24FB-4831-B1CA-4A11DB9D7835}"/>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91" name="Graphic 4">
                <a:extLst>
                  <a:ext uri="{FF2B5EF4-FFF2-40B4-BE49-F238E27FC236}">
                    <a16:creationId xmlns:a16="http://schemas.microsoft.com/office/drawing/2014/main" id="{95BA761E-0ACD-481F-845B-5AD4763B8716}"/>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endParaRPr lang="en-US"/>
              </a:p>
            </p:txBody>
          </p:sp>
          <p:sp>
            <p:nvSpPr>
              <p:cNvPr id="392" name="Graphic 4">
                <a:extLst>
                  <a:ext uri="{FF2B5EF4-FFF2-40B4-BE49-F238E27FC236}">
                    <a16:creationId xmlns:a16="http://schemas.microsoft.com/office/drawing/2014/main" id="{32B44615-5750-446A-934F-0CDF30E5AB02}"/>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endParaRPr lang="en-US"/>
              </a:p>
            </p:txBody>
          </p:sp>
          <p:sp>
            <p:nvSpPr>
              <p:cNvPr id="393" name="Graphic 4">
                <a:extLst>
                  <a:ext uri="{FF2B5EF4-FFF2-40B4-BE49-F238E27FC236}">
                    <a16:creationId xmlns:a16="http://schemas.microsoft.com/office/drawing/2014/main" id="{535A3209-D489-400F-BAF1-343D95D9A66B}"/>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endParaRPr lang="en-US"/>
              </a:p>
            </p:txBody>
          </p:sp>
          <p:sp>
            <p:nvSpPr>
              <p:cNvPr id="394" name="Graphic 4">
                <a:extLst>
                  <a:ext uri="{FF2B5EF4-FFF2-40B4-BE49-F238E27FC236}">
                    <a16:creationId xmlns:a16="http://schemas.microsoft.com/office/drawing/2014/main" id="{5DB2C9A0-5E13-4D6D-8615-7EB55368C3B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endParaRPr lang="en-US"/>
              </a:p>
            </p:txBody>
          </p:sp>
          <p:sp>
            <p:nvSpPr>
              <p:cNvPr id="395" name="Graphic 4">
                <a:extLst>
                  <a:ext uri="{FF2B5EF4-FFF2-40B4-BE49-F238E27FC236}">
                    <a16:creationId xmlns:a16="http://schemas.microsoft.com/office/drawing/2014/main" id="{0A263B13-CC0C-4D68-9F33-C2E181904A28}"/>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endParaRPr lang="en-US"/>
              </a:p>
            </p:txBody>
          </p:sp>
          <p:sp>
            <p:nvSpPr>
              <p:cNvPr id="396" name="Graphic 4">
                <a:extLst>
                  <a:ext uri="{FF2B5EF4-FFF2-40B4-BE49-F238E27FC236}">
                    <a16:creationId xmlns:a16="http://schemas.microsoft.com/office/drawing/2014/main" id="{B73773CF-DA83-4F5D-9BF2-562BCEB1C71C}"/>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7" name="Graphic 4">
                <a:extLst>
                  <a:ext uri="{FF2B5EF4-FFF2-40B4-BE49-F238E27FC236}">
                    <a16:creationId xmlns:a16="http://schemas.microsoft.com/office/drawing/2014/main" id="{63498D0E-74F3-4AC0-A847-DB472DD41603}"/>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8" name="Graphic 4">
                <a:extLst>
                  <a:ext uri="{FF2B5EF4-FFF2-40B4-BE49-F238E27FC236}">
                    <a16:creationId xmlns:a16="http://schemas.microsoft.com/office/drawing/2014/main" id="{C274022F-D71C-4E54-9A60-24982B054977}"/>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endParaRPr lang="en-US"/>
              </a:p>
            </p:txBody>
          </p:sp>
          <p:sp>
            <p:nvSpPr>
              <p:cNvPr id="399" name="Graphic 4">
                <a:extLst>
                  <a:ext uri="{FF2B5EF4-FFF2-40B4-BE49-F238E27FC236}">
                    <a16:creationId xmlns:a16="http://schemas.microsoft.com/office/drawing/2014/main" id="{C53AC4AF-A009-4E71-92D8-A9F9A509BD0A}"/>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endParaRPr lang="en-US"/>
              </a:p>
            </p:txBody>
          </p:sp>
          <p:sp>
            <p:nvSpPr>
              <p:cNvPr id="400" name="Graphic 4">
                <a:extLst>
                  <a:ext uri="{FF2B5EF4-FFF2-40B4-BE49-F238E27FC236}">
                    <a16:creationId xmlns:a16="http://schemas.microsoft.com/office/drawing/2014/main" id="{3CBF712B-5708-4C30-974B-AB7CA6F4C6F9}"/>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401" name="Graphic 4">
                <a:extLst>
                  <a:ext uri="{FF2B5EF4-FFF2-40B4-BE49-F238E27FC236}">
                    <a16:creationId xmlns:a16="http://schemas.microsoft.com/office/drawing/2014/main" id="{74B7D610-6A11-4EBF-9391-1831A6929B3D}"/>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endParaRPr lang="en-US"/>
              </a:p>
            </p:txBody>
          </p:sp>
          <p:sp>
            <p:nvSpPr>
              <p:cNvPr id="402" name="Graphic 4">
                <a:extLst>
                  <a:ext uri="{FF2B5EF4-FFF2-40B4-BE49-F238E27FC236}">
                    <a16:creationId xmlns:a16="http://schemas.microsoft.com/office/drawing/2014/main" id="{C973F21C-F205-44E5-8883-99134D902477}"/>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endParaRPr lang="en-US"/>
              </a:p>
            </p:txBody>
          </p:sp>
          <p:sp>
            <p:nvSpPr>
              <p:cNvPr id="403" name="Graphic 4">
                <a:extLst>
                  <a:ext uri="{FF2B5EF4-FFF2-40B4-BE49-F238E27FC236}">
                    <a16:creationId xmlns:a16="http://schemas.microsoft.com/office/drawing/2014/main" id="{B89E7A6D-0DBB-4DCF-8C4C-55B88DC0A4E3}"/>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endParaRPr lang="en-US"/>
              </a:p>
            </p:txBody>
          </p:sp>
          <p:sp>
            <p:nvSpPr>
              <p:cNvPr id="404" name="Graphic 4">
                <a:extLst>
                  <a:ext uri="{FF2B5EF4-FFF2-40B4-BE49-F238E27FC236}">
                    <a16:creationId xmlns:a16="http://schemas.microsoft.com/office/drawing/2014/main" id="{5D19B63D-F290-4937-9C30-CE7F84A9D826}"/>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endParaRPr lang="en-US"/>
              </a:p>
            </p:txBody>
          </p:sp>
          <p:sp>
            <p:nvSpPr>
              <p:cNvPr id="405" name="Graphic 4">
                <a:extLst>
                  <a:ext uri="{FF2B5EF4-FFF2-40B4-BE49-F238E27FC236}">
                    <a16:creationId xmlns:a16="http://schemas.microsoft.com/office/drawing/2014/main" id="{3A6D2701-5E59-46F2-89D2-01C324CB4688}"/>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endParaRPr lang="en-US"/>
              </a:p>
            </p:txBody>
          </p:sp>
          <p:sp>
            <p:nvSpPr>
              <p:cNvPr id="406" name="Graphic 4">
                <a:extLst>
                  <a:ext uri="{FF2B5EF4-FFF2-40B4-BE49-F238E27FC236}">
                    <a16:creationId xmlns:a16="http://schemas.microsoft.com/office/drawing/2014/main" id="{8C8B86FE-07C1-4983-90C2-0947BD7CBDCE}"/>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endParaRPr lang="en-US"/>
              </a:p>
            </p:txBody>
          </p:sp>
          <p:sp>
            <p:nvSpPr>
              <p:cNvPr id="407" name="Graphic 4">
                <a:extLst>
                  <a:ext uri="{FF2B5EF4-FFF2-40B4-BE49-F238E27FC236}">
                    <a16:creationId xmlns:a16="http://schemas.microsoft.com/office/drawing/2014/main" id="{E0FEDB26-9AE4-4456-B6A4-694F39C9A376}"/>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endParaRPr lang="en-US"/>
              </a:p>
            </p:txBody>
          </p:sp>
          <p:sp>
            <p:nvSpPr>
              <p:cNvPr id="408" name="Graphic 4">
                <a:extLst>
                  <a:ext uri="{FF2B5EF4-FFF2-40B4-BE49-F238E27FC236}">
                    <a16:creationId xmlns:a16="http://schemas.microsoft.com/office/drawing/2014/main" id="{DF2531C8-5B45-4E57-B37A-E3DA5AD1486C}"/>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9" name="Graphic 4">
                <a:extLst>
                  <a:ext uri="{FF2B5EF4-FFF2-40B4-BE49-F238E27FC236}">
                    <a16:creationId xmlns:a16="http://schemas.microsoft.com/office/drawing/2014/main" id="{0F325702-0771-48CC-94FE-66C8111615FD}"/>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10" name="Graphic 4">
                <a:extLst>
                  <a:ext uri="{FF2B5EF4-FFF2-40B4-BE49-F238E27FC236}">
                    <a16:creationId xmlns:a16="http://schemas.microsoft.com/office/drawing/2014/main" id="{6D6A3758-47D7-4966-8761-B28CB038390C}"/>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endParaRPr lang="en-US"/>
              </a:p>
            </p:txBody>
          </p:sp>
          <p:sp>
            <p:nvSpPr>
              <p:cNvPr id="411" name="Graphic 4">
                <a:extLst>
                  <a:ext uri="{FF2B5EF4-FFF2-40B4-BE49-F238E27FC236}">
                    <a16:creationId xmlns:a16="http://schemas.microsoft.com/office/drawing/2014/main" id="{BC2137F5-2B3C-480A-8FB9-C33E680F93F5}"/>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endParaRPr lang="en-US"/>
              </a:p>
            </p:txBody>
          </p:sp>
          <p:sp>
            <p:nvSpPr>
              <p:cNvPr id="412" name="Graphic 4">
                <a:extLst>
                  <a:ext uri="{FF2B5EF4-FFF2-40B4-BE49-F238E27FC236}">
                    <a16:creationId xmlns:a16="http://schemas.microsoft.com/office/drawing/2014/main" id="{A68F7152-49BE-4C76-9D4F-3861DCC21E77}"/>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endParaRPr lang="en-US"/>
              </a:p>
            </p:txBody>
          </p:sp>
          <p:sp>
            <p:nvSpPr>
              <p:cNvPr id="413" name="Graphic 4">
                <a:extLst>
                  <a:ext uri="{FF2B5EF4-FFF2-40B4-BE49-F238E27FC236}">
                    <a16:creationId xmlns:a16="http://schemas.microsoft.com/office/drawing/2014/main" id="{ED5DF4E5-2009-49AE-AE98-360E7A882D48}"/>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endParaRPr lang="en-US"/>
              </a:p>
            </p:txBody>
          </p:sp>
          <p:sp>
            <p:nvSpPr>
              <p:cNvPr id="414" name="Graphic 4">
                <a:extLst>
                  <a:ext uri="{FF2B5EF4-FFF2-40B4-BE49-F238E27FC236}">
                    <a16:creationId xmlns:a16="http://schemas.microsoft.com/office/drawing/2014/main" id="{A9B5A859-8605-4662-8304-B63BEFCC64D0}"/>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endParaRPr lang="en-US"/>
              </a:p>
            </p:txBody>
          </p:sp>
          <p:sp>
            <p:nvSpPr>
              <p:cNvPr id="415" name="Graphic 4">
                <a:extLst>
                  <a:ext uri="{FF2B5EF4-FFF2-40B4-BE49-F238E27FC236}">
                    <a16:creationId xmlns:a16="http://schemas.microsoft.com/office/drawing/2014/main" id="{B0917E42-634A-42E6-AFC0-EB7C0AAC3AC5}"/>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endParaRPr lang="en-US"/>
              </a:p>
            </p:txBody>
          </p:sp>
          <p:sp>
            <p:nvSpPr>
              <p:cNvPr id="416" name="Graphic 4">
                <a:extLst>
                  <a:ext uri="{FF2B5EF4-FFF2-40B4-BE49-F238E27FC236}">
                    <a16:creationId xmlns:a16="http://schemas.microsoft.com/office/drawing/2014/main" id="{FF6F2661-DD7E-43DD-A13E-30640B7D781E}"/>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endParaRPr lang="en-US"/>
              </a:p>
            </p:txBody>
          </p:sp>
          <p:sp>
            <p:nvSpPr>
              <p:cNvPr id="417" name="Graphic 4">
                <a:extLst>
                  <a:ext uri="{FF2B5EF4-FFF2-40B4-BE49-F238E27FC236}">
                    <a16:creationId xmlns:a16="http://schemas.microsoft.com/office/drawing/2014/main" id="{F5DD198F-EA41-4F76-A9C7-4797DECAFE47}"/>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endParaRPr lang="en-US"/>
              </a:p>
            </p:txBody>
          </p:sp>
          <p:sp>
            <p:nvSpPr>
              <p:cNvPr id="418" name="Graphic 4">
                <a:extLst>
                  <a:ext uri="{FF2B5EF4-FFF2-40B4-BE49-F238E27FC236}">
                    <a16:creationId xmlns:a16="http://schemas.microsoft.com/office/drawing/2014/main" id="{1727E0FC-62B6-4FE8-9B78-8188BA21EDD5}"/>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endParaRPr lang="en-US"/>
              </a:p>
            </p:txBody>
          </p:sp>
          <p:sp>
            <p:nvSpPr>
              <p:cNvPr id="419" name="Graphic 4">
                <a:extLst>
                  <a:ext uri="{FF2B5EF4-FFF2-40B4-BE49-F238E27FC236}">
                    <a16:creationId xmlns:a16="http://schemas.microsoft.com/office/drawing/2014/main" id="{12111619-96B9-4CD0-B98B-3EA45B084B99}"/>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endParaRPr lang="en-US"/>
              </a:p>
            </p:txBody>
          </p:sp>
          <p:sp>
            <p:nvSpPr>
              <p:cNvPr id="420" name="Graphic 4">
                <a:extLst>
                  <a:ext uri="{FF2B5EF4-FFF2-40B4-BE49-F238E27FC236}">
                    <a16:creationId xmlns:a16="http://schemas.microsoft.com/office/drawing/2014/main" id="{571AC147-7B45-45BF-B0C3-20B873A0B0E0}"/>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endParaRPr lang="en-US"/>
              </a:p>
            </p:txBody>
          </p:sp>
          <p:sp>
            <p:nvSpPr>
              <p:cNvPr id="421" name="Graphic 4">
                <a:extLst>
                  <a:ext uri="{FF2B5EF4-FFF2-40B4-BE49-F238E27FC236}">
                    <a16:creationId xmlns:a16="http://schemas.microsoft.com/office/drawing/2014/main" id="{01C5A4EE-8978-420D-84B4-88F71E5146DA}"/>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22" name="Graphic 4">
                <a:extLst>
                  <a:ext uri="{FF2B5EF4-FFF2-40B4-BE49-F238E27FC236}">
                    <a16:creationId xmlns:a16="http://schemas.microsoft.com/office/drawing/2014/main" id="{F3CE79AF-D8F5-4E2D-8378-B208DE20B4DA}"/>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23" name="Graphic 4">
                <a:extLst>
                  <a:ext uri="{FF2B5EF4-FFF2-40B4-BE49-F238E27FC236}">
                    <a16:creationId xmlns:a16="http://schemas.microsoft.com/office/drawing/2014/main" id="{523DC45C-D44A-44C1-A306-B793642FBDF7}"/>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endParaRPr lang="en-US"/>
              </a:p>
            </p:txBody>
          </p:sp>
          <p:sp>
            <p:nvSpPr>
              <p:cNvPr id="424" name="Graphic 4">
                <a:extLst>
                  <a:ext uri="{FF2B5EF4-FFF2-40B4-BE49-F238E27FC236}">
                    <a16:creationId xmlns:a16="http://schemas.microsoft.com/office/drawing/2014/main" id="{69728B2E-49B7-4AA4-8022-7EAA914BBABF}"/>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endParaRPr lang="en-US"/>
              </a:p>
            </p:txBody>
          </p:sp>
          <p:sp>
            <p:nvSpPr>
              <p:cNvPr id="425" name="Graphic 4">
                <a:extLst>
                  <a:ext uri="{FF2B5EF4-FFF2-40B4-BE49-F238E27FC236}">
                    <a16:creationId xmlns:a16="http://schemas.microsoft.com/office/drawing/2014/main" id="{B8B76108-BB3B-4F72-A2B0-893363D2E947}"/>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endParaRPr lang="en-US"/>
              </a:p>
            </p:txBody>
          </p:sp>
          <p:sp>
            <p:nvSpPr>
              <p:cNvPr id="426" name="Graphic 4">
                <a:extLst>
                  <a:ext uri="{FF2B5EF4-FFF2-40B4-BE49-F238E27FC236}">
                    <a16:creationId xmlns:a16="http://schemas.microsoft.com/office/drawing/2014/main" id="{F6194379-7A0A-4F2B-A3D5-F73A35FE14B6}"/>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endParaRPr lang="en-US"/>
              </a:p>
            </p:txBody>
          </p:sp>
          <p:sp>
            <p:nvSpPr>
              <p:cNvPr id="427" name="Graphic 4">
                <a:extLst>
                  <a:ext uri="{FF2B5EF4-FFF2-40B4-BE49-F238E27FC236}">
                    <a16:creationId xmlns:a16="http://schemas.microsoft.com/office/drawing/2014/main" id="{BEE4F3D3-CB00-48E2-BB4F-DE173BC4DC9E}"/>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endParaRPr lang="en-US"/>
              </a:p>
            </p:txBody>
          </p:sp>
          <p:sp>
            <p:nvSpPr>
              <p:cNvPr id="428" name="Graphic 4">
                <a:extLst>
                  <a:ext uri="{FF2B5EF4-FFF2-40B4-BE49-F238E27FC236}">
                    <a16:creationId xmlns:a16="http://schemas.microsoft.com/office/drawing/2014/main" id="{DE68FDFA-8566-494D-9780-26175D1A06BF}"/>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endParaRPr lang="en-US"/>
              </a:p>
            </p:txBody>
          </p:sp>
          <p:sp>
            <p:nvSpPr>
              <p:cNvPr id="429" name="Graphic 4">
                <a:extLst>
                  <a:ext uri="{FF2B5EF4-FFF2-40B4-BE49-F238E27FC236}">
                    <a16:creationId xmlns:a16="http://schemas.microsoft.com/office/drawing/2014/main" id="{FCC55D5A-7386-4037-92D4-35E90E19808B}"/>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endParaRPr lang="en-US"/>
              </a:p>
            </p:txBody>
          </p:sp>
          <p:sp>
            <p:nvSpPr>
              <p:cNvPr id="430" name="Graphic 4">
                <a:extLst>
                  <a:ext uri="{FF2B5EF4-FFF2-40B4-BE49-F238E27FC236}">
                    <a16:creationId xmlns:a16="http://schemas.microsoft.com/office/drawing/2014/main" id="{A862B1A5-B61F-4699-BDDB-D6957A3C1455}"/>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endParaRPr lang="en-US"/>
              </a:p>
            </p:txBody>
          </p:sp>
          <p:sp>
            <p:nvSpPr>
              <p:cNvPr id="431" name="Graphic 4">
                <a:extLst>
                  <a:ext uri="{FF2B5EF4-FFF2-40B4-BE49-F238E27FC236}">
                    <a16:creationId xmlns:a16="http://schemas.microsoft.com/office/drawing/2014/main" id="{56CAE1C6-42EF-4F61-8216-F6CACD7D7AD6}"/>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577481DC-9ACF-40D5-8BD3-850D27D152C5}"/>
                </a:ext>
              </a:extLst>
            </p:cNvPr>
            <p:cNvGrpSpPr/>
            <p:nvPr/>
          </p:nvGrpSpPr>
          <p:grpSpPr>
            <a:xfrm>
              <a:off x="4553158" y="2142554"/>
              <a:ext cx="2559255" cy="2568119"/>
              <a:chOff x="4553158" y="2142554"/>
              <a:chExt cx="2559255" cy="2568119"/>
            </a:xfrm>
          </p:grpSpPr>
          <p:sp>
            <p:nvSpPr>
              <p:cNvPr id="201" name="Graphic 4">
                <a:extLst>
                  <a:ext uri="{FF2B5EF4-FFF2-40B4-BE49-F238E27FC236}">
                    <a16:creationId xmlns:a16="http://schemas.microsoft.com/office/drawing/2014/main" id="{992FCAE9-B392-4FAA-A384-52B2DBAF509B}"/>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endParaRPr lang="en-US"/>
              </a:p>
            </p:txBody>
          </p:sp>
          <p:grpSp>
            <p:nvGrpSpPr>
              <p:cNvPr id="202" name="Graphic 4">
                <a:extLst>
                  <a:ext uri="{FF2B5EF4-FFF2-40B4-BE49-F238E27FC236}">
                    <a16:creationId xmlns:a16="http://schemas.microsoft.com/office/drawing/2014/main" id="{3ECCA7FC-6050-4336-AD4C-52B84AB9D96C}"/>
                  </a:ext>
                </a:extLst>
              </p:cNvPr>
              <p:cNvGrpSpPr/>
              <p:nvPr/>
            </p:nvGrpSpPr>
            <p:grpSpPr>
              <a:xfrm>
                <a:off x="4553158" y="2142554"/>
                <a:ext cx="2559255" cy="2559427"/>
                <a:chOff x="4553158" y="2142554"/>
                <a:chExt cx="2559255" cy="2559427"/>
              </a:xfrm>
            </p:grpSpPr>
            <p:grpSp>
              <p:nvGrpSpPr>
                <p:cNvPr id="203" name="Graphic 4">
                  <a:extLst>
                    <a:ext uri="{FF2B5EF4-FFF2-40B4-BE49-F238E27FC236}">
                      <a16:creationId xmlns:a16="http://schemas.microsoft.com/office/drawing/2014/main" id="{B1D1BD8C-EEBE-40A0-97AA-585B31DF404E}"/>
                    </a:ext>
                  </a:extLst>
                </p:cNvPr>
                <p:cNvGrpSpPr/>
                <p:nvPr/>
              </p:nvGrpSpPr>
              <p:grpSpPr>
                <a:xfrm>
                  <a:off x="5471015" y="2142554"/>
                  <a:ext cx="1063384" cy="1243496"/>
                  <a:chOff x="5471015" y="2142554"/>
                  <a:chExt cx="1063384" cy="1243496"/>
                </a:xfrm>
              </p:grpSpPr>
              <p:sp>
                <p:nvSpPr>
                  <p:cNvPr id="319" name="Graphic 4">
                    <a:extLst>
                      <a:ext uri="{FF2B5EF4-FFF2-40B4-BE49-F238E27FC236}">
                        <a16:creationId xmlns:a16="http://schemas.microsoft.com/office/drawing/2014/main" id="{9693B4EB-11D6-4A39-9D38-A2E632261DAB}"/>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endParaRPr lang="en-US"/>
                  </a:p>
                </p:txBody>
              </p:sp>
              <p:grpSp>
                <p:nvGrpSpPr>
                  <p:cNvPr id="320" name="Graphic 4">
                    <a:extLst>
                      <a:ext uri="{FF2B5EF4-FFF2-40B4-BE49-F238E27FC236}">
                        <a16:creationId xmlns:a16="http://schemas.microsoft.com/office/drawing/2014/main" id="{CA9E7167-6594-4EEE-9737-579B2D683F7E}"/>
                      </a:ext>
                    </a:extLst>
                  </p:cNvPr>
                  <p:cNvGrpSpPr/>
                  <p:nvPr/>
                </p:nvGrpSpPr>
                <p:grpSpPr>
                  <a:xfrm>
                    <a:off x="5814604" y="2427069"/>
                    <a:ext cx="208420" cy="118205"/>
                    <a:chOff x="5814604" y="2427069"/>
                    <a:chExt cx="208420" cy="118205"/>
                  </a:xfrm>
                  <a:solidFill>
                    <a:srgbClr val="FFFFFF"/>
                  </a:solidFill>
                </p:grpSpPr>
                <p:sp>
                  <p:nvSpPr>
                    <p:cNvPr id="321" name="Graphic 4">
                      <a:extLst>
                        <a:ext uri="{FF2B5EF4-FFF2-40B4-BE49-F238E27FC236}">
                          <a16:creationId xmlns:a16="http://schemas.microsoft.com/office/drawing/2014/main" id="{7E21623D-390E-4F8C-9D46-75DA829610D4}"/>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endParaRPr lang="en-US"/>
                    </a:p>
                  </p:txBody>
                </p:sp>
                <p:sp>
                  <p:nvSpPr>
                    <p:cNvPr id="322" name="Graphic 4">
                      <a:extLst>
                        <a:ext uri="{FF2B5EF4-FFF2-40B4-BE49-F238E27FC236}">
                          <a16:creationId xmlns:a16="http://schemas.microsoft.com/office/drawing/2014/main" id="{AA537A9A-A385-44B7-A40D-CAD8A5904606}"/>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endParaRPr lang="en-US"/>
                    </a:p>
                  </p:txBody>
                </p:sp>
                <p:sp>
                  <p:nvSpPr>
                    <p:cNvPr id="323" name="Graphic 4">
                      <a:extLst>
                        <a:ext uri="{FF2B5EF4-FFF2-40B4-BE49-F238E27FC236}">
                          <a16:creationId xmlns:a16="http://schemas.microsoft.com/office/drawing/2014/main" id="{339AA4C1-5F0E-4FE6-B5F4-ACCE9ED4BA5C}"/>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grpSp>
            </p:grpSp>
            <p:grpSp>
              <p:nvGrpSpPr>
                <p:cNvPr id="204" name="Graphic 4">
                  <a:extLst>
                    <a:ext uri="{FF2B5EF4-FFF2-40B4-BE49-F238E27FC236}">
                      <a16:creationId xmlns:a16="http://schemas.microsoft.com/office/drawing/2014/main" id="{F453AE62-83B0-4763-A959-C0A76BBB7B8A}"/>
                    </a:ext>
                  </a:extLst>
                </p:cNvPr>
                <p:cNvGrpSpPr/>
                <p:nvPr/>
              </p:nvGrpSpPr>
              <p:grpSpPr>
                <a:xfrm>
                  <a:off x="5866960" y="3332461"/>
                  <a:ext cx="1245453" cy="1005939"/>
                  <a:chOff x="5866960" y="3332461"/>
                  <a:chExt cx="1245453" cy="1005939"/>
                </a:xfrm>
              </p:grpSpPr>
              <p:sp>
                <p:nvSpPr>
                  <p:cNvPr id="311" name="Graphic 4">
                    <a:extLst>
                      <a:ext uri="{FF2B5EF4-FFF2-40B4-BE49-F238E27FC236}">
                        <a16:creationId xmlns:a16="http://schemas.microsoft.com/office/drawing/2014/main" id="{83DB9513-00B5-40E4-9B9E-AE4609E83879}"/>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endParaRPr lang="en-US"/>
                  </a:p>
                </p:txBody>
              </p:sp>
              <p:grpSp>
                <p:nvGrpSpPr>
                  <p:cNvPr id="312" name="Graphic 4">
                    <a:extLst>
                      <a:ext uri="{FF2B5EF4-FFF2-40B4-BE49-F238E27FC236}">
                        <a16:creationId xmlns:a16="http://schemas.microsoft.com/office/drawing/2014/main" id="{A396E9A3-FAFB-4E1A-876F-AE444D755989}"/>
                      </a:ext>
                    </a:extLst>
                  </p:cNvPr>
                  <p:cNvGrpSpPr/>
                  <p:nvPr/>
                </p:nvGrpSpPr>
                <p:grpSpPr>
                  <a:xfrm>
                    <a:off x="6511961" y="3683068"/>
                    <a:ext cx="420697" cy="94996"/>
                    <a:chOff x="6511961" y="3683068"/>
                    <a:chExt cx="420697" cy="94996"/>
                  </a:xfrm>
                  <a:solidFill>
                    <a:srgbClr val="FFFFFF"/>
                  </a:solidFill>
                </p:grpSpPr>
                <p:sp>
                  <p:nvSpPr>
                    <p:cNvPr id="313" name="Graphic 4">
                      <a:extLst>
                        <a:ext uri="{FF2B5EF4-FFF2-40B4-BE49-F238E27FC236}">
                          <a16:creationId xmlns:a16="http://schemas.microsoft.com/office/drawing/2014/main" id="{50B30A99-8C06-4F8B-998B-6B4E8E7A21A9}"/>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endParaRPr lang="en-US"/>
                    </a:p>
                  </p:txBody>
                </p:sp>
                <p:sp>
                  <p:nvSpPr>
                    <p:cNvPr id="314" name="Graphic 4">
                      <a:extLst>
                        <a:ext uri="{FF2B5EF4-FFF2-40B4-BE49-F238E27FC236}">
                          <a16:creationId xmlns:a16="http://schemas.microsoft.com/office/drawing/2014/main" id="{F292C491-3608-4746-9BA6-01B710B91BD2}"/>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endParaRPr lang="en-US"/>
                    </a:p>
                  </p:txBody>
                </p:sp>
                <p:sp>
                  <p:nvSpPr>
                    <p:cNvPr id="315" name="Graphic 4">
                      <a:extLst>
                        <a:ext uri="{FF2B5EF4-FFF2-40B4-BE49-F238E27FC236}">
                          <a16:creationId xmlns:a16="http://schemas.microsoft.com/office/drawing/2014/main" id="{165BD1BD-82DD-43B8-BA57-1DD82886C4FB}"/>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316" name="Graphic 4">
                      <a:extLst>
                        <a:ext uri="{FF2B5EF4-FFF2-40B4-BE49-F238E27FC236}">
                          <a16:creationId xmlns:a16="http://schemas.microsoft.com/office/drawing/2014/main" id="{D541E1BC-F8EF-4D06-8E54-993E829EE4F2}"/>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endParaRPr lang="en-US"/>
                    </a:p>
                  </p:txBody>
                </p:sp>
                <p:sp>
                  <p:nvSpPr>
                    <p:cNvPr id="317" name="Graphic 4">
                      <a:extLst>
                        <a:ext uri="{FF2B5EF4-FFF2-40B4-BE49-F238E27FC236}">
                          <a16:creationId xmlns:a16="http://schemas.microsoft.com/office/drawing/2014/main" id="{94948D8B-C1B4-44B9-8A1A-2F840297B726}"/>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endParaRPr lang="en-US"/>
                    </a:p>
                  </p:txBody>
                </p:sp>
                <p:sp>
                  <p:nvSpPr>
                    <p:cNvPr id="318" name="Graphic 4">
                      <a:extLst>
                        <a:ext uri="{FF2B5EF4-FFF2-40B4-BE49-F238E27FC236}">
                          <a16:creationId xmlns:a16="http://schemas.microsoft.com/office/drawing/2014/main" id="{3275A492-8605-4EB7-A0DC-16A208A893AD}"/>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grpSp>
            </p:grpSp>
            <p:grpSp>
              <p:nvGrpSpPr>
                <p:cNvPr id="205" name="Graphic 4">
                  <a:extLst>
                    <a:ext uri="{FF2B5EF4-FFF2-40B4-BE49-F238E27FC236}">
                      <a16:creationId xmlns:a16="http://schemas.microsoft.com/office/drawing/2014/main" id="{05526A1D-4602-4B05-A5B9-8905559B15EA}"/>
                    </a:ext>
                  </a:extLst>
                </p:cNvPr>
                <p:cNvGrpSpPr/>
                <p:nvPr/>
              </p:nvGrpSpPr>
              <p:grpSpPr>
                <a:xfrm>
                  <a:off x="5864261" y="2369933"/>
                  <a:ext cx="1242273" cy="1033929"/>
                  <a:chOff x="5864261" y="2369933"/>
                  <a:chExt cx="1242273" cy="1033929"/>
                </a:xfrm>
              </p:grpSpPr>
              <p:sp>
                <p:nvSpPr>
                  <p:cNvPr id="283" name="Graphic 4">
                    <a:extLst>
                      <a:ext uri="{FF2B5EF4-FFF2-40B4-BE49-F238E27FC236}">
                        <a16:creationId xmlns:a16="http://schemas.microsoft.com/office/drawing/2014/main" id="{61C6427E-721F-421B-B469-BBCAA23D4555}"/>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endParaRPr lang="en-US"/>
                  </a:p>
                </p:txBody>
              </p:sp>
              <p:grpSp>
                <p:nvGrpSpPr>
                  <p:cNvPr id="284" name="Graphic 4">
                    <a:extLst>
                      <a:ext uri="{FF2B5EF4-FFF2-40B4-BE49-F238E27FC236}">
                        <a16:creationId xmlns:a16="http://schemas.microsoft.com/office/drawing/2014/main" id="{DA744CE4-BD4F-407B-9CBF-26CED630D67B}"/>
                      </a:ext>
                    </a:extLst>
                  </p:cNvPr>
                  <p:cNvGrpSpPr/>
                  <p:nvPr/>
                </p:nvGrpSpPr>
                <p:grpSpPr>
                  <a:xfrm>
                    <a:off x="6287502" y="2801656"/>
                    <a:ext cx="605445" cy="385535"/>
                    <a:chOff x="6287502" y="2801656"/>
                    <a:chExt cx="605445" cy="385535"/>
                  </a:xfrm>
                  <a:solidFill>
                    <a:srgbClr val="FFFFFF"/>
                  </a:solidFill>
                </p:grpSpPr>
                <p:sp>
                  <p:nvSpPr>
                    <p:cNvPr id="285" name="Graphic 4">
                      <a:extLst>
                        <a:ext uri="{FF2B5EF4-FFF2-40B4-BE49-F238E27FC236}">
                          <a16:creationId xmlns:a16="http://schemas.microsoft.com/office/drawing/2014/main" id="{C4D5FC8F-1861-4547-AA91-D320DCFBAEA9}"/>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endParaRPr lang="en-US"/>
                    </a:p>
                  </p:txBody>
                </p:sp>
                <p:sp>
                  <p:nvSpPr>
                    <p:cNvPr id="286" name="Graphic 4">
                      <a:extLst>
                        <a:ext uri="{FF2B5EF4-FFF2-40B4-BE49-F238E27FC236}">
                          <a16:creationId xmlns:a16="http://schemas.microsoft.com/office/drawing/2014/main" id="{886AA6A1-24DE-4A5D-AC95-B25243D7DAB4}"/>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endParaRPr lang="en-US"/>
                    </a:p>
                  </p:txBody>
                </p:sp>
                <p:sp>
                  <p:nvSpPr>
                    <p:cNvPr id="287" name="Graphic 4">
                      <a:extLst>
                        <a:ext uri="{FF2B5EF4-FFF2-40B4-BE49-F238E27FC236}">
                          <a16:creationId xmlns:a16="http://schemas.microsoft.com/office/drawing/2014/main" id="{566E3E9C-C439-48E9-AB25-164B7EDD3B1D}"/>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8" name="Graphic 4">
                      <a:extLst>
                        <a:ext uri="{FF2B5EF4-FFF2-40B4-BE49-F238E27FC236}">
                          <a16:creationId xmlns:a16="http://schemas.microsoft.com/office/drawing/2014/main" id="{59CE5941-5407-4853-B213-B1DE104D3D28}"/>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endParaRPr lang="en-US"/>
                    </a:p>
                  </p:txBody>
                </p:sp>
                <p:sp>
                  <p:nvSpPr>
                    <p:cNvPr id="289" name="Graphic 4">
                      <a:extLst>
                        <a:ext uri="{FF2B5EF4-FFF2-40B4-BE49-F238E27FC236}">
                          <a16:creationId xmlns:a16="http://schemas.microsoft.com/office/drawing/2014/main" id="{39B73365-AFD3-4D28-B6BE-32C006ACB142}"/>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90" name="Graphic 4">
                      <a:extLst>
                        <a:ext uri="{FF2B5EF4-FFF2-40B4-BE49-F238E27FC236}">
                          <a16:creationId xmlns:a16="http://schemas.microsoft.com/office/drawing/2014/main" id="{860BEA75-C45D-4AAD-A880-EBD92B3FE38E}"/>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91" name="Graphic 4">
                      <a:extLst>
                        <a:ext uri="{FF2B5EF4-FFF2-40B4-BE49-F238E27FC236}">
                          <a16:creationId xmlns:a16="http://schemas.microsoft.com/office/drawing/2014/main" id="{B93BB74D-14C6-4FF5-BB91-7A0EB0F2F5C8}"/>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endParaRPr lang="en-US"/>
                    </a:p>
                  </p:txBody>
                </p:sp>
                <p:sp>
                  <p:nvSpPr>
                    <p:cNvPr id="292" name="Graphic 4">
                      <a:extLst>
                        <a:ext uri="{FF2B5EF4-FFF2-40B4-BE49-F238E27FC236}">
                          <a16:creationId xmlns:a16="http://schemas.microsoft.com/office/drawing/2014/main" id="{8ADE1923-4CB3-41AE-9C10-E0EF9DF07AC8}"/>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endParaRPr lang="en-US"/>
                    </a:p>
                  </p:txBody>
                </p:sp>
                <p:sp>
                  <p:nvSpPr>
                    <p:cNvPr id="293" name="Graphic 4">
                      <a:extLst>
                        <a:ext uri="{FF2B5EF4-FFF2-40B4-BE49-F238E27FC236}">
                          <a16:creationId xmlns:a16="http://schemas.microsoft.com/office/drawing/2014/main" id="{7BEA5051-3414-4546-BD95-6D3FBB810CF1}"/>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94" name="Graphic 4">
                      <a:extLst>
                        <a:ext uri="{FF2B5EF4-FFF2-40B4-BE49-F238E27FC236}">
                          <a16:creationId xmlns:a16="http://schemas.microsoft.com/office/drawing/2014/main" id="{BD687BC3-668A-4F19-B054-08B698C6C5C4}"/>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95" name="Graphic 4">
                      <a:extLst>
                        <a:ext uri="{FF2B5EF4-FFF2-40B4-BE49-F238E27FC236}">
                          <a16:creationId xmlns:a16="http://schemas.microsoft.com/office/drawing/2014/main" id="{3F678AAA-1665-4F5D-851D-27DED216FF7E}"/>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96" name="Graphic 4">
                      <a:extLst>
                        <a:ext uri="{FF2B5EF4-FFF2-40B4-BE49-F238E27FC236}">
                          <a16:creationId xmlns:a16="http://schemas.microsoft.com/office/drawing/2014/main" id="{E878A051-E777-4DA3-922D-835041DCB385}"/>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97" name="Graphic 4">
                      <a:extLst>
                        <a:ext uri="{FF2B5EF4-FFF2-40B4-BE49-F238E27FC236}">
                          <a16:creationId xmlns:a16="http://schemas.microsoft.com/office/drawing/2014/main" id="{9F29D795-21B0-4541-BFC0-59E37FA63E83}"/>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98" name="Graphic 4">
                      <a:extLst>
                        <a:ext uri="{FF2B5EF4-FFF2-40B4-BE49-F238E27FC236}">
                          <a16:creationId xmlns:a16="http://schemas.microsoft.com/office/drawing/2014/main" id="{DEA724B0-DB5E-461C-8DEC-3503BD575916}"/>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sp>
                  <p:nvSpPr>
                    <p:cNvPr id="299" name="Graphic 4">
                      <a:extLst>
                        <a:ext uri="{FF2B5EF4-FFF2-40B4-BE49-F238E27FC236}">
                          <a16:creationId xmlns:a16="http://schemas.microsoft.com/office/drawing/2014/main" id="{89CCF7A4-9E43-4ADC-B5E1-54B61AEE29CA}"/>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300" name="Graphic 4">
                      <a:extLst>
                        <a:ext uri="{FF2B5EF4-FFF2-40B4-BE49-F238E27FC236}">
                          <a16:creationId xmlns:a16="http://schemas.microsoft.com/office/drawing/2014/main" id="{184274A7-6922-4293-BB69-6A47867F6580}"/>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301" name="Graphic 4">
                      <a:extLst>
                        <a:ext uri="{FF2B5EF4-FFF2-40B4-BE49-F238E27FC236}">
                          <a16:creationId xmlns:a16="http://schemas.microsoft.com/office/drawing/2014/main" id="{203F1DCD-B32F-4B9A-A68C-3084ED4433ED}"/>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endParaRPr lang="en-US"/>
                    </a:p>
                  </p:txBody>
                </p:sp>
                <p:sp>
                  <p:nvSpPr>
                    <p:cNvPr id="302" name="Graphic 4">
                      <a:extLst>
                        <a:ext uri="{FF2B5EF4-FFF2-40B4-BE49-F238E27FC236}">
                          <a16:creationId xmlns:a16="http://schemas.microsoft.com/office/drawing/2014/main" id="{2D1BC48F-1C34-4B5A-9404-FD0DFFF9C1FD}"/>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303" name="Graphic 4">
                      <a:extLst>
                        <a:ext uri="{FF2B5EF4-FFF2-40B4-BE49-F238E27FC236}">
                          <a16:creationId xmlns:a16="http://schemas.microsoft.com/office/drawing/2014/main" id="{4257B659-5FF9-433F-BD32-21758EB5AB70}"/>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endParaRPr lang="en-US"/>
                    </a:p>
                  </p:txBody>
                </p:sp>
                <p:sp>
                  <p:nvSpPr>
                    <p:cNvPr id="304" name="Graphic 4">
                      <a:extLst>
                        <a:ext uri="{FF2B5EF4-FFF2-40B4-BE49-F238E27FC236}">
                          <a16:creationId xmlns:a16="http://schemas.microsoft.com/office/drawing/2014/main" id="{209E9514-1620-4935-A888-2E4216B0F4D4}"/>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endParaRPr lang="en-US"/>
                    </a:p>
                  </p:txBody>
                </p:sp>
                <p:sp>
                  <p:nvSpPr>
                    <p:cNvPr id="305" name="Graphic 4">
                      <a:extLst>
                        <a:ext uri="{FF2B5EF4-FFF2-40B4-BE49-F238E27FC236}">
                          <a16:creationId xmlns:a16="http://schemas.microsoft.com/office/drawing/2014/main" id="{75DA6A8B-7B85-4D5F-BBC6-9A1B42D84544}"/>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306" name="Graphic 4">
                      <a:extLst>
                        <a:ext uri="{FF2B5EF4-FFF2-40B4-BE49-F238E27FC236}">
                          <a16:creationId xmlns:a16="http://schemas.microsoft.com/office/drawing/2014/main" id="{002FC013-FFCC-4FA3-9361-C6EA0CF28A2D}"/>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7" name="Graphic 4">
                      <a:extLst>
                        <a:ext uri="{FF2B5EF4-FFF2-40B4-BE49-F238E27FC236}">
                          <a16:creationId xmlns:a16="http://schemas.microsoft.com/office/drawing/2014/main" id="{FC4181A4-478F-42B3-B611-15FCD4A8A07D}"/>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8" name="Graphic 4">
                      <a:extLst>
                        <a:ext uri="{FF2B5EF4-FFF2-40B4-BE49-F238E27FC236}">
                          <a16:creationId xmlns:a16="http://schemas.microsoft.com/office/drawing/2014/main" id="{E05B3B3B-BDAF-40E0-BD05-A1D0492A2411}"/>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309" name="Graphic 4">
                      <a:extLst>
                        <a:ext uri="{FF2B5EF4-FFF2-40B4-BE49-F238E27FC236}">
                          <a16:creationId xmlns:a16="http://schemas.microsoft.com/office/drawing/2014/main" id="{258316BB-550D-4E71-9AA6-B35BD77E5660}"/>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310" name="Graphic 4">
                      <a:extLst>
                        <a:ext uri="{FF2B5EF4-FFF2-40B4-BE49-F238E27FC236}">
                          <a16:creationId xmlns:a16="http://schemas.microsoft.com/office/drawing/2014/main" id="{6F100D94-1907-413A-B10C-5B2C9FC01007}"/>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206" name="Graphic 4">
                  <a:extLst>
                    <a:ext uri="{FF2B5EF4-FFF2-40B4-BE49-F238E27FC236}">
                      <a16:creationId xmlns:a16="http://schemas.microsoft.com/office/drawing/2014/main" id="{C0F6D004-7CB8-43A6-931D-4D73468AE5D1}"/>
                    </a:ext>
                  </a:extLst>
                </p:cNvPr>
                <p:cNvGrpSpPr/>
                <p:nvPr/>
              </p:nvGrpSpPr>
              <p:grpSpPr>
                <a:xfrm>
                  <a:off x="4639877" y="2204153"/>
                  <a:ext cx="1168404" cy="1192076"/>
                  <a:chOff x="4639877" y="2204153"/>
                  <a:chExt cx="1168404" cy="1192076"/>
                </a:xfrm>
              </p:grpSpPr>
              <p:sp>
                <p:nvSpPr>
                  <p:cNvPr id="267" name="Graphic 4">
                    <a:extLst>
                      <a:ext uri="{FF2B5EF4-FFF2-40B4-BE49-F238E27FC236}">
                        <a16:creationId xmlns:a16="http://schemas.microsoft.com/office/drawing/2014/main" id="{8CD311D9-3A2B-454C-ADCC-167AEA4CBDE5}"/>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endParaRPr lang="en-US"/>
                  </a:p>
                </p:txBody>
              </p:sp>
              <p:grpSp>
                <p:nvGrpSpPr>
                  <p:cNvPr id="268" name="Graphic 4">
                    <a:extLst>
                      <a:ext uri="{FF2B5EF4-FFF2-40B4-BE49-F238E27FC236}">
                        <a16:creationId xmlns:a16="http://schemas.microsoft.com/office/drawing/2014/main" id="{32EE429F-00DF-40E9-9A6E-6F378904BAC1}"/>
                      </a:ext>
                    </a:extLst>
                  </p:cNvPr>
                  <p:cNvGrpSpPr/>
                  <p:nvPr/>
                </p:nvGrpSpPr>
                <p:grpSpPr>
                  <a:xfrm>
                    <a:off x="4975216" y="2668415"/>
                    <a:ext cx="478372" cy="248824"/>
                    <a:chOff x="4975216" y="2668415"/>
                    <a:chExt cx="478372" cy="248824"/>
                  </a:xfrm>
                  <a:solidFill>
                    <a:srgbClr val="FFFFFF"/>
                  </a:solidFill>
                </p:grpSpPr>
                <p:sp>
                  <p:nvSpPr>
                    <p:cNvPr id="269" name="Graphic 4">
                      <a:extLst>
                        <a:ext uri="{FF2B5EF4-FFF2-40B4-BE49-F238E27FC236}">
                          <a16:creationId xmlns:a16="http://schemas.microsoft.com/office/drawing/2014/main" id="{9FAB1118-692A-43EC-8727-7F4A07C29171}"/>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endParaRPr lang="en-US"/>
                    </a:p>
                  </p:txBody>
                </p:sp>
                <p:sp>
                  <p:nvSpPr>
                    <p:cNvPr id="270" name="Graphic 4">
                      <a:extLst>
                        <a:ext uri="{FF2B5EF4-FFF2-40B4-BE49-F238E27FC236}">
                          <a16:creationId xmlns:a16="http://schemas.microsoft.com/office/drawing/2014/main" id="{87BAD709-710C-4BCB-A246-E999B27D623F}"/>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71" name="Graphic 4">
                      <a:extLst>
                        <a:ext uri="{FF2B5EF4-FFF2-40B4-BE49-F238E27FC236}">
                          <a16:creationId xmlns:a16="http://schemas.microsoft.com/office/drawing/2014/main" id="{3A2FAC65-2881-4C3A-A861-B0A898FC6C08}"/>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72" name="Graphic 4">
                      <a:extLst>
                        <a:ext uri="{FF2B5EF4-FFF2-40B4-BE49-F238E27FC236}">
                          <a16:creationId xmlns:a16="http://schemas.microsoft.com/office/drawing/2014/main" id="{FA004B71-210B-4E83-9F5D-CED69613690C}"/>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endParaRPr lang="en-US"/>
                    </a:p>
                  </p:txBody>
                </p:sp>
                <p:sp>
                  <p:nvSpPr>
                    <p:cNvPr id="273" name="Graphic 4">
                      <a:extLst>
                        <a:ext uri="{FF2B5EF4-FFF2-40B4-BE49-F238E27FC236}">
                          <a16:creationId xmlns:a16="http://schemas.microsoft.com/office/drawing/2014/main" id="{1E5D89E3-414E-405A-B90D-65B71762FA07}"/>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endParaRPr lang="en-US"/>
                    </a:p>
                  </p:txBody>
                </p:sp>
                <p:sp>
                  <p:nvSpPr>
                    <p:cNvPr id="274" name="Graphic 4">
                      <a:extLst>
                        <a:ext uri="{FF2B5EF4-FFF2-40B4-BE49-F238E27FC236}">
                          <a16:creationId xmlns:a16="http://schemas.microsoft.com/office/drawing/2014/main" id="{0E06DB6C-4D34-4CD3-9CCB-6C3F5DCAE7DC}"/>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endParaRPr lang="en-US"/>
                    </a:p>
                  </p:txBody>
                </p:sp>
                <p:sp>
                  <p:nvSpPr>
                    <p:cNvPr id="275" name="Graphic 4">
                      <a:extLst>
                        <a:ext uri="{FF2B5EF4-FFF2-40B4-BE49-F238E27FC236}">
                          <a16:creationId xmlns:a16="http://schemas.microsoft.com/office/drawing/2014/main" id="{1BBE45EA-3B91-45F3-B201-3CF0F2ED2DC4}"/>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76" name="Graphic 4">
                      <a:extLst>
                        <a:ext uri="{FF2B5EF4-FFF2-40B4-BE49-F238E27FC236}">
                          <a16:creationId xmlns:a16="http://schemas.microsoft.com/office/drawing/2014/main" id="{EC066E0F-4B57-4929-8935-D6C7A35C3254}"/>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endParaRPr lang="en-US"/>
                    </a:p>
                  </p:txBody>
                </p:sp>
                <p:sp>
                  <p:nvSpPr>
                    <p:cNvPr id="277" name="Graphic 4">
                      <a:extLst>
                        <a:ext uri="{FF2B5EF4-FFF2-40B4-BE49-F238E27FC236}">
                          <a16:creationId xmlns:a16="http://schemas.microsoft.com/office/drawing/2014/main" id="{5AD9C032-E802-496B-9DCA-C29A361E45BF}"/>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78" name="Graphic 4">
                      <a:extLst>
                        <a:ext uri="{FF2B5EF4-FFF2-40B4-BE49-F238E27FC236}">
                          <a16:creationId xmlns:a16="http://schemas.microsoft.com/office/drawing/2014/main" id="{E0E36321-F3BA-4812-ABC1-2EF65174A820}"/>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9" name="Graphic 4">
                      <a:extLst>
                        <a:ext uri="{FF2B5EF4-FFF2-40B4-BE49-F238E27FC236}">
                          <a16:creationId xmlns:a16="http://schemas.microsoft.com/office/drawing/2014/main" id="{CE01E4E2-34C2-4FAF-8147-719321778A73}"/>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80" name="Graphic 4">
                      <a:extLst>
                        <a:ext uri="{FF2B5EF4-FFF2-40B4-BE49-F238E27FC236}">
                          <a16:creationId xmlns:a16="http://schemas.microsoft.com/office/drawing/2014/main" id="{0C642167-DC0B-4820-9AFF-9158A1E97312}"/>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81" name="Graphic 4">
                      <a:extLst>
                        <a:ext uri="{FF2B5EF4-FFF2-40B4-BE49-F238E27FC236}">
                          <a16:creationId xmlns:a16="http://schemas.microsoft.com/office/drawing/2014/main" id="{FE445843-5707-42B5-BD8C-3FE2CB99E866}"/>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82" name="Graphic 4">
                      <a:extLst>
                        <a:ext uri="{FF2B5EF4-FFF2-40B4-BE49-F238E27FC236}">
                          <a16:creationId xmlns:a16="http://schemas.microsoft.com/office/drawing/2014/main" id="{535D8CB4-62B9-43ED-836B-36975453A800}"/>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207" name="Graphic 4">
                  <a:extLst>
                    <a:ext uri="{FF2B5EF4-FFF2-40B4-BE49-F238E27FC236}">
                      <a16:creationId xmlns:a16="http://schemas.microsoft.com/office/drawing/2014/main" id="{0BBBA97D-675A-4C0A-A1D6-B82A86CA8A41}"/>
                    </a:ext>
                  </a:extLst>
                </p:cNvPr>
                <p:cNvGrpSpPr/>
                <p:nvPr/>
              </p:nvGrpSpPr>
              <p:grpSpPr>
                <a:xfrm>
                  <a:off x="4553158" y="2988795"/>
                  <a:ext cx="1242169" cy="1041794"/>
                  <a:chOff x="4553158" y="2988795"/>
                  <a:chExt cx="1242169" cy="1041794"/>
                </a:xfrm>
              </p:grpSpPr>
              <p:sp>
                <p:nvSpPr>
                  <p:cNvPr id="248" name="Graphic 4">
                    <a:extLst>
                      <a:ext uri="{FF2B5EF4-FFF2-40B4-BE49-F238E27FC236}">
                        <a16:creationId xmlns:a16="http://schemas.microsoft.com/office/drawing/2014/main" id="{114EA043-8FD7-44EF-BE48-E2DE8284633C}"/>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endParaRPr lang="en-US"/>
                  </a:p>
                </p:txBody>
              </p:sp>
              <p:grpSp>
                <p:nvGrpSpPr>
                  <p:cNvPr id="249" name="Graphic 4">
                    <a:extLst>
                      <a:ext uri="{FF2B5EF4-FFF2-40B4-BE49-F238E27FC236}">
                        <a16:creationId xmlns:a16="http://schemas.microsoft.com/office/drawing/2014/main" id="{F2973DEF-CBDF-4788-8B59-565EF7929542}"/>
                      </a:ext>
                    </a:extLst>
                  </p:cNvPr>
                  <p:cNvGrpSpPr/>
                  <p:nvPr/>
                </p:nvGrpSpPr>
                <p:grpSpPr>
                  <a:xfrm>
                    <a:off x="4677582" y="3331382"/>
                    <a:ext cx="642302" cy="226077"/>
                    <a:chOff x="4677582" y="3331382"/>
                    <a:chExt cx="642302" cy="226077"/>
                  </a:xfrm>
                  <a:solidFill>
                    <a:srgbClr val="FFFFFF"/>
                  </a:solidFill>
                </p:grpSpPr>
                <p:sp>
                  <p:nvSpPr>
                    <p:cNvPr id="250" name="Graphic 4">
                      <a:extLst>
                        <a:ext uri="{FF2B5EF4-FFF2-40B4-BE49-F238E27FC236}">
                          <a16:creationId xmlns:a16="http://schemas.microsoft.com/office/drawing/2014/main" id="{6280EA89-D728-4BB3-B904-4172D870E2D4}"/>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endParaRPr lang="en-US"/>
                    </a:p>
                  </p:txBody>
                </p:sp>
                <p:sp>
                  <p:nvSpPr>
                    <p:cNvPr id="251" name="Graphic 4">
                      <a:extLst>
                        <a:ext uri="{FF2B5EF4-FFF2-40B4-BE49-F238E27FC236}">
                          <a16:creationId xmlns:a16="http://schemas.microsoft.com/office/drawing/2014/main" id="{B0F9E4AD-1F02-4846-8AFD-E611B0D20C25}"/>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52" name="Graphic 4">
                      <a:extLst>
                        <a:ext uri="{FF2B5EF4-FFF2-40B4-BE49-F238E27FC236}">
                          <a16:creationId xmlns:a16="http://schemas.microsoft.com/office/drawing/2014/main" id="{1C97E092-A82D-42AE-B929-A8BF1D90E226}"/>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53" name="Graphic 4">
                      <a:extLst>
                        <a:ext uri="{FF2B5EF4-FFF2-40B4-BE49-F238E27FC236}">
                          <a16:creationId xmlns:a16="http://schemas.microsoft.com/office/drawing/2014/main" id="{914CB5A9-7F46-4335-B772-250160F05069}"/>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endParaRPr lang="en-US"/>
                    </a:p>
                  </p:txBody>
                </p:sp>
                <p:sp>
                  <p:nvSpPr>
                    <p:cNvPr id="254" name="Graphic 4">
                      <a:extLst>
                        <a:ext uri="{FF2B5EF4-FFF2-40B4-BE49-F238E27FC236}">
                          <a16:creationId xmlns:a16="http://schemas.microsoft.com/office/drawing/2014/main" id="{42104294-59C9-4E73-B0F0-DE40C34CC5E6}"/>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55" name="Graphic 4">
                      <a:extLst>
                        <a:ext uri="{FF2B5EF4-FFF2-40B4-BE49-F238E27FC236}">
                          <a16:creationId xmlns:a16="http://schemas.microsoft.com/office/drawing/2014/main" id="{FFBFC0B6-D425-4469-9530-04D2E1E03FC5}"/>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56" name="Graphic 4">
                      <a:extLst>
                        <a:ext uri="{FF2B5EF4-FFF2-40B4-BE49-F238E27FC236}">
                          <a16:creationId xmlns:a16="http://schemas.microsoft.com/office/drawing/2014/main" id="{6D944E05-0444-4A5B-897B-D5C5E29C3352}"/>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endParaRPr lang="en-US"/>
                    </a:p>
                  </p:txBody>
                </p:sp>
                <p:sp>
                  <p:nvSpPr>
                    <p:cNvPr id="257" name="Graphic 4">
                      <a:extLst>
                        <a:ext uri="{FF2B5EF4-FFF2-40B4-BE49-F238E27FC236}">
                          <a16:creationId xmlns:a16="http://schemas.microsoft.com/office/drawing/2014/main" id="{4208738D-1239-4329-A9CC-8B25ECEA69C9}"/>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58" name="Graphic 4">
                      <a:extLst>
                        <a:ext uri="{FF2B5EF4-FFF2-40B4-BE49-F238E27FC236}">
                          <a16:creationId xmlns:a16="http://schemas.microsoft.com/office/drawing/2014/main" id="{1E303899-1E21-48EC-B4CC-A6693B295243}"/>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9" name="Graphic 4">
                      <a:extLst>
                        <a:ext uri="{FF2B5EF4-FFF2-40B4-BE49-F238E27FC236}">
                          <a16:creationId xmlns:a16="http://schemas.microsoft.com/office/drawing/2014/main" id="{DCB679B6-160C-4E8C-BC2B-900D058786F3}"/>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60" name="Graphic 4">
                      <a:extLst>
                        <a:ext uri="{FF2B5EF4-FFF2-40B4-BE49-F238E27FC236}">
                          <a16:creationId xmlns:a16="http://schemas.microsoft.com/office/drawing/2014/main" id="{F196B000-3C66-4F4B-8E24-A14FF010734A}"/>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61" name="Graphic 4">
                      <a:extLst>
                        <a:ext uri="{FF2B5EF4-FFF2-40B4-BE49-F238E27FC236}">
                          <a16:creationId xmlns:a16="http://schemas.microsoft.com/office/drawing/2014/main" id="{AC8D8AC9-4B12-42DA-8BDD-481E0B28F492}"/>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62" name="Graphic 4">
                      <a:extLst>
                        <a:ext uri="{FF2B5EF4-FFF2-40B4-BE49-F238E27FC236}">
                          <a16:creationId xmlns:a16="http://schemas.microsoft.com/office/drawing/2014/main" id="{C416DA1E-F3B2-4EF7-B431-B9E25E3AC8D2}"/>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endParaRPr lang="en-US"/>
                    </a:p>
                  </p:txBody>
                </p:sp>
                <p:sp>
                  <p:nvSpPr>
                    <p:cNvPr id="263" name="Graphic 4">
                      <a:extLst>
                        <a:ext uri="{FF2B5EF4-FFF2-40B4-BE49-F238E27FC236}">
                          <a16:creationId xmlns:a16="http://schemas.microsoft.com/office/drawing/2014/main" id="{F2E0DEC5-5E68-4EC2-81AE-4568B4544822}"/>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endParaRPr lang="en-US"/>
                    </a:p>
                  </p:txBody>
                </p:sp>
                <p:sp>
                  <p:nvSpPr>
                    <p:cNvPr id="264" name="Graphic 4">
                      <a:extLst>
                        <a:ext uri="{FF2B5EF4-FFF2-40B4-BE49-F238E27FC236}">
                          <a16:creationId xmlns:a16="http://schemas.microsoft.com/office/drawing/2014/main" id="{6782233F-A823-4E62-A001-FE90772E8E00}"/>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65" name="Graphic 4">
                      <a:extLst>
                        <a:ext uri="{FF2B5EF4-FFF2-40B4-BE49-F238E27FC236}">
                          <a16:creationId xmlns:a16="http://schemas.microsoft.com/office/drawing/2014/main" id="{01172A76-A3FF-4611-AE63-2E3EF92A7261}"/>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66" name="Graphic 4">
                      <a:extLst>
                        <a:ext uri="{FF2B5EF4-FFF2-40B4-BE49-F238E27FC236}">
                          <a16:creationId xmlns:a16="http://schemas.microsoft.com/office/drawing/2014/main" id="{FDA21C53-0F79-424C-9DFC-5525FA9F2BC0}"/>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208" name="Graphic 4">
                  <a:extLst>
                    <a:ext uri="{FF2B5EF4-FFF2-40B4-BE49-F238E27FC236}">
                      <a16:creationId xmlns:a16="http://schemas.microsoft.com/office/drawing/2014/main" id="{9FA8C7D8-0A0F-4E79-9BA2-65BAC15D9FEA}"/>
                    </a:ext>
                  </a:extLst>
                </p:cNvPr>
                <p:cNvGrpSpPr/>
                <p:nvPr/>
              </p:nvGrpSpPr>
              <p:grpSpPr>
                <a:xfrm>
                  <a:off x="5023022" y="3969675"/>
                  <a:ext cx="526333" cy="385612"/>
                  <a:chOff x="5023022" y="3969675"/>
                  <a:chExt cx="526333" cy="385612"/>
                </a:xfrm>
                <a:solidFill>
                  <a:srgbClr val="FFFFFF"/>
                </a:solidFill>
              </p:grpSpPr>
              <p:sp>
                <p:nvSpPr>
                  <p:cNvPr id="226" name="Graphic 4">
                    <a:extLst>
                      <a:ext uri="{FF2B5EF4-FFF2-40B4-BE49-F238E27FC236}">
                        <a16:creationId xmlns:a16="http://schemas.microsoft.com/office/drawing/2014/main" id="{31F2AAE3-5CB9-4CF8-A1EC-A2480EF00313}"/>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endParaRPr lang="en-US"/>
                  </a:p>
                </p:txBody>
              </p:sp>
              <p:sp>
                <p:nvSpPr>
                  <p:cNvPr id="227" name="Graphic 4">
                    <a:extLst>
                      <a:ext uri="{FF2B5EF4-FFF2-40B4-BE49-F238E27FC236}">
                        <a16:creationId xmlns:a16="http://schemas.microsoft.com/office/drawing/2014/main" id="{964DCF03-3DF7-4C99-B9DF-AA2CDF28B3EE}"/>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28" name="Graphic 4">
                    <a:extLst>
                      <a:ext uri="{FF2B5EF4-FFF2-40B4-BE49-F238E27FC236}">
                        <a16:creationId xmlns:a16="http://schemas.microsoft.com/office/drawing/2014/main" id="{01AF1FE9-EB68-4F57-B710-06CB8D84624B}"/>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29" name="Graphic 4">
                    <a:extLst>
                      <a:ext uri="{FF2B5EF4-FFF2-40B4-BE49-F238E27FC236}">
                        <a16:creationId xmlns:a16="http://schemas.microsoft.com/office/drawing/2014/main" id="{5D3B6319-4709-4962-BFB1-38845A035D98}"/>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30" name="Graphic 4">
                    <a:extLst>
                      <a:ext uri="{FF2B5EF4-FFF2-40B4-BE49-F238E27FC236}">
                        <a16:creationId xmlns:a16="http://schemas.microsoft.com/office/drawing/2014/main" id="{7767E060-975A-4D0D-BA27-F89BE077151C}"/>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31" name="Graphic 4">
                    <a:extLst>
                      <a:ext uri="{FF2B5EF4-FFF2-40B4-BE49-F238E27FC236}">
                        <a16:creationId xmlns:a16="http://schemas.microsoft.com/office/drawing/2014/main" id="{57B9051B-1A3B-446E-8B55-761D0847E65F}"/>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2" name="Graphic 4">
                    <a:extLst>
                      <a:ext uri="{FF2B5EF4-FFF2-40B4-BE49-F238E27FC236}">
                        <a16:creationId xmlns:a16="http://schemas.microsoft.com/office/drawing/2014/main" id="{671E0477-6856-4740-B8C1-18CDD10A3714}"/>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endParaRPr lang="en-US"/>
                  </a:p>
                </p:txBody>
              </p:sp>
              <p:sp>
                <p:nvSpPr>
                  <p:cNvPr id="233" name="Graphic 4">
                    <a:extLst>
                      <a:ext uri="{FF2B5EF4-FFF2-40B4-BE49-F238E27FC236}">
                        <a16:creationId xmlns:a16="http://schemas.microsoft.com/office/drawing/2014/main" id="{3DED71C3-C6AC-46DF-A695-78669BB59156}"/>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endParaRPr lang="en-US"/>
                  </a:p>
                </p:txBody>
              </p:sp>
              <p:sp>
                <p:nvSpPr>
                  <p:cNvPr id="234" name="Graphic 4">
                    <a:extLst>
                      <a:ext uri="{FF2B5EF4-FFF2-40B4-BE49-F238E27FC236}">
                        <a16:creationId xmlns:a16="http://schemas.microsoft.com/office/drawing/2014/main" id="{49E476B6-35FE-48BB-9DDE-7A01AE83828E}"/>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endParaRPr lang="en-US"/>
                  </a:p>
                </p:txBody>
              </p:sp>
              <p:sp>
                <p:nvSpPr>
                  <p:cNvPr id="235" name="Graphic 4">
                    <a:extLst>
                      <a:ext uri="{FF2B5EF4-FFF2-40B4-BE49-F238E27FC236}">
                        <a16:creationId xmlns:a16="http://schemas.microsoft.com/office/drawing/2014/main" id="{E077BAA9-B609-4472-B722-B9841D00B8E1}"/>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sp>
                <p:nvSpPr>
                  <p:cNvPr id="236" name="Graphic 4">
                    <a:extLst>
                      <a:ext uri="{FF2B5EF4-FFF2-40B4-BE49-F238E27FC236}">
                        <a16:creationId xmlns:a16="http://schemas.microsoft.com/office/drawing/2014/main" id="{FA5EFFF5-7488-4E8B-AE39-F6A02D55BDA1}"/>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endParaRPr lang="en-US"/>
                  </a:p>
                </p:txBody>
              </p:sp>
              <p:sp>
                <p:nvSpPr>
                  <p:cNvPr id="237" name="Graphic 4">
                    <a:extLst>
                      <a:ext uri="{FF2B5EF4-FFF2-40B4-BE49-F238E27FC236}">
                        <a16:creationId xmlns:a16="http://schemas.microsoft.com/office/drawing/2014/main" id="{5B6C48E2-D81C-4DB2-AF54-5027B7CDF613}"/>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8" name="Graphic 4">
                    <a:extLst>
                      <a:ext uri="{FF2B5EF4-FFF2-40B4-BE49-F238E27FC236}">
                        <a16:creationId xmlns:a16="http://schemas.microsoft.com/office/drawing/2014/main" id="{29E8C4D1-353A-4B29-B50C-F52E2ED08C74}"/>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39" name="Graphic 4">
                    <a:extLst>
                      <a:ext uri="{FF2B5EF4-FFF2-40B4-BE49-F238E27FC236}">
                        <a16:creationId xmlns:a16="http://schemas.microsoft.com/office/drawing/2014/main" id="{19E13C56-448F-4676-B02C-4EB6087A2BD9}"/>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40" name="Graphic 4">
                    <a:extLst>
                      <a:ext uri="{FF2B5EF4-FFF2-40B4-BE49-F238E27FC236}">
                        <a16:creationId xmlns:a16="http://schemas.microsoft.com/office/drawing/2014/main" id="{6E4DF1E4-C8AC-4AB3-ABAD-4E7AC58522B8}"/>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41" name="Graphic 4">
                    <a:extLst>
                      <a:ext uri="{FF2B5EF4-FFF2-40B4-BE49-F238E27FC236}">
                        <a16:creationId xmlns:a16="http://schemas.microsoft.com/office/drawing/2014/main" id="{EECC2DD4-07D7-4B32-B15D-EAEDABE3ADB7}"/>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endParaRPr lang="en-US"/>
                  </a:p>
                </p:txBody>
              </p:sp>
              <p:sp>
                <p:nvSpPr>
                  <p:cNvPr id="242" name="Graphic 4">
                    <a:extLst>
                      <a:ext uri="{FF2B5EF4-FFF2-40B4-BE49-F238E27FC236}">
                        <a16:creationId xmlns:a16="http://schemas.microsoft.com/office/drawing/2014/main" id="{244E4680-855D-4F26-83F1-1886A35D2574}"/>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endParaRPr lang="en-US"/>
                  </a:p>
                </p:txBody>
              </p:sp>
              <p:sp>
                <p:nvSpPr>
                  <p:cNvPr id="243" name="Graphic 4">
                    <a:extLst>
                      <a:ext uri="{FF2B5EF4-FFF2-40B4-BE49-F238E27FC236}">
                        <a16:creationId xmlns:a16="http://schemas.microsoft.com/office/drawing/2014/main" id="{C27B76EA-4CB5-4598-965C-593588C749E4}"/>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44" name="Graphic 4">
                    <a:extLst>
                      <a:ext uri="{FF2B5EF4-FFF2-40B4-BE49-F238E27FC236}">
                        <a16:creationId xmlns:a16="http://schemas.microsoft.com/office/drawing/2014/main" id="{86F0BA68-CDED-45E3-89C9-A94717BAB5BA}"/>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45" name="Graphic 4">
                    <a:extLst>
                      <a:ext uri="{FF2B5EF4-FFF2-40B4-BE49-F238E27FC236}">
                        <a16:creationId xmlns:a16="http://schemas.microsoft.com/office/drawing/2014/main" id="{B70430E6-6440-4E2F-AD21-C3CF195E2567}"/>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46" name="Graphic 4">
                    <a:extLst>
                      <a:ext uri="{FF2B5EF4-FFF2-40B4-BE49-F238E27FC236}">
                        <a16:creationId xmlns:a16="http://schemas.microsoft.com/office/drawing/2014/main" id="{5B7F3894-F58D-4F04-83CC-96D0477E5D10}"/>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47" name="Graphic 4">
                    <a:extLst>
                      <a:ext uri="{FF2B5EF4-FFF2-40B4-BE49-F238E27FC236}">
                        <a16:creationId xmlns:a16="http://schemas.microsoft.com/office/drawing/2014/main" id="{95DABA2F-E02B-4451-A6C0-1BC6D74206A1}"/>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grpSp>
            <p:grpSp>
              <p:nvGrpSpPr>
                <p:cNvPr id="209" name="Graphic 4">
                  <a:extLst>
                    <a:ext uri="{FF2B5EF4-FFF2-40B4-BE49-F238E27FC236}">
                      <a16:creationId xmlns:a16="http://schemas.microsoft.com/office/drawing/2014/main" id="{E07A35DF-71E4-45FB-8EBA-E9EBB1D13EC8}"/>
                    </a:ext>
                  </a:extLst>
                </p:cNvPr>
                <p:cNvGrpSpPr/>
                <p:nvPr/>
              </p:nvGrpSpPr>
              <p:grpSpPr>
                <a:xfrm>
                  <a:off x="5626000" y="3455833"/>
                  <a:ext cx="1077186" cy="1246148"/>
                  <a:chOff x="5626000" y="3455833"/>
                  <a:chExt cx="1077186" cy="1246148"/>
                </a:xfrm>
              </p:grpSpPr>
              <p:sp>
                <p:nvSpPr>
                  <p:cNvPr id="210" name="Graphic 4">
                    <a:extLst>
                      <a:ext uri="{FF2B5EF4-FFF2-40B4-BE49-F238E27FC236}">
                        <a16:creationId xmlns:a16="http://schemas.microsoft.com/office/drawing/2014/main" id="{060509D9-B447-48BE-97EF-C5D592F4A86A}"/>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endParaRPr lang="en-US"/>
                  </a:p>
                </p:txBody>
              </p:sp>
              <p:grpSp>
                <p:nvGrpSpPr>
                  <p:cNvPr id="211" name="Graphic 4">
                    <a:extLst>
                      <a:ext uri="{FF2B5EF4-FFF2-40B4-BE49-F238E27FC236}">
                        <a16:creationId xmlns:a16="http://schemas.microsoft.com/office/drawing/2014/main" id="{2CE7BB95-896B-4624-BB49-663FF7376425}"/>
                      </a:ext>
                    </a:extLst>
                  </p:cNvPr>
                  <p:cNvGrpSpPr/>
                  <p:nvPr/>
                </p:nvGrpSpPr>
                <p:grpSpPr>
                  <a:xfrm>
                    <a:off x="5841283" y="4156351"/>
                    <a:ext cx="463799" cy="254607"/>
                    <a:chOff x="5841283" y="4156351"/>
                    <a:chExt cx="463799" cy="254607"/>
                  </a:xfrm>
                  <a:solidFill>
                    <a:srgbClr val="FFFFFF"/>
                  </a:solidFill>
                </p:grpSpPr>
                <p:sp>
                  <p:nvSpPr>
                    <p:cNvPr id="212" name="Graphic 4">
                      <a:extLst>
                        <a:ext uri="{FF2B5EF4-FFF2-40B4-BE49-F238E27FC236}">
                          <a16:creationId xmlns:a16="http://schemas.microsoft.com/office/drawing/2014/main" id="{040617F2-651C-4CBD-A7C2-88861102F42E}"/>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endParaRPr lang="en-US"/>
                    </a:p>
                  </p:txBody>
                </p:sp>
                <p:sp>
                  <p:nvSpPr>
                    <p:cNvPr id="213" name="Graphic 4">
                      <a:extLst>
                        <a:ext uri="{FF2B5EF4-FFF2-40B4-BE49-F238E27FC236}">
                          <a16:creationId xmlns:a16="http://schemas.microsoft.com/office/drawing/2014/main" id="{EAD91F5E-773C-46E0-A262-2AA0374C042B}"/>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14" name="Graphic 4">
                      <a:extLst>
                        <a:ext uri="{FF2B5EF4-FFF2-40B4-BE49-F238E27FC236}">
                          <a16:creationId xmlns:a16="http://schemas.microsoft.com/office/drawing/2014/main" id="{A67BAEB2-E4D5-443E-8A0F-C68BFF3D4815}"/>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15" name="Graphic 4">
                      <a:extLst>
                        <a:ext uri="{FF2B5EF4-FFF2-40B4-BE49-F238E27FC236}">
                          <a16:creationId xmlns:a16="http://schemas.microsoft.com/office/drawing/2014/main" id="{743EB64B-9759-4021-94FE-A58740364F81}"/>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16" name="Graphic 4">
                      <a:extLst>
                        <a:ext uri="{FF2B5EF4-FFF2-40B4-BE49-F238E27FC236}">
                          <a16:creationId xmlns:a16="http://schemas.microsoft.com/office/drawing/2014/main" id="{D0E4D00C-29DA-488E-8E76-31F836922A93}"/>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endParaRPr lang="en-US"/>
                    </a:p>
                  </p:txBody>
                </p:sp>
                <p:sp>
                  <p:nvSpPr>
                    <p:cNvPr id="217" name="Graphic 4">
                      <a:extLst>
                        <a:ext uri="{FF2B5EF4-FFF2-40B4-BE49-F238E27FC236}">
                          <a16:creationId xmlns:a16="http://schemas.microsoft.com/office/drawing/2014/main" id="{0C93D769-3460-408D-B290-2709FCA6DAA1}"/>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18" name="Graphic 4">
                      <a:extLst>
                        <a:ext uri="{FF2B5EF4-FFF2-40B4-BE49-F238E27FC236}">
                          <a16:creationId xmlns:a16="http://schemas.microsoft.com/office/drawing/2014/main" id="{4E3F78F7-B536-4932-908B-1A7244EAEC58}"/>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19" name="Graphic 4">
                      <a:extLst>
                        <a:ext uri="{FF2B5EF4-FFF2-40B4-BE49-F238E27FC236}">
                          <a16:creationId xmlns:a16="http://schemas.microsoft.com/office/drawing/2014/main" id="{CDE26048-D62A-4616-BDCF-F7B1B2F7C865}"/>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20" name="Graphic 4">
                      <a:extLst>
                        <a:ext uri="{FF2B5EF4-FFF2-40B4-BE49-F238E27FC236}">
                          <a16:creationId xmlns:a16="http://schemas.microsoft.com/office/drawing/2014/main" id="{1CD1DE23-2E4D-4498-8E24-7B4F64097FAD}"/>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endParaRPr lang="en-US"/>
                    </a:p>
                  </p:txBody>
                </p:sp>
                <p:sp>
                  <p:nvSpPr>
                    <p:cNvPr id="221" name="Graphic 4">
                      <a:extLst>
                        <a:ext uri="{FF2B5EF4-FFF2-40B4-BE49-F238E27FC236}">
                          <a16:creationId xmlns:a16="http://schemas.microsoft.com/office/drawing/2014/main" id="{B9C3F67A-FDCC-4D54-9DFA-C98D01F922C1}"/>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sp>
                  <p:nvSpPr>
                    <p:cNvPr id="222" name="Graphic 4">
                      <a:extLst>
                        <a:ext uri="{FF2B5EF4-FFF2-40B4-BE49-F238E27FC236}">
                          <a16:creationId xmlns:a16="http://schemas.microsoft.com/office/drawing/2014/main" id="{AD9A0689-1408-4252-B6E5-FF0B0C3830A5}"/>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23" name="Graphic 4">
                      <a:extLst>
                        <a:ext uri="{FF2B5EF4-FFF2-40B4-BE49-F238E27FC236}">
                          <a16:creationId xmlns:a16="http://schemas.microsoft.com/office/drawing/2014/main" id="{06E0A215-7640-4CE5-A00C-7989B3262994}"/>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endParaRPr lang="en-US"/>
                    </a:p>
                  </p:txBody>
                </p:sp>
                <p:sp>
                  <p:nvSpPr>
                    <p:cNvPr id="224" name="Graphic 4">
                      <a:extLst>
                        <a:ext uri="{FF2B5EF4-FFF2-40B4-BE49-F238E27FC236}">
                          <a16:creationId xmlns:a16="http://schemas.microsoft.com/office/drawing/2014/main" id="{24EC21FB-262B-4E97-ADC1-CEC5AA304076}"/>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25" name="Graphic 4">
                      <a:extLst>
                        <a:ext uri="{FF2B5EF4-FFF2-40B4-BE49-F238E27FC236}">
                          <a16:creationId xmlns:a16="http://schemas.microsoft.com/office/drawing/2014/main" id="{FF30076A-874A-4602-9617-192DCC6E00F9}"/>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grpSp>
            </p:grpSp>
          </p:grpSp>
        </p:grpSp>
        <p:grpSp>
          <p:nvGrpSpPr>
            <p:cNvPr id="15" name="Graphic 4">
              <a:extLst>
                <a:ext uri="{FF2B5EF4-FFF2-40B4-BE49-F238E27FC236}">
                  <a16:creationId xmlns:a16="http://schemas.microsoft.com/office/drawing/2014/main" id="{02EB8CD7-7DE6-4209-9439-8C926843E897}"/>
                </a:ext>
              </a:extLst>
            </p:cNvPr>
            <p:cNvGrpSpPr/>
            <p:nvPr/>
          </p:nvGrpSpPr>
          <p:grpSpPr>
            <a:xfrm>
              <a:off x="2886251" y="500470"/>
              <a:ext cx="5860729" cy="5858711"/>
              <a:chOff x="2886251" y="500470"/>
              <a:chExt cx="5860729" cy="5858711"/>
            </a:xfrm>
          </p:grpSpPr>
          <p:grpSp>
            <p:nvGrpSpPr>
              <p:cNvPr id="16" name="Graphic 4">
                <a:extLst>
                  <a:ext uri="{FF2B5EF4-FFF2-40B4-BE49-F238E27FC236}">
                    <a16:creationId xmlns:a16="http://schemas.microsoft.com/office/drawing/2014/main" id="{B245C3E8-0D0E-439B-B9E2-2182547D8707}"/>
                  </a:ext>
                </a:extLst>
              </p:cNvPr>
              <p:cNvGrpSpPr/>
              <p:nvPr/>
            </p:nvGrpSpPr>
            <p:grpSpPr>
              <a:xfrm>
                <a:off x="7175776" y="3036678"/>
                <a:ext cx="1571204" cy="1753956"/>
                <a:chOff x="7175776" y="3036678"/>
                <a:chExt cx="1571204" cy="1753956"/>
              </a:xfrm>
            </p:grpSpPr>
            <p:sp>
              <p:nvSpPr>
                <p:cNvPr id="178" name="Graphic 4">
                  <a:extLst>
                    <a:ext uri="{FF2B5EF4-FFF2-40B4-BE49-F238E27FC236}">
                      <a16:creationId xmlns:a16="http://schemas.microsoft.com/office/drawing/2014/main" id="{EC0B2D05-3894-4504-BF77-7E999258951D}"/>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endParaRPr lang="en-US"/>
                </a:p>
              </p:txBody>
            </p:sp>
            <p:grpSp>
              <p:nvGrpSpPr>
                <p:cNvPr id="179" name="Graphic 4">
                  <a:extLst>
                    <a:ext uri="{FF2B5EF4-FFF2-40B4-BE49-F238E27FC236}">
                      <a16:creationId xmlns:a16="http://schemas.microsoft.com/office/drawing/2014/main" id="{49DCCE6D-757E-431D-B688-0FE22D91E8A7}"/>
                    </a:ext>
                  </a:extLst>
                </p:cNvPr>
                <p:cNvGrpSpPr/>
                <p:nvPr/>
              </p:nvGrpSpPr>
              <p:grpSpPr>
                <a:xfrm>
                  <a:off x="7391908" y="3613209"/>
                  <a:ext cx="1316295" cy="278819"/>
                  <a:chOff x="7391908" y="3613209"/>
                  <a:chExt cx="1316295" cy="278819"/>
                </a:xfrm>
                <a:solidFill>
                  <a:srgbClr val="FFFFFF"/>
                </a:solidFill>
              </p:grpSpPr>
              <p:sp>
                <p:nvSpPr>
                  <p:cNvPr id="183" name="Graphic 4">
                    <a:extLst>
                      <a:ext uri="{FF2B5EF4-FFF2-40B4-BE49-F238E27FC236}">
                        <a16:creationId xmlns:a16="http://schemas.microsoft.com/office/drawing/2014/main" id="{6DC57AFC-E91F-4B61-863B-2740283ECE16}"/>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84" name="Graphic 4">
                    <a:extLst>
                      <a:ext uri="{FF2B5EF4-FFF2-40B4-BE49-F238E27FC236}">
                        <a16:creationId xmlns:a16="http://schemas.microsoft.com/office/drawing/2014/main" id="{51259E43-25BD-4269-AC0E-CB4743D68058}"/>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endParaRPr lang="en-US"/>
                  </a:p>
                </p:txBody>
              </p:sp>
              <p:sp>
                <p:nvSpPr>
                  <p:cNvPr id="185" name="Graphic 4">
                    <a:extLst>
                      <a:ext uri="{FF2B5EF4-FFF2-40B4-BE49-F238E27FC236}">
                        <a16:creationId xmlns:a16="http://schemas.microsoft.com/office/drawing/2014/main" id="{8EAC2CD1-5CB7-450E-A765-5EA437E5FAB7}"/>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186" name="Graphic 4">
                    <a:extLst>
                      <a:ext uri="{FF2B5EF4-FFF2-40B4-BE49-F238E27FC236}">
                        <a16:creationId xmlns:a16="http://schemas.microsoft.com/office/drawing/2014/main" id="{8F51DED4-360C-40E9-BA68-BD77541BAFF8}"/>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7" name="Graphic 4">
                    <a:extLst>
                      <a:ext uri="{FF2B5EF4-FFF2-40B4-BE49-F238E27FC236}">
                        <a16:creationId xmlns:a16="http://schemas.microsoft.com/office/drawing/2014/main" id="{4D1E8AA0-31F3-40E2-B22D-CD9538212393}"/>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8" name="Graphic 4">
                    <a:extLst>
                      <a:ext uri="{FF2B5EF4-FFF2-40B4-BE49-F238E27FC236}">
                        <a16:creationId xmlns:a16="http://schemas.microsoft.com/office/drawing/2014/main" id="{02358809-451C-4AE1-B8A0-C36E68AF7F57}"/>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9" name="Graphic 4">
                    <a:extLst>
                      <a:ext uri="{FF2B5EF4-FFF2-40B4-BE49-F238E27FC236}">
                        <a16:creationId xmlns:a16="http://schemas.microsoft.com/office/drawing/2014/main" id="{C9BA014C-18EA-460A-A6AD-780D50AF5AC0}"/>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endParaRPr lang="en-US"/>
                  </a:p>
                </p:txBody>
              </p:sp>
              <p:sp>
                <p:nvSpPr>
                  <p:cNvPr id="190" name="Graphic 4">
                    <a:extLst>
                      <a:ext uri="{FF2B5EF4-FFF2-40B4-BE49-F238E27FC236}">
                        <a16:creationId xmlns:a16="http://schemas.microsoft.com/office/drawing/2014/main" id="{20A53C0A-AB3E-4E60-845B-3288AF7DEA57}"/>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91" name="Graphic 4">
                    <a:extLst>
                      <a:ext uri="{FF2B5EF4-FFF2-40B4-BE49-F238E27FC236}">
                        <a16:creationId xmlns:a16="http://schemas.microsoft.com/office/drawing/2014/main" id="{F23EBF5F-81F0-4C9E-93C5-E2CE8E6A29B7}"/>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192" name="Graphic 4">
                    <a:extLst>
                      <a:ext uri="{FF2B5EF4-FFF2-40B4-BE49-F238E27FC236}">
                        <a16:creationId xmlns:a16="http://schemas.microsoft.com/office/drawing/2014/main" id="{4A9D7D0F-B9B7-434A-9C92-909030C1D64D}"/>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3" name="Graphic 4">
                    <a:extLst>
                      <a:ext uri="{FF2B5EF4-FFF2-40B4-BE49-F238E27FC236}">
                        <a16:creationId xmlns:a16="http://schemas.microsoft.com/office/drawing/2014/main" id="{C6121308-4C39-4D26-9AC8-050EB218F508}"/>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94" name="Graphic 4">
                    <a:extLst>
                      <a:ext uri="{FF2B5EF4-FFF2-40B4-BE49-F238E27FC236}">
                        <a16:creationId xmlns:a16="http://schemas.microsoft.com/office/drawing/2014/main" id="{03F1E23E-DCCE-474A-9859-F5DC24EBC653}"/>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95" name="Graphic 4">
                    <a:extLst>
                      <a:ext uri="{FF2B5EF4-FFF2-40B4-BE49-F238E27FC236}">
                        <a16:creationId xmlns:a16="http://schemas.microsoft.com/office/drawing/2014/main" id="{FA586CFA-F951-4B17-8F0A-EF2A23F35009}"/>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96" name="Graphic 4">
                    <a:extLst>
                      <a:ext uri="{FF2B5EF4-FFF2-40B4-BE49-F238E27FC236}">
                        <a16:creationId xmlns:a16="http://schemas.microsoft.com/office/drawing/2014/main" id="{A2A5DD92-8149-4111-A6CA-FFF0AB5E5129}"/>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7" name="Graphic 4">
                    <a:extLst>
                      <a:ext uri="{FF2B5EF4-FFF2-40B4-BE49-F238E27FC236}">
                        <a16:creationId xmlns:a16="http://schemas.microsoft.com/office/drawing/2014/main" id="{792840F8-0816-49C3-9EB1-193BAC2E4BCB}"/>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98" name="Graphic 4">
                    <a:extLst>
                      <a:ext uri="{FF2B5EF4-FFF2-40B4-BE49-F238E27FC236}">
                        <a16:creationId xmlns:a16="http://schemas.microsoft.com/office/drawing/2014/main" id="{DFA8361A-59EF-4D72-BB34-391DF12EDA74}"/>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99" name="Graphic 4">
                    <a:extLst>
                      <a:ext uri="{FF2B5EF4-FFF2-40B4-BE49-F238E27FC236}">
                        <a16:creationId xmlns:a16="http://schemas.microsoft.com/office/drawing/2014/main" id="{7C8B6CAB-189A-4626-9796-B84192F37BEE}"/>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200" name="Graphic 4">
                    <a:extLst>
                      <a:ext uri="{FF2B5EF4-FFF2-40B4-BE49-F238E27FC236}">
                        <a16:creationId xmlns:a16="http://schemas.microsoft.com/office/drawing/2014/main" id="{D79E41E5-2859-45E8-AFC0-1FC50C913EF6}"/>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80" name="Graphic 4">
                  <a:extLst>
                    <a:ext uri="{FF2B5EF4-FFF2-40B4-BE49-F238E27FC236}">
                      <a16:creationId xmlns:a16="http://schemas.microsoft.com/office/drawing/2014/main" id="{E323295B-0AB5-46F0-8D0D-083799453F0D}"/>
                    </a:ext>
                  </a:extLst>
                </p:cNvPr>
                <p:cNvGrpSpPr/>
                <p:nvPr/>
              </p:nvGrpSpPr>
              <p:grpSpPr>
                <a:xfrm>
                  <a:off x="8209958" y="4390526"/>
                  <a:ext cx="183666" cy="184902"/>
                  <a:chOff x="8209958" y="4390526"/>
                  <a:chExt cx="183666" cy="184902"/>
                </a:xfrm>
                <a:solidFill>
                  <a:srgbClr val="FFFFFF"/>
                </a:solidFill>
              </p:grpSpPr>
              <p:sp>
                <p:nvSpPr>
                  <p:cNvPr id="181" name="Graphic 4">
                    <a:extLst>
                      <a:ext uri="{FF2B5EF4-FFF2-40B4-BE49-F238E27FC236}">
                        <a16:creationId xmlns:a16="http://schemas.microsoft.com/office/drawing/2014/main" id="{B62066CA-14D7-49AE-BC40-FD0334BA1179}"/>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endParaRPr lang="en-US"/>
                  </a:p>
                </p:txBody>
              </p:sp>
              <p:sp>
                <p:nvSpPr>
                  <p:cNvPr id="182" name="Graphic 4">
                    <a:extLst>
                      <a:ext uri="{FF2B5EF4-FFF2-40B4-BE49-F238E27FC236}">
                        <a16:creationId xmlns:a16="http://schemas.microsoft.com/office/drawing/2014/main" id="{1961B1AC-7E4A-4D63-9AF8-A12DA51DD9F2}"/>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endParaRPr lang="en-US"/>
                  </a:p>
                </p:txBody>
              </p:sp>
            </p:grpSp>
          </p:grpSp>
          <p:grpSp>
            <p:nvGrpSpPr>
              <p:cNvPr id="17" name="Graphic 4">
                <a:extLst>
                  <a:ext uri="{FF2B5EF4-FFF2-40B4-BE49-F238E27FC236}">
                    <a16:creationId xmlns:a16="http://schemas.microsoft.com/office/drawing/2014/main" id="{2839C098-CE31-4567-9C8C-B0924A86DF4A}"/>
                  </a:ext>
                </a:extLst>
              </p:cNvPr>
              <p:cNvGrpSpPr/>
              <p:nvPr/>
            </p:nvGrpSpPr>
            <p:grpSpPr>
              <a:xfrm>
                <a:off x="2886251" y="500470"/>
                <a:ext cx="5792959" cy="5858711"/>
                <a:chOff x="2886251" y="500470"/>
                <a:chExt cx="5792959" cy="5858711"/>
              </a:xfrm>
            </p:grpSpPr>
            <p:grpSp>
              <p:nvGrpSpPr>
                <p:cNvPr id="18" name="Graphic 4">
                  <a:extLst>
                    <a:ext uri="{FF2B5EF4-FFF2-40B4-BE49-F238E27FC236}">
                      <a16:creationId xmlns:a16="http://schemas.microsoft.com/office/drawing/2014/main" id="{47EB15FD-B566-4B36-836E-D8D2BB65B561}"/>
                    </a:ext>
                  </a:extLst>
                </p:cNvPr>
                <p:cNvGrpSpPr/>
                <p:nvPr/>
              </p:nvGrpSpPr>
              <p:grpSpPr>
                <a:xfrm>
                  <a:off x="2952927" y="1261980"/>
                  <a:ext cx="1807776" cy="1789965"/>
                  <a:chOff x="2952927" y="1261980"/>
                  <a:chExt cx="1807776" cy="1789965"/>
                </a:xfrm>
              </p:grpSpPr>
              <p:sp>
                <p:nvSpPr>
                  <p:cNvPr id="156" name="Graphic 4">
                    <a:extLst>
                      <a:ext uri="{FF2B5EF4-FFF2-40B4-BE49-F238E27FC236}">
                        <a16:creationId xmlns:a16="http://schemas.microsoft.com/office/drawing/2014/main" id="{BF3FA322-A733-4110-BFD6-8B8D30BA3E51}"/>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endParaRPr lang="en-US"/>
                  </a:p>
                </p:txBody>
              </p:sp>
              <p:grpSp>
                <p:nvGrpSpPr>
                  <p:cNvPr id="157" name="Graphic 4">
                    <a:extLst>
                      <a:ext uri="{FF2B5EF4-FFF2-40B4-BE49-F238E27FC236}">
                        <a16:creationId xmlns:a16="http://schemas.microsoft.com/office/drawing/2014/main" id="{28336C81-B0F7-4B8B-AA14-7F1248F5E424}"/>
                      </a:ext>
                    </a:extLst>
                  </p:cNvPr>
                  <p:cNvGrpSpPr/>
                  <p:nvPr/>
                </p:nvGrpSpPr>
                <p:grpSpPr>
                  <a:xfrm>
                    <a:off x="3390510" y="2043847"/>
                    <a:ext cx="865604" cy="278896"/>
                    <a:chOff x="3390510" y="2043847"/>
                    <a:chExt cx="865604" cy="278896"/>
                  </a:xfrm>
                  <a:solidFill>
                    <a:srgbClr val="FFFFFF"/>
                  </a:solidFill>
                </p:grpSpPr>
                <p:sp>
                  <p:nvSpPr>
                    <p:cNvPr id="164" name="Graphic 4">
                      <a:extLst>
                        <a:ext uri="{FF2B5EF4-FFF2-40B4-BE49-F238E27FC236}">
                          <a16:creationId xmlns:a16="http://schemas.microsoft.com/office/drawing/2014/main" id="{B015AB34-F0E8-4FA6-B1EE-27AAD3AF4CB5}"/>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endParaRPr lang="en-US"/>
                    </a:p>
                  </p:txBody>
                </p:sp>
                <p:sp>
                  <p:nvSpPr>
                    <p:cNvPr id="165" name="Graphic 4">
                      <a:extLst>
                        <a:ext uri="{FF2B5EF4-FFF2-40B4-BE49-F238E27FC236}">
                          <a16:creationId xmlns:a16="http://schemas.microsoft.com/office/drawing/2014/main" id="{F592ED6E-3061-45F5-A540-957E9610FEF6}"/>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66" name="Graphic 4">
                      <a:extLst>
                        <a:ext uri="{FF2B5EF4-FFF2-40B4-BE49-F238E27FC236}">
                          <a16:creationId xmlns:a16="http://schemas.microsoft.com/office/drawing/2014/main" id="{C915E1BB-675B-4F45-94E1-AC0C7C16124D}"/>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67" name="Graphic 4">
                      <a:extLst>
                        <a:ext uri="{FF2B5EF4-FFF2-40B4-BE49-F238E27FC236}">
                          <a16:creationId xmlns:a16="http://schemas.microsoft.com/office/drawing/2014/main" id="{0D3001EF-BCD7-443B-A208-7F457B2C102E}"/>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endParaRPr lang="en-US"/>
                    </a:p>
                  </p:txBody>
                </p:sp>
                <p:sp>
                  <p:nvSpPr>
                    <p:cNvPr id="168" name="Graphic 4">
                      <a:extLst>
                        <a:ext uri="{FF2B5EF4-FFF2-40B4-BE49-F238E27FC236}">
                          <a16:creationId xmlns:a16="http://schemas.microsoft.com/office/drawing/2014/main" id="{E1064107-696C-4670-B25A-91E2ABB6DF83}"/>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9" name="Graphic 4">
                      <a:extLst>
                        <a:ext uri="{FF2B5EF4-FFF2-40B4-BE49-F238E27FC236}">
                          <a16:creationId xmlns:a16="http://schemas.microsoft.com/office/drawing/2014/main" id="{47965E47-A298-490E-98A9-FFAC32540C96}"/>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endParaRPr lang="en-US"/>
                    </a:p>
                  </p:txBody>
                </p:sp>
                <p:sp>
                  <p:nvSpPr>
                    <p:cNvPr id="170" name="Graphic 4">
                      <a:extLst>
                        <a:ext uri="{FF2B5EF4-FFF2-40B4-BE49-F238E27FC236}">
                          <a16:creationId xmlns:a16="http://schemas.microsoft.com/office/drawing/2014/main" id="{192B2715-622B-4E42-9280-B01834FEABCC}"/>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endParaRPr lang="en-US"/>
                    </a:p>
                  </p:txBody>
                </p:sp>
                <p:sp>
                  <p:nvSpPr>
                    <p:cNvPr id="171" name="Graphic 4">
                      <a:extLst>
                        <a:ext uri="{FF2B5EF4-FFF2-40B4-BE49-F238E27FC236}">
                          <a16:creationId xmlns:a16="http://schemas.microsoft.com/office/drawing/2014/main" id="{35A82911-8926-44A1-A26B-B210ECFD983F}"/>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72" name="Graphic 4">
                      <a:extLst>
                        <a:ext uri="{FF2B5EF4-FFF2-40B4-BE49-F238E27FC236}">
                          <a16:creationId xmlns:a16="http://schemas.microsoft.com/office/drawing/2014/main" id="{B7E39270-B86C-4076-A138-2A49DCE8F463}"/>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73" name="Graphic 4">
                      <a:extLst>
                        <a:ext uri="{FF2B5EF4-FFF2-40B4-BE49-F238E27FC236}">
                          <a16:creationId xmlns:a16="http://schemas.microsoft.com/office/drawing/2014/main" id="{8765C611-AF95-4EAC-99E0-AF050083F67B}"/>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74" name="Graphic 4">
                      <a:extLst>
                        <a:ext uri="{FF2B5EF4-FFF2-40B4-BE49-F238E27FC236}">
                          <a16:creationId xmlns:a16="http://schemas.microsoft.com/office/drawing/2014/main" id="{6C237B40-B467-4921-9F2B-514EF71B00C9}"/>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endParaRPr lang="en-US"/>
                    </a:p>
                  </p:txBody>
                </p:sp>
                <p:sp>
                  <p:nvSpPr>
                    <p:cNvPr id="175" name="Graphic 4">
                      <a:extLst>
                        <a:ext uri="{FF2B5EF4-FFF2-40B4-BE49-F238E27FC236}">
                          <a16:creationId xmlns:a16="http://schemas.microsoft.com/office/drawing/2014/main" id="{50BBB28C-CB54-44EC-ACCC-1F24515DB6A1}"/>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76" name="Graphic 4">
                      <a:extLst>
                        <a:ext uri="{FF2B5EF4-FFF2-40B4-BE49-F238E27FC236}">
                          <a16:creationId xmlns:a16="http://schemas.microsoft.com/office/drawing/2014/main" id="{B4236D95-DD14-4D36-B544-C85A3D918806}"/>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77" name="Graphic 4">
                      <a:extLst>
                        <a:ext uri="{FF2B5EF4-FFF2-40B4-BE49-F238E27FC236}">
                          <a16:creationId xmlns:a16="http://schemas.microsoft.com/office/drawing/2014/main" id="{E3C426C4-C1BE-4F67-91C5-6FEB4221FDA1}"/>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58" name="Graphic 4">
                    <a:extLst>
                      <a:ext uri="{FF2B5EF4-FFF2-40B4-BE49-F238E27FC236}">
                        <a16:creationId xmlns:a16="http://schemas.microsoft.com/office/drawing/2014/main" id="{6169EF22-195F-4277-AFF4-27DC3645252F}"/>
                      </a:ext>
                    </a:extLst>
                  </p:cNvPr>
                  <p:cNvGrpSpPr/>
                  <p:nvPr/>
                </p:nvGrpSpPr>
                <p:grpSpPr>
                  <a:xfrm>
                    <a:off x="3736798" y="1469707"/>
                    <a:ext cx="184748" cy="184748"/>
                    <a:chOff x="3736798" y="1469707"/>
                    <a:chExt cx="184748" cy="184748"/>
                  </a:xfrm>
                  <a:solidFill>
                    <a:srgbClr val="FFFFFF"/>
                  </a:solidFill>
                </p:grpSpPr>
                <p:sp>
                  <p:nvSpPr>
                    <p:cNvPr id="159" name="Graphic 4">
                      <a:extLst>
                        <a:ext uri="{FF2B5EF4-FFF2-40B4-BE49-F238E27FC236}">
                          <a16:creationId xmlns:a16="http://schemas.microsoft.com/office/drawing/2014/main" id="{7EBDB63C-775A-4D9D-A440-5FA0AE1B116C}"/>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endParaRPr lang="en-US"/>
                    </a:p>
                  </p:txBody>
                </p:sp>
                <p:sp>
                  <p:nvSpPr>
                    <p:cNvPr id="160" name="Graphic 4">
                      <a:extLst>
                        <a:ext uri="{FF2B5EF4-FFF2-40B4-BE49-F238E27FC236}">
                          <a16:creationId xmlns:a16="http://schemas.microsoft.com/office/drawing/2014/main" id="{D5B5FBA8-9FA3-4F96-A7F1-A3A1F4FA646C}"/>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61" name="Graphic 4">
                      <a:extLst>
                        <a:ext uri="{FF2B5EF4-FFF2-40B4-BE49-F238E27FC236}">
                          <a16:creationId xmlns:a16="http://schemas.microsoft.com/office/drawing/2014/main" id="{1DC412B1-573A-415C-AC52-12747D176D12}"/>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62" name="Graphic 4">
                      <a:extLst>
                        <a:ext uri="{FF2B5EF4-FFF2-40B4-BE49-F238E27FC236}">
                          <a16:creationId xmlns:a16="http://schemas.microsoft.com/office/drawing/2014/main" id="{7D17AC0A-A0CA-47B3-B4E4-BC1CBE5FC40D}"/>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endParaRPr lang="en-US"/>
                    </a:p>
                  </p:txBody>
                </p:sp>
                <p:sp>
                  <p:nvSpPr>
                    <p:cNvPr id="163" name="Graphic 4">
                      <a:extLst>
                        <a:ext uri="{FF2B5EF4-FFF2-40B4-BE49-F238E27FC236}">
                          <a16:creationId xmlns:a16="http://schemas.microsoft.com/office/drawing/2014/main" id="{4481DC40-B188-44B0-BF67-B81305992653}"/>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19" name="Graphic 4">
                  <a:extLst>
                    <a:ext uri="{FF2B5EF4-FFF2-40B4-BE49-F238E27FC236}">
                      <a16:creationId xmlns:a16="http://schemas.microsoft.com/office/drawing/2014/main" id="{508F7959-17F5-4B9B-8C40-F2E0D99D50B3}"/>
                    </a:ext>
                  </a:extLst>
                </p:cNvPr>
                <p:cNvGrpSpPr/>
                <p:nvPr/>
              </p:nvGrpSpPr>
              <p:grpSpPr>
                <a:xfrm>
                  <a:off x="6440868" y="4282113"/>
                  <a:ext cx="1852576" cy="1857819"/>
                  <a:chOff x="6440868" y="4282113"/>
                  <a:chExt cx="1852576" cy="1857819"/>
                </a:xfrm>
              </p:grpSpPr>
              <p:sp>
                <p:nvSpPr>
                  <p:cNvPr id="119" name="Graphic 4">
                    <a:extLst>
                      <a:ext uri="{FF2B5EF4-FFF2-40B4-BE49-F238E27FC236}">
                        <a16:creationId xmlns:a16="http://schemas.microsoft.com/office/drawing/2014/main" id="{DA72A67B-4FEC-4A0C-8F0D-20F79AF4A220}"/>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endParaRPr lang="en-US"/>
                  </a:p>
                </p:txBody>
              </p:sp>
              <p:grpSp>
                <p:nvGrpSpPr>
                  <p:cNvPr id="120" name="Graphic 4">
                    <a:extLst>
                      <a:ext uri="{FF2B5EF4-FFF2-40B4-BE49-F238E27FC236}">
                        <a16:creationId xmlns:a16="http://schemas.microsoft.com/office/drawing/2014/main" id="{D68841AA-4E40-48F8-8A36-B3E723755CB4}"/>
                      </a:ext>
                    </a:extLst>
                  </p:cNvPr>
                  <p:cNvGrpSpPr/>
                  <p:nvPr/>
                </p:nvGrpSpPr>
                <p:grpSpPr>
                  <a:xfrm>
                    <a:off x="6676662" y="4928116"/>
                    <a:ext cx="1322618" cy="442440"/>
                    <a:chOff x="6676662" y="4928116"/>
                    <a:chExt cx="1322618" cy="442440"/>
                  </a:xfrm>
                  <a:solidFill>
                    <a:srgbClr val="FFFFFF"/>
                  </a:solidFill>
                </p:grpSpPr>
                <p:sp>
                  <p:nvSpPr>
                    <p:cNvPr id="128" name="Graphic 4">
                      <a:extLst>
                        <a:ext uri="{FF2B5EF4-FFF2-40B4-BE49-F238E27FC236}">
                          <a16:creationId xmlns:a16="http://schemas.microsoft.com/office/drawing/2014/main" id="{B40EB028-AFC4-43C2-8192-08DE84511044}"/>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29" name="Graphic 4">
                      <a:extLst>
                        <a:ext uri="{FF2B5EF4-FFF2-40B4-BE49-F238E27FC236}">
                          <a16:creationId xmlns:a16="http://schemas.microsoft.com/office/drawing/2014/main" id="{84171B74-3D4E-493B-BFD8-5FB9A5AAEBB0}"/>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30" name="Graphic 4">
                      <a:extLst>
                        <a:ext uri="{FF2B5EF4-FFF2-40B4-BE49-F238E27FC236}">
                          <a16:creationId xmlns:a16="http://schemas.microsoft.com/office/drawing/2014/main" id="{D126DD84-AFA4-40AE-9BEF-01451B8705EF}"/>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31" name="Graphic 4">
                      <a:extLst>
                        <a:ext uri="{FF2B5EF4-FFF2-40B4-BE49-F238E27FC236}">
                          <a16:creationId xmlns:a16="http://schemas.microsoft.com/office/drawing/2014/main" id="{E85D6D49-405E-4BDC-BA08-83542FEC00D2}"/>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32" name="Graphic 4">
                      <a:extLst>
                        <a:ext uri="{FF2B5EF4-FFF2-40B4-BE49-F238E27FC236}">
                          <a16:creationId xmlns:a16="http://schemas.microsoft.com/office/drawing/2014/main" id="{D2F7F963-4D3F-452E-A576-6B482F90170F}"/>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33" name="Graphic 4">
                      <a:extLst>
                        <a:ext uri="{FF2B5EF4-FFF2-40B4-BE49-F238E27FC236}">
                          <a16:creationId xmlns:a16="http://schemas.microsoft.com/office/drawing/2014/main" id="{D8DB8098-B37E-4704-B6DA-1A13C7B4662D}"/>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34" name="Graphic 4">
                      <a:extLst>
                        <a:ext uri="{FF2B5EF4-FFF2-40B4-BE49-F238E27FC236}">
                          <a16:creationId xmlns:a16="http://schemas.microsoft.com/office/drawing/2014/main" id="{0F8587CD-96A7-4AF6-9AAC-E080D80E0C78}"/>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35" name="Graphic 4">
                      <a:extLst>
                        <a:ext uri="{FF2B5EF4-FFF2-40B4-BE49-F238E27FC236}">
                          <a16:creationId xmlns:a16="http://schemas.microsoft.com/office/drawing/2014/main" id="{91AECB97-4061-40F5-A370-08FDF63E6FAC}"/>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36" name="Graphic 4">
                      <a:extLst>
                        <a:ext uri="{FF2B5EF4-FFF2-40B4-BE49-F238E27FC236}">
                          <a16:creationId xmlns:a16="http://schemas.microsoft.com/office/drawing/2014/main" id="{B5A0A0F7-5242-45D3-AC78-34A627A92ED5}"/>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endParaRPr lang="en-US"/>
                    </a:p>
                  </p:txBody>
                </p:sp>
                <p:sp>
                  <p:nvSpPr>
                    <p:cNvPr id="137" name="Graphic 4">
                      <a:extLst>
                        <a:ext uri="{FF2B5EF4-FFF2-40B4-BE49-F238E27FC236}">
                          <a16:creationId xmlns:a16="http://schemas.microsoft.com/office/drawing/2014/main" id="{A8836B7C-90FC-42F6-A46F-1D1ED625E8F4}"/>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8" name="Graphic 4">
                      <a:extLst>
                        <a:ext uri="{FF2B5EF4-FFF2-40B4-BE49-F238E27FC236}">
                          <a16:creationId xmlns:a16="http://schemas.microsoft.com/office/drawing/2014/main" id="{7B12FFE5-28E0-4023-89E7-5762FF76046C}"/>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39" name="Graphic 4">
                      <a:extLst>
                        <a:ext uri="{FF2B5EF4-FFF2-40B4-BE49-F238E27FC236}">
                          <a16:creationId xmlns:a16="http://schemas.microsoft.com/office/drawing/2014/main" id="{E957C89A-C2D7-47EE-AF65-DDF50086311E}"/>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40" name="Graphic 4">
                      <a:extLst>
                        <a:ext uri="{FF2B5EF4-FFF2-40B4-BE49-F238E27FC236}">
                          <a16:creationId xmlns:a16="http://schemas.microsoft.com/office/drawing/2014/main" id="{B244AFB9-A09F-4B97-93BC-2B9F510E8EC5}"/>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41" name="Graphic 4">
                      <a:extLst>
                        <a:ext uri="{FF2B5EF4-FFF2-40B4-BE49-F238E27FC236}">
                          <a16:creationId xmlns:a16="http://schemas.microsoft.com/office/drawing/2014/main" id="{F0C2B6BA-89C9-48A6-AD5E-0906F296DC91}"/>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42" name="Graphic 4">
                      <a:extLst>
                        <a:ext uri="{FF2B5EF4-FFF2-40B4-BE49-F238E27FC236}">
                          <a16:creationId xmlns:a16="http://schemas.microsoft.com/office/drawing/2014/main" id="{C0E4916E-A16E-433F-AB8B-2D40D87FCDD3}"/>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43" name="Graphic 4">
                      <a:extLst>
                        <a:ext uri="{FF2B5EF4-FFF2-40B4-BE49-F238E27FC236}">
                          <a16:creationId xmlns:a16="http://schemas.microsoft.com/office/drawing/2014/main" id="{A7B967D2-E426-47FA-94D6-6E23239AE57C}"/>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4" name="Graphic 4">
                      <a:extLst>
                        <a:ext uri="{FF2B5EF4-FFF2-40B4-BE49-F238E27FC236}">
                          <a16:creationId xmlns:a16="http://schemas.microsoft.com/office/drawing/2014/main" id="{0C3D91C8-1B11-4C59-82B6-690DEA471B7F}"/>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45" name="Graphic 4">
                      <a:extLst>
                        <a:ext uri="{FF2B5EF4-FFF2-40B4-BE49-F238E27FC236}">
                          <a16:creationId xmlns:a16="http://schemas.microsoft.com/office/drawing/2014/main" id="{4DF7661F-2989-4DC6-9B02-A796E443794F}"/>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46" name="Graphic 4">
                      <a:extLst>
                        <a:ext uri="{FF2B5EF4-FFF2-40B4-BE49-F238E27FC236}">
                          <a16:creationId xmlns:a16="http://schemas.microsoft.com/office/drawing/2014/main" id="{322B6FAF-2F6E-4E8A-8AC2-692BAFEAE89E}"/>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147" name="Graphic 4">
                      <a:extLst>
                        <a:ext uri="{FF2B5EF4-FFF2-40B4-BE49-F238E27FC236}">
                          <a16:creationId xmlns:a16="http://schemas.microsoft.com/office/drawing/2014/main" id="{98CE01CD-3AFC-4716-844B-B7B3C6301993}"/>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8" name="Graphic 4">
                      <a:extLst>
                        <a:ext uri="{FF2B5EF4-FFF2-40B4-BE49-F238E27FC236}">
                          <a16:creationId xmlns:a16="http://schemas.microsoft.com/office/drawing/2014/main" id="{89164387-482F-4250-A177-FAA69F49BA8E}"/>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49" name="Graphic 4">
                      <a:extLst>
                        <a:ext uri="{FF2B5EF4-FFF2-40B4-BE49-F238E27FC236}">
                          <a16:creationId xmlns:a16="http://schemas.microsoft.com/office/drawing/2014/main" id="{182E752F-8250-4D52-8F28-2F4FBAAA2AE8}"/>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50" name="Graphic 4">
                      <a:extLst>
                        <a:ext uri="{FF2B5EF4-FFF2-40B4-BE49-F238E27FC236}">
                          <a16:creationId xmlns:a16="http://schemas.microsoft.com/office/drawing/2014/main" id="{33E2157F-BCCB-42F7-B159-C50E1B3F7935}"/>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sp>
                  <p:nvSpPr>
                    <p:cNvPr id="151" name="Graphic 4">
                      <a:extLst>
                        <a:ext uri="{FF2B5EF4-FFF2-40B4-BE49-F238E27FC236}">
                          <a16:creationId xmlns:a16="http://schemas.microsoft.com/office/drawing/2014/main" id="{9F514419-D6E4-4233-A042-A29DDBCD0C92}"/>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endParaRPr lang="en-US"/>
                    </a:p>
                  </p:txBody>
                </p:sp>
                <p:sp>
                  <p:nvSpPr>
                    <p:cNvPr id="152" name="Graphic 4">
                      <a:extLst>
                        <a:ext uri="{FF2B5EF4-FFF2-40B4-BE49-F238E27FC236}">
                          <a16:creationId xmlns:a16="http://schemas.microsoft.com/office/drawing/2014/main" id="{AAB00FE1-C7BB-4C69-A53A-37F78AF6397E}"/>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53" name="Graphic 4">
                      <a:extLst>
                        <a:ext uri="{FF2B5EF4-FFF2-40B4-BE49-F238E27FC236}">
                          <a16:creationId xmlns:a16="http://schemas.microsoft.com/office/drawing/2014/main" id="{B9439ECE-7AEF-46A4-8402-03457A4BDFFB}"/>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54" name="Graphic 4">
                      <a:extLst>
                        <a:ext uri="{FF2B5EF4-FFF2-40B4-BE49-F238E27FC236}">
                          <a16:creationId xmlns:a16="http://schemas.microsoft.com/office/drawing/2014/main" id="{B0BFF294-D81D-4A8D-8F06-7BA4647235B1}"/>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55" name="Graphic 4">
                      <a:extLst>
                        <a:ext uri="{FF2B5EF4-FFF2-40B4-BE49-F238E27FC236}">
                          <a16:creationId xmlns:a16="http://schemas.microsoft.com/office/drawing/2014/main" id="{290A381D-FCC0-42FB-B567-D3A3575D5B11}"/>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grpSp>
              <p:grpSp>
                <p:nvGrpSpPr>
                  <p:cNvPr id="121" name="Graphic 4">
                    <a:extLst>
                      <a:ext uri="{FF2B5EF4-FFF2-40B4-BE49-F238E27FC236}">
                        <a16:creationId xmlns:a16="http://schemas.microsoft.com/office/drawing/2014/main" id="{F1E4BD2B-4132-4EC5-888E-7EE6D55F9FC2}"/>
                      </a:ext>
                    </a:extLst>
                  </p:cNvPr>
                  <p:cNvGrpSpPr/>
                  <p:nvPr/>
                </p:nvGrpSpPr>
                <p:grpSpPr>
                  <a:xfrm>
                    <a:off x="6974990" y="5802334"/>
                    <a:ext cx="184748" cy="184771"/>
                    <a:chOff x="6974990" y="5802334"/>
                    <a:chExt cx="184748" cy="184771"/>
                  </a:xfrm>
                  <a:solidFill>
                    <a:srgbClr val="FFFFFF"/>
                  </a:solidFill>
                </p:grpSpPr>
                <p:sp>
                  <p:nvSpPr>
                    <p:cNvPr id="122" name="Graphic 4">
                      <a:extLst>
                        <a:ext uri="{FF2B5EF4-FFF2-40B4-BE49-F238E27FC236}">
                          <a16:creationId xmlns:a16="http://schemas.microsoft.com/office/drawing/2014/main" id="{A4048D8D-B797-4B78-9234-F0775B3FB047}"/>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endParaRPr lang="en-US"/>
                    </a:p>
                  </p:txBody>
                </p:sp>
                <p:sp>
                  <p:nvSpPr>
                    <p:cNvPr id="123" name="Graphic 4">
                      <a:extLst>
                        <a:ext uri="{FF2B5EF4-FFF2-40B4-BE49-F238E27FC236}">
                          <a16:creationId xmlns:a16="http://schemas.microsoft.com/office/drawing/2014/main" id="{C0218F2C-809F-4972-A592-F3610CBEEF8B}"/>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endParaRPr lang="en-US"/>
                    </a:p>
                  </p:txBody>
                </p:sp>
                <p:sp>
                  <p:nvSpPr>
                    <p:cNvPr id="124" name="Graphic 4">
                      <a:extLst>
                        <a:ext uri="{FF2B5EF4-FFF2-40B4-BE49-F238E27FC236}">
                          <a16:creationId xmlns:a16="http://schemas.microsoft.com/office/drawing/2014/main" id="{F996FC87-A989-42CE-803E-B7B1F9BB3857}"/>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endParaRPr lang="en-US"/>
                    </a:p>
                  </p:txBody>
                </p:sp>
                <p:sp>
                  <p:nvSpPr>
                    <p:cNvPr id="125" name="Graphic 4">
                      <a:extLst>
                        <a:ext uri="{FF2B5EF4-FFF2-40B4-BE49-F238E27FC236}">
                          <a16:creationId xmlns:a16="http://schemas.microsoft.com/office/drawing/2014/main" id="{49E732BF-E7A8-4F07-9DD0-319D66BBDCC1}"/>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endParaRPr lang="en-US"/>
                    </a:p>
                  </p:txBody>
                </p:sp>
                <p:sp>
                  <p:nvSpPr>
                    <p:cNvPr id="126" name="Graphic 4">
                      <a:extLst>
                        <a:ext uri="{FF2B5EF4-FFF2-40B4-BE49-F238E27FC236}">
                          <a16:creationId xmlns:a16="http://schemas.microsoft.com/office/drawing/2014/main" id="{A1BB7A68-224F-4AEC-A6D2-82960B9B8074}"/>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endParaRPr lang="en-US"/>
                    </a:p>
                  </p:txBody>
                </p:sp>
                <p:sp>
                  <p:nvSpPr>
                    <p:cNvPr id="127" name="Graphic 4">
                      <a:extLst>
                        <a:ext uri="{FF2B5EF4-FFF2-40B4-BE49-F238E27FC236}">
                          <a16:creationId xmlns:a16="http://schemas.microsoft.com/office/drawing/2014/main" id="{AE38D579-01A6-4539-9473-4661B86AD60B}"/>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endParaRPr lang="en-US"/>
                    </a:p>
                  </p:txBody>
                </p:sp>
              </p:grpSp>
            </p:grpSp>
            <p:grpSp>
              <p:nvGrpSpPr>
                <p:cNvPr id="20" name="Graphic 4">
                  <a:extLst>
                    <a:ext uri="{FF2B5EF4-FFF2-40B4-BE49-F238E27FC236}">
                      <a16:creationId xmlns:a16="http://schemas.microsoft.com/office/drawing/2014/main" id="{CE6EFD52-57CF-41EE-883D-6C272686CAEF}"/>
                    </a:ext>
                  </a:extLst>
                </p:cNvPr>
                <p:cNvGrpSpPr/>
                <p:nvPr/>
              </p:nvGrpSpPr>
              <p:grpSpPr>
                <a:xfrm>
                  <a:off x="2886251" y="3036833"/>
                  <a:ext cx="1570418" cy="1754110"/>
                  <a:chOff x="2886251" y="3036833"/>
                  <a:chExt cx="1570418" cy="1754110"/>
                </a:xfrm>
              </p:grpSpPr>
              <p:sp>
                <p:nvSpPr>
                  <p:cNvPr id="103" name="Graphic 4">
                    <a:extLst>
                      <a:ext uri="{FF2B5EF4-FFF2-40B4-BE49-F238E27FC236}">
                        <a16:creationId xmlns:a16="http://schemas.microsoft.com/office/drawing/2014/main" id="{2120ACD9-D173-4375-8B8C-3E798140D8CD}"/>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endParaRPr lang="en-US"/>
                  </a:p>
                </p:txBody>
              </p:sp>
              <p:grpSp>
                <p:nvGrpSpPr>
                  <p:cNvPr id="104" name="Graphic 4">
                    <a:extLst>
                      <a:ext uri="{FF2B5EF4-FFF2-40B4-BE49-F238E27FC236}">
                        <a16:creationId xmlns:a16="http://schemas.microsoft.com/office/drawing/2014/main" id="{4326ACE8-A80F-491D-8945-E99FB0190043}"/>
                      </a:ext>
                    </a:extLst>
                  </p:cNvPr>
                  <p:cNvGrpSpPr/>
                  <p:nvPr/>
                </p:nvGrpSpPr>
                <p:grpSpPr>
                  <a:xfrm>
                    <a:off x="3148625" y="3775442"/>
                    <a:ext cx="964456" cy="114889"/>
                    <a:chOff x="3148625" y="3775442"/>
                    <a:chExt cx="964456" cy="114889"/>
                  </a:xfrm>
                  <a:solidFill>
                    <a:srgbClr val="FFFFFF"/>
                  </a:solidFill>
                </p:grpSpPr>
                <p:sp>
                  <p:nvSpPr>
                    <p:cNvPr id="109" name="Graphic 4">
                      <a:extLst>
                        <a:ext uri="{FF2B5EF4-FFF2-40B4-BE49-F238E27FC236}">
                          <a16:creationId xmlns:a16="http://schemas.microsoft.com/office/drawing/2014/main" id="{CB27532B-0A84-40AE-939E-795AA79DD707}"/>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10" name="Graphic 4">
                      <a:extLst>
                        <a:ext uri="{FF2B5EF4-FFF2-40B4-BE49-F238E27FC236}">
                          <a16:creationId xmlns:a16="http://schemas.microsoft.com/office/drawing/2014/main" id="{279D775F-7528-4D25-BAB5-82D802679BEE}"/>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endParaRPr lang="en-US"/>
                    </a:p>
                  </p:txBody>
                </p:sp>
                <p:sp>
                  <p:nvSpPr>
                    <p:cNvPr id="111" name="Graphic 4">
                      <a:extLst>
                        <a:ext uri="{FF2B5EF4-FFF2-40B4-BE49-F238E27FC236}">
                          <a16:creationId xmlns:a16="http://schemas.microsoft.com/office/drawing/2014/main" id="{5585670A-F631-4AAF-9006-B3188B4BDCE7}"/>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endParaRPr lang="en-US"/>
                    </a:p>
                  </p:txBody>
                </p:sp>
                <p:sp>
                  <p:nvSpPr>
                    <p:cNvPr id="112" name="Graphic 4">
                      <a:extLst>
                        <a:ext uri="{FF2B5EF4-FFF2-40B4-BE49-F238E27FC236}">
                          <a16:creationId xmlns:a16="http://schemas.microsoft.com/office/drawing/2014/main" id="{99ACC6B5-50A8-4999-92FE-6EF812A38F50}"/>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13" name="Graphic 4">
                      <a:extLst>
                        <a:ext uri="{FF2B5EF4-FFF2-40B4-BE49-F238E27FC236}">
                          <a16:creationId xmlns:a16="http://schemas.microsoft.com/office/drawing/2014/main" id="{BE5CC94A-5FC7-4228-B9E2-9A7F0339A8B1}"/>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14" name="Graphic 4">
                      <a:extLst>
                        <a:ext uri="{FF2B5EF4-FFF2-40B4-BE49-F238E27FC236}">
                          <a16:creationId xmlns:a16="http://schemas.microsoft.com/office/drawing/2014/main" id="{5C1D77B8-0951-4B6D-95D5-B2DC7AB2E26E}"/>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15" name="Graphic 4">
                      <a:extLst>
                        <a:ext uri="{FF2B5EF4-FFF2-40B4-BE49-F238E27FC236}">
                          <a16:creationId xmlns:a16="http://schemas.microsoft.com/office/drawing/2014/main" id="{F7E4DE1F-F776-4DDF-816E-414419104C25}"/>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16" name="Graphic 4">
                      <a:extLst>
                        <a:ext uri="{FF2B5EF4-FFF2-40B4-BE49-F238E27FC236}">
                          <a16:creationId xmlns:a16="http://schemas.microsoft.com/office/drawing/2014/main" id="{755E853E-7397-4EB0-84BC-1B20F64C38B8}"/>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17" name="Graphic 4">
                      <a:extLst>
                        <a:ext uri="{FF2B5EF4-FFF2-40B4-BE49-F238E27FC236}">
                          <a16:creationId xmlns:a16="http://schemas.microsoft.com/office/drawing/2014/main" id="{7FFD9840-83C3-48C5-887D-54B891D3BFDD}"/>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18" name="Graphic 4">
                      <a:extLst>
                        <a:ext uri="{FF2B5EF4-FFF2-40B4-BE49-F238E27FC236}">
                          <a16:creationId xmlns:a16="http://schemas.microsoft.com/office/drawing/2014/main" id="{C034FDD5-CEF5-43A5-8369-625D8A44D6F2}"/>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endParaRPr lang="en-US"/>
                    </a:p>
                  </p:txBody>
                </p:sp>
              </p:grpSp>
              <p:grpSp>
                <p:nvGrpSpPr>
                  <p:cNvPr id="105" name="Graphic 4">
                    <a:extLst>
                      <a:ext uri="{FF2B5EF4-FFF2-40B4-BE49-F238E27FC236}">
                        <a16:creationId xmlns:a16="http://schemas.microsoft.com/office/drawing/2014/main" id="{1DCBAE63-6D3C-411E-B75F-9830A8EA9F06}"/>
                      </a:ext>
                    </a:extLst>
                  </p:cNvPr>
                  <p:cNvGrpSpPr/>
                  <p:nvPr/>
                </p:nvGrpSpPr>
                <p:grpSpPr>
                  <a:xfrm>
                    <a:off x="2977138" y="3121728"/>
                    <a:ext cx="105251" cy="184825"/>
                    <a:chOff x="2977138" y="3121728"/>
                    <a:chExt cx="105251" cy="184825"/>
                  </a:xfrm>
                  <a:solidFill>
                    <a:srgbClr val="FFFFFF"/>
                  </a:solidFill>
                </p:grpSpPr>
                <p:sp>
                  <p:nvSpPr>
                    <p:cNvPr id="106" name="Graphic 4">
                      <a:extLst>
                        <a:ext uri="{FF2B5EF4-FFF2-40B4-BE49-F238E27FC236}">
                          <a16:creationId xmlns:a16="http://schemas.microsoft.com/office/drawing/2014/main" id="{68A83BA1-9BE9-419F-91E8-8F5FC66B8096}"/>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endParaRPr lang="en-US"/>
                    </a:p>
                  </p:txBody>
                </p:sp>
                <p:sp>
                  <p:nvSpPr>
                    <p:cNvPr id="107" name="Graphic 4">
                      <a:extLst>
                        <a:ext uri="{FF2B5EF4-FFF2-40B4-BE49-F238E27FC236}">
                          <a16:creationId xmlns:a16="http://schemas.microsoft.com/office/drawing/2014/main" id="{A5C63E1E-E8F7-4EAB-82F4-81BC16F1A4DA}"/>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endParaRPr lang="en-US"/>
                    </a:p>
                  </p:txBody>
                </p:sp>
                <p:sp>
                  <p:nvSpPr>
                    <p:cNvPr id="108" name="Graphic 4">
                      <a:extLst>
                        <a:ext uri="{FF2B5EF4-FFF2-40B4-BE49-F238E27FC236}">
                          <a16:creationId xmlns:a16="http://schemas.microsoft.com/office/drawing/2014/main" id="{13C044EE-D35C-4DDF-A174-6332F21BD5E4}"/>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endParaRPr lang="en-US"/>
                    </a:p>
                  </p:txBody>
                </p:sp>
              </p:grpSp>
            </p:grpSp>
            <p:grpSp>
              <p:nvGrpSpPr>
                <p:cNvPr id="21" name="Graphic 4">
                  <a:extLst>
                    <a:ext uri="{FF2B5EF4-FFF2-40B4-BE49-F238E27FC236}">
                      <a16:creationId xmlns:a16="http://schemas.microsoft.com/office/drawing/2014/main" id="{2013D838-DF62-4E9C-AD90-2F55E8ED0C35}"/>
                    </a:ext>
                  </a:extLst>
                </p:cNvPr>
                <p:cNvGrpSpPr/>
                <p:nvPr/>
              </p:nvGrpSpPr>
              <p:grpSpPr>
                <a:xfrm>
                  <a:off x="5934352" y="500470"/>
                  <a:ext cx="1673533" cy="1702371"/>
                  <a:chOff x="5934352" y="500470"/>
                  <a:chExt cx="1673533" cy="1702371"/>
                </a:xfrm>
              </p:grpSpPr>
              <p:sp>
                <p:nvSpPr>
                  <p:cNvPr id="76" name="Graphic 4">
                    <a:extLst>
                      <a:ext uri="{FF2B5EF4-FFF2-40B4-BE49-F238E27FC236}">
                        <a16:creationId xmlns:a16="http://schemas.microsoft.com/office/drawing/2014/main" id="{E9B1E079-5A84-4189-A3AC-F4BCCD7DF181}"/>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endParaRPr lang="en-US"/>
                  </a:p>
                </p:txBody>
              </p:sp>
              <p:grpSp>
                <p:nvGrpSpPr>
                  <p:cNvPr id="77" name="Graphic 4">
                    <a:extLst>
                      <a:ext uri="{FF2B5EF4-FFF2-40B4-BE49-F238E27FC236}">
                        <a16:creationId xmlns:a16="http://schemas.microsoft.com/office/drawing/2014/main" id="{43536786-DDF7-43E6-B3C3-77A528D34867}"/>
                      </a:ext>
                    </a:extLst>
                  </p:cNvPr>
                  <p:cNvGrpSpPr/>
                  <p:nvPr/>
                </p:nvGrpSpPr>
                <p:grpSpPr>
                  <a:xfrm>
                    <a:off x="6230057" y="1045078"/>
                    <a:ext cx="731824" cy="277431"/>
                    <a:chOff x="6230057" y="1045078"/>
                    <a:chExt cx="731824" cy="277431"/>
                  </a:xfrm>
                  <a:solidFill>
                    <a:srgbClr val="FFFFFF"/>
                  </a:solidFill>
                </p:grpSpPr>
                <p:sp>
                  <p:nvSpPr>
                    <p:cNvPr id="88" name="Graphic 4">
                      <a:extLst>
                        <a:ext uri="{FF2B5EF4-FFF2-40B4-BE49-F238E27FC236}">
                          <a16:creationId xmlns:a16="http://schemas.microsoft.com/office/drawing/2014/main" id="{64BAAB2D-16D1-4F38-83FB-75ECCFA211AC}"/>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id="{B09B6402-76E0-499A-8AA5-16AA04B46F34}"/>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3B2A4462-788C-42B3-9B48-C43061370D3A}"/>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id="{6F694246-D9D7-4EE7-8717-655B657CE6C2}"/>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968E8230-8F25-4911-A66E-53AD2960D448}"/>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id="{F46C624E-2F53-4C41-9A78-C9A9B8ED3CC3}"/>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id="{04C9E8D5-35C4-4E00-B9F9-45A6CD248381}"/>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endParaRPr lang="en-US"/>
                    </a:p>
                  </p:txBody>
                </p:sp>
                <p:sp>
                  <p:nvSpPr>
                    <p:cNvPr id="95" name="Graphic 4">
                      <a:extLst>
                        <a:ext uri="{FF2B5EF4-FFF2-40B4-BE49-F238E27FC236}">
                          <a16:creationId xmlns:a16="http://schemas.microsoft.com/office/drawing/2014/main" id="{5049EE67-A6AD-4A8B-8901-1E479AEDC3F6}"/>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96" name="Graphic 4">
                      <a:extLst>
                        <a:ext uri="{FF2B5EF4-FFF2-40B4-BE49-F238E27FC236}">
                          <a16:creationId xmlns:a16="http://schemas.microsoft.com/office/drawing/2014/main" id="{8528F41D-C337-4A54-B234-CF433AE02B8E}"/>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7" name="Graphic 4">
                      <a:extLst>
                        <a:ext uri="{FF2B5EF4-FFF2-40B4-BE49-F238E27FC236}">
                          <a16:creationId xmlns:a16="http://schemas.microsoft.com/office/drawing/2014/main" id="{E10CD88A-DAD9-4875-85A4-59FEDAB14E57}"/>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endParaRPr lang="en-US"/>
                    </a:p>
                  </p:txBody>
                </p:sp>
                <p:sp>
                  <p:nvSpPr>
                    <p:cNvPr id="98" name="Graphic 4">
                      <a:extLst>
                        <a:ext uri="{FF2B5EF4-FFF2-40B4-BE49-F238E27FC236}">
                          <a16:creationId xmlns:a16="http://schemas.microsoft.com/office/drawing/2014/main" id="{AFF8B6EF-15CE-49BF-8CAF-8F41D26C2C99}"/>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9" name="Graphic 4">
                      <a:extLst>
                        <a:ext uri="{FF2B5EF4-FFF2-40B4-BE49-F238E27FC236}">
                          <a16:creationId xmlns:a16="http://schemas.microsoft.com/office/drawing/2014/main" id="{1243F578-EEB3-402D-8D7C-CE810C84021E}"/>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00" name="Graphic 4">
                      <a:extLst>
                        <a:ext uri="{FF2B5EF4-FFF2-40B4-BE49-F238E27FC236}">
                          <a16:creationId xmlns:a16="http://schemas.microsoft.com/office/drawing/2014/main" id="{A8549A4B-7E67-41C0-93EC-8B12D496FD59}"/>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01" name="Graphic 4">
                      <a:extLst>
                        <a:ext uri="{FF2B5EF4-FFF2-40B4-BE49-F238E27FC236}">
                          <a16:creationId xmlns:a16="http://schemas.microsoft.com/office/drawing/2014/main" id="{4EC6AFA5-D01B-4D5F-A9E2-F4902D2835F6}"/>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02" name="Graphic 4">
                      <a:extLst>
                        <a:ext uri="{FF2B5EF4-FFF2-40B4-BE49-F238E27FC236}">
                          <a16:creationId xmlns:a16="http://schemas.microsoft.com/office/drawing/2014/main" id="{3130EC99-538D-4630-85C9-1DAD39FBC6B5}"/>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grpSp>
              <p:grpSp>
                <p:nvGrpSpPr>
                  <p:cNvPr id="78" name="Graphic 4">
                    <a:extLst>
                      <a:ext uri="{FF2B5EF4-FFF2-40B4-BE49-F238E27FC236}">
                        <a16:creationId xmlns:a16="http://schemas.microsoft.com/office/drawing/2014/main" id="{1E7D62D6-41B6-4146-A7ED-430B2BAB7BF9}"/>
                      </a:ext>
                    </a:extLst>
                  </p:cNvPr>
                  <p:cNvGrpSpPr/>
                  <p:nvPr/>
                </p:nvGrpSpPr>
                <p:grpSpPr>
                  <a:xfrm>
                    <a:off x="7289509" y="1045078"/>
                    <a:ext cx="181972" cy="184671"/>
                    <a:chOff x="7289509" y="1045078"/>
                    <a:chExt cx="181972" cy="184671"/>
                  </a:xfrm>
                  <a:solidFill>
                    <a:srgbClr val="FFFFFF"/>
                  </a:solidFill>
                </p:grpSpPr>
                <p:sp>
                  <p:nvSpPr>
                    <p:cNvPr id="79" name="Graphic 4">
                      <a:extLst>
                        <a:ext uri="{FF2B5EF4-FFF2-40B4-BE49-F238E27FC236}">
                          <a16:creationId xmlns:a16="http://schemas.microsoft.com/office/drawing/2014/main" id="{A3AAFDC7-4830-4119-9733-3354CBD1A769}"/>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endParaRPr lang="en-US"/>
                    </a:p>
                  </p:txBody>
                </p:sp>
                <p:sp>
                  <p:nvSpPr>
                    <p:cNvPr id="80" name="Graphic 4">
                      <a:extLst>
                        <a:ext uri="{FF2B5EF4-FFF2-40B4-BE49-F238E27FC236}">
                          <a16:creationId xmlns:a16="http://schemas.microsoft.com/office/drawing/2014/main" id="{14F3F601-A236-445F-9511-A12D2C1F0495}"/>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endParaRPr lang="en-US"/>
                    </a:p>
                  </p:txBody>
                </p:sp>
                <p:sp>
                  <p:nvSpPr>
                    <p:cNvPr id="81" name="Graphic 4">
                      <a:extLst>
                        <a:ext uri="{FF2B5EF4-FFF2-40B4-BE49-F238E27FC236}">
                          <a16:creationId xmlns:a16="http://schemas.microsoft.com/office/drawing/2014/main" id="{008A3ECA-C0B2-486C-839E-E000A59909F2}"/>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C995C810-588D-4C90-8B11-B63CADF76D77}"/>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30938FDD-428A-438E-AB5A-905BB3AE5219}"/>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485A1016-7EE9-4B1F-A046-C00D4329FAC6}"/>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83AAC013-BEB8-4A80-B2D6-0B4C1ADA1462}"/>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id="{FA35ED38-A6F8-4FEA-B428-738AFE9232AE}"/>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id="{FF58BF45-66C2-4C39-959A-EF7B942CC519}"/>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endParaRPr lang="en-US"/>
                    </a:p>
                  </p:txBody>
                </p:sp>
              </p:grpSp>
            </p:grpSp>
            <p:grpSp>
              <p:nvGrpSpPr>
                <p:cNvPr id="22" name="Graphic 4">
                  <a:extLst>
                    <a:ext uri="{FF2B5EF4-FFF2-40B4-BE49-F238E27FC236}">
                      <a16:creationId xmlns:a16="http://schemas.microsoft.com/office/drawing/2014/main" id="{CC33A965-6E33-458A-B1F8-F5D1300C5A55}"/>
                    </a:ext>
                  </a:extLst>
                </p:cNvPr>
                <p:cNvGrpSpPr/>
                <p:nvPr/>
              </p:nvGrpSpPr>
              <p:grpSpPr>
                <a:xfrm>
                  <a:off x="4925867" y="4880387"/>
                  <a:ext cx="1781097" cy="1478794"/>
                  <a:chOff x="4925867" y="4880387"/>
                  <a:chExt cx="1781097" cy="1478794"/>
                </a:xfrm>
              </p:grpSpPr>
              <p:sp>
                <p:nvSpPr>
                  <p:cNvPr id="67" name="Graphic 4">
                    <a:extLst>
                      <a:ext uri="{FF2B5EF4-FFF2-40B4-BE49-F238E27FC236}">
                        <a16:creationId xmlns:a16="http://schemas.microsoft.com/office/drawing/2014/main" id="{4312C907-54DF-403D-9482-AFDA8888279B}"/>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endParaRPr lang="en-US"/>
                  </a:p>
                </p:txBody>
              </p:sp>
              <p:grpSp>
                <p:nvGrpSpPr>
                  <p:cNvPr id="68" name="Graphic 4">
                    <a:extLst>
                      <a:ext uri="{FF2B5EF4-FFF2-40B4-BE49-F238E27FC236}">
                        <a16:creationId xmlns:a16="http://schemas.microsoft.com/office/drawing/2014/main" id="{8415FD63-D06E-4402-B5AE-16ECADA47D8D}"/>
                      </a:ext>
                    </a:extLst>
                  </p:cNvPr>
                  <p:cNvGrpSpPr/>
                  <p:nvPr/>
                </p:nvGrpSpPr>
                <p:grpSpPr>
                  <a:xfrm>
                    <a:off x="5551129" y="5443963"/>
                    <a:ext cx="586168" cy="115198"/>
                    <a:chOff x="5551129" y="5443963"/>
                    <a:chExt cx="586168" cy="115198"/>
                  </a:xfrm>
                  <a:solidFill>
                    <a:srgbClr val="FFFFFF"/>
                  </a:solidFill>
                </p:grpSpPr>
                <p:sp>
                  <p:nvSpPr>
                    <p:cNvPr id="70" name="Graphic 4">
                      <a:extLst>
                        <a:ext uri="{FF2B5EF4-FFF2-40B4-BE49-F238E27FC236}">
                          <a16:creationId xmlns:a16="http://schemas.microsoft.com/office/drawing/2014/main" id="{ACBF7A3D-2BD0-4D95-B6F4-CBB82DB25326}"/>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71" name="Graphic 4">
                      <a:extLst>
                        <a:ext uri="{FF2B5EF4-FFF2-40B4-BE49-F238E27FC236}">
                          <a16:creationId xmlns:a16="http://schemas.microsoft.com/office/drawing/2014/main" id="{CDEFB241-834D-435B-95A2-495D8E0F0B65}"/>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72" name="Graphic 4">
                      <a:extLst>
                        <a:ext uri="{FF2B5EF4-FFF2-40B4-BE49-F238E27FC236}">
                          <a16:creationId xmlns:a16="http://schemas.microsoft.com/office/drawing/2014/main" id="{00EC7488-F2DE-480D-B160-B8701F506C1E}"/>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id="{15958C95-47FC-4B4A-B750-822C6538F690}"/>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74" name="Graphic 4">
                      <a:extLst>
                        <a:ext uri="{FF2B5EF4-FFF2-40B4-BE49-F238E27FC236}">
                          <a16:creationId xmlns:a16="http://schemas.microsoft.com/office/drawing/2014/main" id="{E184040B-B403-492B-9819-030A5E7CA1A1}"/>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75" name="Graphic 4">
                      <a:extLst>
                        <a:ext uri="{FF2B5EF4-FFF2-40B4-BE49-F238E27FC236}">
                          <a16:creationId xmlns:a16="http://schemas.microsoft.com/office/drawing/2014/main" id="{EE8A7A42-E0FD-437B-94E3-CEFC05D75767}"/>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sp>
                <p:nvSpPr>
                  <p:cNvPr id="69" name="Graphic 4">
                    <a:extLst>
                      <a:ext uri="{FF2B5EF4-FFF2-40B4-BE49-F238E27FC236}">
                        <a16:creationId xmlns:a16="http://schemas.microsoft.com/office/drawing/2014/main" id="{451AAC8A-C964-4EC3-9F34-27A5190D5B99}"/>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endParaRPr lang="en-US"/>
                  </a:p>
                </p:txBody>
              </p:sp>
            </p:grpSp>
            <p:grpSp>
              <p:nvGrpSpPr>
                <p:cNvPr id="23" name="Graphic 4">
                  <a:extLst>
                    <a:ext uri="{FF2B5EF4-FFF2-40B4-BE49-F238E27FC236}">
                      <a16:creationId xmlns:a16="http://schemas.microsoft.com/office/drawing/2014/main" id="{49BE1C1B-43ED-437C-A619-F0CDC544463E}"/>
                    </a:ext>
                  </a:extLst>
                </p:cNvPr>
                <p:cNvGrpSpPr/>
                <p:nvPr/>
              </p:nvGrpSpPr>
              <p:grpSpPr>
                <a:xfrm>
                  <a:off x="3347021" y="4259752"/>
                  <a:ext cx="1851188" cy="1857588"/>
                  <a:chOff x="3347021" y="4259752"/>
                  <a:chExt cx="1851188" cy="1857588"/>
                </a:xfrm>
              </p:grpSpPr>
              <p:sp>
                <p:nvSpPr>
                  <p:cNvPr id="54" name="Graphic 4">
                    <a:extLst>
                      <a:ext uri="{FF2B5EF4-FFF2-40B4-BE49-F238E27FC236}">
                        <a16:creationId xmlns:a16="http://schemas.microsoft.com/office/drawing/2014/main" id="{1E62E58B-21B1-4BE7-B065-76F0ABF2AB30}"/>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endParaRPr lang="en-US"/>
                  </a:p>
                </p:txBody>
              </p:sp>
              <p:grpSp>
                <p:nvGrpSpPr>
                  <p:cNvPr id="55" name="Graphic 4">
                    <a:extLst>
                      <a:ext uri="{FF2B5EF4-FFF2-40B4-BE49-F238E27FC236}">
                        <a16:creationId xmlns:a16="http://schemas.microsoft.com/office/drawing/2014/main" id="{455BF850-18DB-407B-BC8D-00A5F6E87102}"/>
                      </a:ext>
                    </a:extLst>
                  </p:cNvPr>
                  <p:cNvGrpSpPr/>
                  <p:nvPr/>
                </p:nvGrpSpPr>
                <p:grpSpPr>
                  <a:xfrm>
                    <a:off x="4044918" y="5084490"/>
                    <a:ext cx="675844" cy="115198"/>
                    <a:chOff x="4044918" y="5084490"/>
                    <a:chExt cx="675844" cy="115198"/>
                  </a:xfrm>
                  <a:solidFill>
                    <a:srgbClr val="FFFFFF"/>
                  </a:solidFill>
                </p:grpSpPr>
                <p:sp>
                  <p:nvSpPr>
                    <p:cNvPr id="59" name="Graphic 4">
                      <a:extLst>
                        <a:ext uri="{FF2B5EF4-FFF2-40B4-BE49-F238E27FC236}">
                          <a16:creationId xmlns:a16="http://schemas.microsoft.com/office/drawing/2014/main" id="{56C8123D-14CE-4AD2-94FC-D1ED2EDD5C59}"/>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60" name="Graphic 4">
                      <a:extLst>
                        <a:ext uri="{FF2B5EF4-FFF2-40B4-BE49-F238E27FC236}">
                          <a16:creationId xmlns:a16="http://schemas.microsoft.com/office/drawing/2014/main" id="{157B2740-F432-4561-8EA1-B6A2F3FC1369}"/>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61" name="Graphic 4">
                      <a:extLst>
                        <a:ext uri="{FF2B5EF4-FFF2-40B4-BE49-F238E27FC236}">
                          <a16:creationId xmlns:a16="http://schemas.microsoft.com/office/drawing/2014/main" id="{5602895B-3C58-46DA-B844-4210D634FAF3}"/>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2" name="Graphic 4">
                      <a:extLst>
                        <a:ext uri="{FF2B5EF4-FFF2-40B4-BE49-F238E27FC236}">
                          <a16:creationId xmlns:a16="http://schemas.microsoft.com/office/drawing/2014/main" id="{B60D53C5-7DDF-469A-9112-F857703B786E}"/>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3" name="Graphic 4">
                      <a:extLst>
                        <a:ext uri="{FF2B5EF4-FFF2-40B4-BE49-F238E27FC236}">
                          <a16:creationId xmlns:a16="http://schemas.microsoft.com/office/drawing/2014/main" id="{2B6504EE-D562-4ADD-86D2-0BE32DA6F175}"/>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id="{A8B73C32-2C8C-47C0-BB97-F4E02B49C7FD}"/>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EACB0632-F73C-482E-88FF-1101E2C118F3}"/>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66" name="Graphic 4">
                      <a:extLst>
                        <a:ext uri="{FF2B5EF4-FFF2-40B4-BE49-F238E27FC236}">
                          <a16:creationId xmlns:a16="http://schemas.microsoft.com/office/drawing/2014/main" id="{25B40993-716C-41C4-9FB4-76B7DF8C5E7B}"/>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56" name="Graphic 4">
                    <a:extLst>
                      <a:ext uri="{FF2B5EF4-FFF2-40B4-BE49-F238E27FC236}">
                        <a16:creationId xmlns:a16="http://schemas.microsoft.com/office/drawing/2014/main" id="{BEC35DC1-C63C-4487-AF97-6D78284439D3}"/>
                      </a:ext>
                    </a:extLst>
                  </p:cNvPr>
                  <p:cNvGrpSpPr/>
                  <p:nvPr/>
                </p:nvGrpSpPr>
                <p:grpSpPr>
                  <a:xfrm>
                    <a:off x="3522755" y="4909919"/>
                    <a:ext cx="217116" cy="251450"/>
                    <a:chOff x="3522755" y="4909919"/>
                    <a:chExt cx="217116" cy="251450"/>
                  </a:xfrm>
                  <a:solidFill>
                    <a:srgbClr val="FFFFFF"/>
                  </a:solidFill>
                </p:grpSpPr>
                <p:sp>
                  <p:nvSpPr>
                    <p:cNvPr id="57" name="Graphic 4">
                      <a:extLst>
                        <a:ext uri="{FF2B5EF4-FFF2-40B4-BE49-F238E27FC236}">
                          <a16:creationId xmlns:a16="http://schemas.microsoft.com/office/drawing/2014/main" id="{8E200DBC-4C86-47AE-AEFE-9E1678ABE136}"/>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id="{B2906DCE-2098-4BC3-93F7-28EA6E733C7C}"/>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endParaRPr lang="en-US"/>
                    </a:p>
                  </p:txBody>
                </p:sp>
              </p:grpSp>
            </p:grpSp>
            <p:grpSp>
              <p:nvGrpSpPr>
                <p:cNvPr id="24" name="Graphic 4">
                  <a:extLst>
                    <a:ext uri="{FF2B5EF4-FFF2-40B4-BE49-F238E27FC236}">
                      <a16:creationId xmlns:a16="http://schemas.microsoft.com/office/drawing/2014/main" id="{C6E1C0FB-0CC0-46AD-946F-A4C5E4D137CB}"/>
                    </a:ext>
                  </a:extLst>
                </p:cNvPr>
                <p:cNvGrpSpPr/>
                <p:nvPr/>
              </p:nvGrpSpPr>
              <p:grpSpPr>
                <a:xfrm>
                  <a:off x="6872129" y="1261518"/>
                  <a:ext cx="1807082" cy="1790427"/>
                  <a:chOff x="6872129" y="1261518"/>
                  <a:chExt cx="1807082" cy="1790427"/>
                </a:xfrm>
              </p:grpSpPr>
              <p:sp>
                <p:nvSpPr>
                  <p:cNvPr id="41" name="Graphic 4">
                    <a:extLst>
                      <a:ext uri="{FF2B5EF4-FFF2-40B4-BE49-F238E27FC236}">
                        <a16:creationId xmlns:a16="http://schemas.microsoft.com/office/drawing/2014/main" id="{6419C37B-59BC-47BD-8FE8-B14E2484E6AD}"/>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endParaRPr lang="en-US"/>
                  </a:p>
                </p:txBody>
              </p:sp>
              <p:grpSp>
                <p:nvGrpSpPr>
                  <p:cNvPr id="42" name="Graphic 4">
                    <a:extLst>
                      <a:ext uri="{FF2B5EF4-FFF2-40B4-BE49-F238E27FC236}">
                        <a16:creationId xmlns:a16="http://schemas.microsoft.com/office/drawing/2014/main" id="{84DC4075-E7CC-4823-A7CE-86D33A877BA4}"/>
                      </a:ext>
                    </a:extLst>
                  </p:cNvPr>
                  <p:cNvGrpSpPr/>
                  <p:nvPr/>
                </p:nvGrpSpPr>
                <p:grpSpPr>
                  <a:xfrm>
                    <a:off x="7519597" y="2223584"/>
                    <a:ext cx="518622" cy="112267"/>
                    <a:chOff x="7519597" y="2223584"/>
                    <a:chExt cx="518622" cy="112267"/>
                  </a:xfrm>
                  <a:solidFill>
                    <a:srgbClr val="FFFFFF"/>
                  </a:solidFill>
                </p:grpSpPr>
                <p:sp>
                  <p:nvSpPr>
                    <p:cNvPr id="48" name="Graphic 4">
                      <a:extLst>
                        <a:ext uri="{FF2B5EF4-FFF2-40B4-BE49-F238E27FC236}">
                          <a16:creationId xmlns:a16="http://schemas.microsoft.com/office/drawing/2014/main" id="{C5E6EA5C-D915-4D1C-BF84-2801029B3536}"/>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sp>
                  <p:nvSpPr>
                    <p:cNvPr id="49" name="Graphic 4">
                      <a:extLst>
                        <a:ext uri="{FF2B5EF4-FFF2-40B4-BE49-F238E27FC236}">
                          <a16:creationId xmlns:a16="http://schemas.microsoft.com/office/drawing/2014/main" id="{1F4A568E-6EF8-4657-B5F5-D1843625D27D}"/>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50" name="Graphic 4">
                      <a:extLst>
                        <a:ext uri="{FF2B5EF4-FFF2-40B4-BE49-F238E27FC236}">
                          <a16:creationId xmlns:a16="http://schemas.microsoft.com/office/drawing/2014/main" id="{C712595F-79ED-4161-B64F-E5BDCD13A64D}"/>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B4DAB381-EA6A-4353-BD19-CBAD341EEAFF}"/>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2" name="Graphic 4">
                      <a:extLst>
                        <a:ext uri="{FF2B5EF4-FFF2-40B4-BE49-F238E27FC236}">
                          <a16:creationId xmlns:a16="http://schemas.microsoft.com/office/drawing/2014/main" id="{B5F33775-3507-4AD0-BA6A-9183320E0EAB}"/>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313973EE-E1E9-4DCF-88B6-5222D902BDDF}"/>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endParaRPr lang="en-US"/>
                    </a:p>
                  </p:txBody>
                </p:sp>
              </p:grpSp>
              <p:grpSp>
                <p:nvGrpSpPr>
                  <p:cNvPr id="43" name="Graphic 4">
                    <a:extLst>
                      <a:ext uri="{FF2B5EF4-FFF2-40B4-BE49-F238E27FC236}">
                        <a16:creationId xmlns:a16="http://schemas.microsoft.com/office/drawing/2014/main" id="{197A099B-40DE-4D9F-9740-A9A7E1385B1F}"/>
                      </a:ext>
                    </a:extLst>
                  </p:cNvPr>
                  <p:cNvGrpSpPr/>
                  <p:nvPr/>
                </p:nvGrpSpPr>
                <p:grpSpPr>
                  <a:xfrm>
                    <a:off x="8348894" y="2471940"/>
                    <a:ext cx="213361" cy="294014"/>
                    <a:chOff x="8348894" y="2471940"/>
                    <a:chExt cx="213361" cy="294014"/>
                  </a:xfrm>
                  <a:solidFill>
                    <a:srgbClr val="FFFFFF"/>
                  </a:solidFill>
                </p:grpSpPr>
                <p:sp>
                  <p:nvSpPr>
                    <p:cNvPr id="44" name="Graphic 4">
                      <a:extLst>
                        <a:ext uri="{FF2B5EF4-FFF2-40B4-BE49-F238E27FC236}">
                          <a16:creationId xmlns:a16="http://schemas.microsoft.com/office/drawing/2014/main" id="{E6699906-7AE0-4806-92E1-32AAB7C9E98B}"/>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14CF12ED-7ED9-4F11-B061-0000094974B6}"/>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endParaRPr lang="en-US"/>
                    </a:p>
                  </p:txBody>
                </p:sp>
                <p:sp>
                  <p:nvSpPr>
                    <p:cNvPr id="46" name="Graphic 4">
                      <a:extLst>
                        <a:ext uri="{FF2B5EF4-FFF2-40B4-BE49-F238E27FC236}">
                          <a16:creationId xmlns:a16="http://schemas.microsoft.com/office/drawing/2014/main" id="{DA39AF1E-240C-4F39-8EC6-80EFC6F4A4DE}"/>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endParaRPr lang="en-US"/>
                    </a:p>
                  </p:txBody>
                </p:sp>
                <p:sp>
                  <p:nvSpPr>
                    <p:cNvPr id="47" name="Graphic 4">
                      <a:extLst>
                        <a:ext uri="{FF2B5EF4-FFF2-40B4-BE49-F238E27FC236}">
                          <a16:creationId xmlns:a16="http://schemas.microsoft.com/office/drawing/2014/main" id="{000511BB-4F11-484A-98E3-AA624EFD8608}"/>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endParaRPr lang="en-US"/>
                    </a:p>
                  </p:txBody>
                </p:sp>
              </p:grpSp>
            </p:grpSp>
            <p:grpSp>
              <p:nvGrpSpPr>
                <p:cNvPr id="25" name="Graphic 4">
                  <a:extLst>
                    <a:ext uri="{FF2B5EF4-FFF2-40B4-BE49-F238E27FC236}">
                      <a16:creationId xmlns:a16="http://schemas.microsoft.com/office/drawing/2014/main" id="{41B78230-2F5E-4B8C-B48B-6C3B03AD96BF}"/>
                    </a:ext>
                  </a:extLst>
                </p:cNvPr>
                <p:cNvGrpSpPr/>
                <p:nvPr/>
              </p:nvGrpSpPr>
              <p:grpSpPr>
                <a:xfrm>
                  <a:off x="4024408" y="501087"/>
                  <a:ext cx="1673764" cy="1701523"/>
                  <a:chOff x="4024408" y="501087"/>
                  <a:chExt cx="1673764" cy="1701523"/>
                </a:xfrm>
              </p:grpSpPr>
              <p:sp>
                <p:nvSpPr>
                  <p:cNvPr id="26" name="Graphic 4">
                    <a:extLst>
                      <a:ext uri="{FF2B5EF4-FFF2-40B4-BE49-F238E27FC236}">
                        <a16:creationId xmlns:a16="http://schemas.microsoft.com/office/drawing/2014/main" id="{8B7E9658-A116-4D19-B8B0-ED2581B10376}"/>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endParaRPr lang="en-US"/>
                  </a:p>
                </p:txBody>
              </p:sp>
              <p:grpSp>
                <p:nvGrpSpPr>
                  <p:cNvPr id="27" name="Graphic 4">
                    <a:extLst>
                      <a:ext uri="{FF2B5EF4-FFF2-40B4-BE49-F238E27FC236}">
                        <a16:creationId xmlns:a16="http://schemas.microsoft.com/office/drawing/2014/main" id="{06971DF1-BE14-451C-99F1-0B3AAFA00A3A}"/>
                      </a:ext>
                    </a:extLst>
                  </p:cNvPr>
                  <p:cNvGrpSpPr/>
                  <p:nvPr/>
                </p:nvGrpSpPr>
                <p:grpSpPr>
                  <a:xfrm>
                    <a:off x="4600089" y="1264062"/>
                    <a:ext cx="852805" cy="115198"/>
                    <a:chOff x="4600089" y="1264062"/>
                    <a:chExt cx="852805" cy="115198"/>
                  </a:xfrm>
                  <a:solidFill>
                    <a:srgbClr val="FFFFFF"/>
                  </a:solidFill>
                </p:grpSpPr>
                <p:sp>
                  <p:nvSpPr>
                    <p:cNvPr id="32" name="Graphic 4">
                      <a:extLst>
                        <a:ext uri="{FF2B5EF4-FFF2-40B4-BE49-F238E27FC236}">
                          <a16:creationId xmlns:a16="http://schemas.microsoft.com/office/drawing/2014/main" id="{F81A7633-2EB2-4F63-9F1F-134BB14A07B4}"/>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2B779B5A-AA59-44A1-8644-6662B658279C}"/>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4BF068C1-FCED-4F55-AC02-85D7EA40E7C7}"/>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9BCA823D-A0FE-43BB-989B-0ADB86AA9EFA}"/>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36" name="Graphic 4">
                      <a:extLst>
                        <a:ext uri="{FF2B5EF4-FFF2-40B4-BE49-F238E27FC236}">
                          <a16:creationId xmlns:a16="http://schemas.microsoft.com/office/drawing/2014/main" id="{77E47571-C63D-4CEE-9CF8-4DEDFB84A179}"/>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37" name="Graphic 4">
                      <a:extLst>
                        <a:ext uri="{FF2B5EF4-FFF2-40B4-BE49-F238E27FC236}">
                          <a16:creationId xmlns:a16="http://schemas.microsoft.com/office/drawing/2014/main" id="{E70CFC11-EE6E-47CF-8C8C-04E3D96DF117}"/>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D7AC536C-F722-4066-B027-8D9D42D9CDF7}"/>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D5A04D4A-5235-4635-B405-9E4384F2F44A}"/>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id="{E065F5EE-717B-4425-AF3C-CB760E930A14}"/>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28" name="Graphic 4">
                    <a:extLst>
                      <a:ext uri="{FF2B5EF4-FFF2-40B4-BE49-F238E27FC236}">
                        <a16:creationId xmlns:a16="http://schemas.microsoft.com/office/drawing/2014/main" id="{CD548DD5-1D2C-44CF-856B-276639A13CB1}"/>
                      </a:ext>
                    </a:extLst>
                  </p:cNvPr>
                  <p:cNvGrpSpPr/>
                  <p:nvPr/>
                </p:nvGrpSpPr>
                <p:grpSpPr>
                  <a:xfrm>
                    <a:off x="5313639" y="616536"/>
                    <a:ext cx="257848" cy="230143"/>
                    <a:chOff x="5313639" y="616536"/>
                    <a:chExt cx="257848" cy="230143"/>
                  </a:xfrm>
                  <a:solidFill>
                    <a:srgbClr val="FFFFFF"/>
                  </a:solidFill>
                </p:grpSpPr>
                <p:sp>
                  <p:nvSpPr>
                    <p:cNvPr id="29" name="Graphic 4">
                      <a:extLst>
                        <a:ext uri="{FF2B5EF4-FFF2-40B4-BE49-F238E27FC236}">
                          <a16:creationId xmlns:a16="http://schemas.microsoft.com/office/drawing/2014/main" id="{857F1840-A888-432F-9335-DCE9662AEF6B}"/>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71BAD5FA-DEE4-48D0-8E79-156077C1EEE1}"/>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B699FF85-C62F-43D8-90D6-551C990E2CF4}"/>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endParaRPr lang="en-US"/>
                    </a:p>
                  </p:txBody>
                </p:sp>
              </p:grpSp>
            </p:grpSp>
          </p:grpSp>
        </p:grpSp>
      </p:grpSp>
    </p:spTree>
    <p:extLst>
      <p:ext uri="{BB962C8B-B14F-4D97-AF65-F5344CB8AC3E}">
        <p14:creationId xmlns:p14="http://schemas.microsoft.com/office/powerpoint/2010/main" val="4186228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58786-F61C-41DC-92B0-9FBEBADA9710}"/>
              </a:ext>
            </a:extLst>
          </p:cNvPr>
          <p:cNvGrpSpPr/>
          <p:nvPr/>
        </p:nvGrpSpPr>
        <p:grpSpPr>
          <a:xfrm>
            <a:off x="124782" y="244796"/>
            <a:ext cx="6993312" cy="6561226"/>
            <a:chOff x="2761428" y="327750"/>
            <a:chExt cx="6109746" cy="6185457"/>
          </a:xfrm>
        </p:grpSpPr>
        <p:grpSp>
          <p:nvGrpSpPr>
            <p:cNvPr id="5" name="Graphic 4">
              <a:extLst>
                <a:ext uri="{FF2B5EF4-FFF2-40B4-BE49-F238E27FC236}">
                  <a16:creationId xmlns:a16="http://schemas.microsoft.com/office/drawing/2014/main" id="{08EA8EFE-5E5A-45E8-A04A-62883640064C}"/>
                </a:ext>
              </a:extLst>
            </p:cNvPr>
            <p:cNvGrpSpPr/>
            <p:nvPr/>
          </p:nvGrpSpPr>
          <p:grpSpPr>
            <a:xfrm>
              <a:off x="2761428" y="327750"/>
              <a:ext cx="6109746" cy="6185457"/>
              <a:chOff x="2761428" y="327750"/>
              <a:chExt cx="6109746" cy="6185457"/>
            </a:xfrm>
            <a:solidFill>
              <a:srgbClr val="B3B3B3"/>
            </a:solidFill>
          </p:grpSpPr>
          <p:sp>
            <p:nvSpPr>
              <p:cNvPr id="316" name="Graphic 4">
                <a:extLst>
                  <a:ext uri="{FF2B5EF4-FFF2-40B4-BE49-F238E27FC236}">
                    <a16:creationId xmlns:a16="http://schemas.microsoft.com/office/drawing/2014/main" id="{19A6B200-3B40-4A95-90AD-791038F8C407}"/>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endParaRPr lang="en-US"/>
              </a:p>
            </p:txBody>
          </p:sp>
          <p:sp>
            <p:nvSpPr>
              <p:cNvPr id="317" name="Graphic 4">
                <a:extLst>
                  <a:ext uri="{FF2B5EF4-FFF2-40B4-BE49-F238E27FC236}">
                    <a16:creationId xmlns:a16="http://schemas.microsoft.com/office/drawing/2014/main" id="{14981F7B-5A4D-4151-BADB-F6711B40BCF0}"/>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endParaRPr lang="en-US"/>
              </a:p>
            </p:txBody>
          </p:sp>
          <p:sp>
            <p:nvSpPr>
              <p:cNvPr id="318" name="Graphic 4">
                <a:extLst>
                  <a:ext uri="{FF2B5EF4-FFF2-40B4-BE49-F238E27FC236}">
                    <a16:creationId xmlns:a16="http://schemas.microsoft.com/office/drawing/2014/main" id="{1E3DDCA5-810A-447E-A8FF-0CC5BEA45452}"/>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19" name="Graphic 4">
                <a:extLst>
                  <a:ext uri="{FF2B5EF4-FFF2-40B4-BE49-F238E27FC236}">
                    <a16:creationId xmlns:a16="http://schemas.microsoft.com/office/drawing/2014/main" id="{E74112DB-D683-4E99-A743-55E9E4F9AD43}"/>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endParaRPr lang="en-US"/>
              </a:p>
            </p:txBody>
          </p:sp>
          <p:sp>
            <p:nvSpPr>
              <p:cNvPr id="320" name="Graphic 4">
                <a:extLst>
                  <a:ext uri="{FF2B5EF4-FFF2-40B4-BE49-F238E27FC236}">
                    <a16:creationId xmlns:a16="http://schemas.microsoft.com/office/drawing/2014/main" id="{ED04E696-8F00-4AB6-9456-0F0BE31DCE37}"/>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endParaRPr lang="en-US"/>
              </a:p>
            </p:txBody>
          </p:sp>
          <p:sp>
            <p:nvSpPr>
              <p:cNvPr id="321" name="Graphic 4">
                <a:extLst>
                  <a:ext uri="{FF2B5EF4-FFF2-40B4-BE49-F238E27FC236}">
                    <a16:creationId xmlns:a16="http://schemas.microsoft.com/office/drawing/2014/main" id="{9E671990-C29D-4CCF-B5FE-B9DE3979FB92}"/>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endParaRPr lang="en-US"/>
              </a:p>
            </p:txBody>
          </p:sp>
          <p:sp>
            <p:nvSpPr>
              <p:cNvPr id="322" name="Graphic 4">
                <a:extLst>
                  <a:ext uri="{FF2B5EF4-FFF2-40B4-BE49-F238E27FC236}">
                    <a16:creationId xmlns:a16="http://schemas.microsoft.com/office/drawing/2014/main" id="{ED75B5EB-8907-4F4E-AB25-4F7BE7C6979E}"/>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endParaRPr lang="en-US"/>
              </a:p>
            </p:txBody>
          </p:sp>
          <p:sp>
            <p:nvSpPr>
              <p:cNvPr id="323" name="Graphic 4">
                <a:extLst>
                  <a:ext uri="{FF2B5EF4-FFF2-40B4-BE49-F238E27FC236}">
                    <a16:creationId xmlns:a16="http://schemas.microsoft.com/office/drawing/2014/main" id="{1D37DC86-E0F1-452E-8E1A-EA55F38DF842}"/>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endParaRPr lang="en-US"/>
              </a:p>
            </p:txBody>
          </p:sp>
          <p:sp>
            <p:nvSpPr>
              <p:cNvPr id="324" name="Graphic 4">
                <a:extLst>
                  <a:ext uri="{FF2B5EF4-FFF2-40B4-BE49-F238E27FC236}">
                    <a16:creationId xmlns:a16="http://schemas.microsoft.com/office/drawing/2014/main" id="{815A5877-511B-4E28-B53D-F1CCE2FB4D57}"/>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endParaRPr lang="en-US"/>
              </a:p>
            </p:txBody>
          </p:sp>
          <p:sp>
            <p:nvSpPr>
              <p:cNvPr id="325" name="Graphic 4">
                <a:extLst>
                  <a:ext uri="{FF2B5EF4-FFF2-40B4-BE49-F238E27FC236}">
                    <a16:creationId xmlns:a16="http://schemas.microsoft.com/office/drawing/2014/main" id="{CA644C5A-0DD4-41A8-8865-AB7FFC117AE7}"/>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endParaRPr lang="en-US"/>
              </a:p>
            </p:txBody>
          </p:sp>
          <p:sp>
            <p:nvSpPr>
              <p:cNvPr id="326" name="Graphic 4">
                <a:extLst>
                  <a:ext uri="{FF2B5EF4-FFF2-40B4-BE49-F238E27FC236}">
                    <a16:creationId xmlns:a16="http://schemas.microsoft.com/office/drawing/2014/main" id="{C76ABA44-CAA9-472E-A00B-E2F383691FE3}"/>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endParaRPr lang="en-US"/>
              </a:p>
            </p:txBody>
          </p:sp>
          <p:sp>
            <p:nvSpPr>
              <p:cNvPr id="327" name="Graphic 4">
                <a:extLst>
                  <a:ext uri="{FF2B5EF4-FFF2-40B4-BE49-F238E27FC236}">
                    <a16:creationId xmlns:a16="http://schemas.microsoft.com/office/drawing/2014/main" id="{794790CC-7514-4765-92D5-DB3FAE1B102F}"/>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28" name="Graphic 4">
                <a:extLst>
                  <a:ext uri="{FF2B5EF4-FFF2-40B4-BE49-F238E27FC236}">
                    <a16:creationId xmlns:a16="http://schemas.microsoft.com/office/drawing/2014/main" id="{203918BD-B79A-4D39-BEEE-B4E21BD88184}"/>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29" name="Graphic 4">
                <a:extLst>
                  <a:ext uri="{FF2B5EF4-FFF2-40B4-BE49-F238E27FC236}">
                    <a16:creationId xmlns:a16="http://schemas.microsoft.com/office/drawing/2014/main" id="{8DF01F4E-1147-42DC-B7A9-213D50E63FB7}"/>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endParaRPr lang="en-US"/>
              </a:p>
            </p:txBody>
          </p:sp>
          <p:sp>
            <p:nvSpPr>
              <p:cNvPr id="330" name="Graphic 4">
                <a:extLst>
                  <a:ext uri="{FF2B5EF4-FFF2-40B4-BE49-F238E27FC236}">
                    <a16:creationId xmlns:a16="http://schemas.microsoft.com/office/drawing/2014/main" id="{5D9C1AD1-0AEC-4B45-9090-2365D085FF7C}"/>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endParaRPr lang="en-US"/>
              </a:p>
            </p:txBody>
          </p:sp>
          <p:sp>
            <p:nvSpPr>
              <p:cNvPr id="331" name="Graphic 4">
                <a:extLst>
                  <a:ext uri="{FF2B5EF4-FFF2-40B4-BE49-F238E27FC236}">
                    <a16:creationId xmlns:a16="http://schemas.microsoft.com/office/drawing/2014/main" id="{921FFAC0-FB3B-4D31-A48C-8518AD6228D4}"/>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endParaRPr lang="en-US"/>
              </a:p>
            </p:txBody>
          </p:sp>
          <p:sp>
            <p:nvSpPr>
              <p:cNvPr id="332" name="Graphic 4">
                <a:extLst>
                  <a:ext uri="{FF2B5EF4-FFF2-40B4-BE49-F238E27FC236}">
                    <a16:creationId xmlns:a16="http://schemas.microsoft.com/office/drawing/2014/main" id="{1488D81A-16CE-4331-BECC-A96B8FA872E8}"/>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endParaRPr lang="en-US"/>
              </a:p>
            </p:txBody>
          </p:sp>
          <p:sp>
            <p:nvSpPr>
              <p:cNvPr id="333" name="Graphic 4">
                <a:extLst>
                  <a:ext uri="{FF2B5EF4-FFF2-40B4-BE49-F238E27FC236}">
                    <a16:creationId xmlns:a16="http://schemas.microsoft.com/office/drawing/2014/main" id="{0DA11F6A-86D1-4FB2-8DCF-9D32722FB9C0}"/>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endParaRPr lang="en-US"/>
              </a:p>
            </p:txBody>
          </p:sp>
          <p:sp>
            <p:nvSpPr>
              <p:cNvPr id="334" name="Graphic 4">
                <a:extLst>
                  <a:ext uri="{FF2B5EF4-FFF2-40B4-BE49-F238E27FC236}">
                    <a16:creationId xmlns:a16="http://schemas.microsoft.com/office/drawing/2014/main" id="{EBD71194-AEA6-491E-939C-F1F62F1E0253}"/>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endParaRPr lang="en-US"/>
              </a:p>
            </p:txBody>
          </p:sp>
          <p:sp>
            <p:nvSpPr>
              <p:cNvPr id="335" name="Graphic 4">
                <a:extLst>
                  <a:ext uri="{FF2B5EF4-FFF2-40B4-BE49-F238E27FC236}">
                    <a16:creationId xmlns:a16="http://schemas.microsoft.com/office/drawing/2014/main" id="{EB2C8822-689F-42C0-B0C0-31BF9B2979B3}"/>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endParaRPr lang="en-US"/>
              </a:p>
            </p:txBody>
          </p:sp>
          <p:sp>
            <p:nvSpPr>
              <p:cNvPr id="336" name="Graphic 4">
                <a:extLst>
                  <a:ext uri="{FF2B5EF4-FFF2-40B4-BE49-F238E27FC236}">
                    <a16:creationId xmlns:a16="http://schemas.microsoft.com/office/drawing/2014/main" id="{81AEFD7E-5DC9-460A-B78E-DBE8E938F408}"/>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endParaRPr lang="en-US"/>
              </a:p>
            </p:txBody>
          </p:sp>
          <p:sp>
            <p:nvSpPr>
              <p:cNvPr id="337" name="Graphic 4">
                <a:extLst>
                  <a:ext uri="{FF2B5EF4-FFF2-40B4-BE49-F238E27FC236}">
                    <a16:creationId xmlns:a16="http://schemas.microsoft.com/office/drawing/2014/main" id="{D6FBF0D1-3300-48E0-B5D3-45AF66619A50}"/>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endParaRPr lang="en-US"/>
              </a:p>
            </p:txBody>
          </p:sp>
          <p:sp>
            <p:nvSpPr>
              <p:cNvPr id="338" name="Graphic 4">
                <a:extLst>
                  <a:ext uri="{FF2B5EF4-FFF2-40B4-BE49-F238E27FC236}">
                    <a16:creationId xmlns:a16="http://schemas.microsoft.com/office/drawing/2014/main" id="{7C2F76F2-CAF6-41CE-8F57-CD5BD6887244}"/>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39" name="Graphic 4">
                <a:extLst>
                  <a:ext uri="{FF2B5EF4-FFF2-40B4-BE49-F238E27FC236}">
                    <a16:creationId xmlns:a16="http://schemas.microsoft.com/office/drawing/2014/main" id="{BCE1451F-C0AB-40B6-B7FF-81054DAD6401}"/>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endParaRPr lang="en-US"/>
              </a:p>
            </p:txBody>
          </p:sp>
          <p:sp>
            <p:nvSpPr>
              <p:cNvPr id="340" name="Graphic 4">
                <a:extLst>
                  <a:ext uri="{FF2B5EF4-FFF2-40B4-BE49-F238E27FC236}">
                    <a16:creationId xmlns:a16="http://schemas.microsoft.com/office/drawing/2014/main" id="{6DC6D41D-9EE8-4BB9-AA38-78DD4C676371}"/>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1" name="Graphic 4">
                <a:extLst>
                  <a:ext uri="{FF2B5EF4-FFF2-40B4-BE49-F238E27FC236}">
                    <a16:creationId xmlns:a16="http://schemas.microsoft.com/office/drawing/2014/main" id="{D90BE671-DC2D-42FE-8FF1-6E933CB031F6}"/>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endParaRPr lang="en-US"/>
              </a:p>
            </p:txBody>
          </p:sp>
          <p:sp>
            <p:nvSpPr>
              <p:cNvPr id="342" name="Graphic 4">
                <a:extLst>
                  <a:ext uri="{FF2B5EF4-FFF2-40B4-BE49-F238E27FC236}">
                    <a16:creationId xmlns:a16="http://schemas.microsoft.com/office/drawing/2014/main" id="{10B1EB93-94E8-48BD-A5C0-D2C3D4B4C975}"/>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endParaRPr lang="en-US"/>
              </a:p>
            </p:txBody>
          </p:sp>
          <p:sp>
            <p:nvSpPr>
              <p:cNvPr id="343" name="Graphic 4">
                <a:extLst>
                  <a:ext uri="{FF2B5EF4-FFF2-40B4-BE49-F238E27FC236}">
                    <a16:creationId xmlns:a16="http://schemas.microsoft.com/office/drawing/2014/main" id="{192FF429-920B-4194-9809-D56650C43AED}"/>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endParaRPr lang="en-US"/>
              </a:p>
            </p:txBody>
          </p:sp>
          <p:sp>
            <p:nvSpPr>
              <p:cNvPr id="344" name="Graphic 4">
                <a:extLst>
                  <a:ext uri="{FF2B5EF4-FFF2-40B4-BE49-F238E27FC236}">
                    <a16:creationId xmlns:a16="http://schemas.microsoft.com/office/drawing/2014/main" id="{326C683E-6C16-490B-BD31-19D213894A14}"/>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endParaRPr lang="en-US"/>
              </a:p>
            </p:txBody>
          </p:sp>
          <p:sp>
            <p:nvSpPr>
              <p:cNvPr id="345" name="Graphic 4">
                <a:extLst>
                  <a:ext uri="{FF2B5EF4-FFF2-40B4-BE49-F238E27FC236}">
                    <a16:creationId xmlns:a16="http://schemas.microsoft.com/office/drawing/2014/main" id="{680BE68E-1402-45C7-AE12-0207B2F89160}"/>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endParaRPr lang="en-US"/>
              </a:p>
            </p:txBody>
          </p:sp>
          <p:sp>
            <p:nvSpPr>
              <p:cNvPr id="346" name="Graphic 4">
                <a:extLst>
                  <a:ext uri="{FF2B5EF4-FFF2-40B4-BE49-F238E27FC236}">
                    <a16:creationId xmlns:a16="http://schemas.microsoft.com/office/drawing/2014/main" id="{601B7BC5-F2BE-448B-A3D7-FB256485129B}"/>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47" name="Graphic 4">
                <a:extLst>
                  <a:ext uri="{FF2B5EF4-FFF2-40B4-BE49-F238E27FC236}">
                    <a16:creationId xmlns:a16="http://schemas.microsoft.com/office/drawing/2014/main" id="{2EBAB2B4-D691-405B-A7DE-404041F51303}"/>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endParaRPr lang="en-US"/>
              </a:p>
            </p:txBody>
          </p:sp>
          <p:sp>
            <p:nvSpPr>
              <p:cNvPr id="348" name="Graphic 4">
                <a:extLst>
                  <a:ext uri="{FF2B5EF4-FFF2-40B4-BE49-F238E27FC236}">
                    <a16:creationId xmlns:a16="http://schemas.microsoft.com/office/drawing/2014/main" id="{511016A8-6696-4271-AE0F-48E0375D1AAE}"/>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endParaRPr lang="en-US"/>
              </a:p>
            </p:txBody>
          </p:sp>
          <p:sp>
            <p:nvSpPr>
              <p:cNvPr id="349" name="Graphic 4">
                <a:extLst>
                  <a:ext uri="{FF2B5EF4-FFF2-40B4-BE49-F238E27FC236}">
                    <a16:creationId xmlns:a16="http://schemas.microsoft.com/office/drawing/2014/main" id="{818711BB-19EF-4181-8006-1C9ACFBF7868}"/>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endParaRPr lang="en-US"/>
              </a:p>
            </p:txBody>
          </p:sp>
          <p:sp>
            <p:nvSpPr>
              <p:cNvPr id="350" name="Graphic 4">
                <a:extLst>
                  <a:ext uri="{FF2B5EF4-FFF2-40B4-BE49-F238E27FC236}">
                    <a16:creationId xmlns:a16="http://schemas.microsoft.com/office/drawing/2014/main" id="{39987F8D-91CF-4E78-92E4-FC0E1A41DDF7}"/>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endParaRPr lang="en-US"/>
              </a:p>
            </p:txBody>
          </p:sp>
          <p:sp>
            <p:nvSpPr>
              <p:cNvPr id="351" name="Graphic 4">
                <a:extLst>
                  <a:ext uri="{FF2B5EF4-FFF2-40B4-BE49-F238E27FC236}">
                    <a16:creationId xmlns:a16="http://schemas.microsoft.com/office/drawing/2014/main" id="{561236E8-2F48-4932-934A-A7E6848B7B87}"/>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endParaRPr lang="en-US"/>
              </a:p>
            </p:txBody>
          </p:sp>
          <p:sp>
            <p:nvSpPr>
              <p:cNvPr id="352" name="Graphic 4">
                <a:extLst>
                  <a:ext uri="{FF2B5EF4-FFF2-40B4-BE49-F238E27FC236}">
                    <a16:creationId xmlns:a16="http://schemas.microsoft.com/office/drawing/2014/main" id="{EF1D5DD9-2C67-49CA-ADB7-6626FD2D75FE}"/>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endParaRPr lang="en-US"/>
              </a:p>
            </p:txBody>
          </p:sp>
          <p:sp>
            <p:nvSpPr>
              <p:cNvPr id="353" name="Graphic 4">
                <a:extLst>
                  <a:ext uri="{FF2B5EF4-FFF2-40B4-BE49-F238E27FC236}">
                    <a16:creationId xmlns:a16="http://schemas.microsoft.com/office/drawing/2014/main" id="{4B2C58A4-081E-4F0A-9400-3C8E43DD4D62}"/>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endParaRPr lang="en-US"/>
              </a:p>
            </p:txBody>
          </p:sp>
          <p:sp>
            <p:nvSpPr>
              <p:cNvPr id="354" name="Graphic 4">
                <a:extLst>
                  <a:ext uri="{FF2B5EF4-FFF2-40B4-BE49-F238E27FC236}">
                    <a16:creationId xmlns:a16="http://schemas.microsoft.com/office/drawing/2014/main" id="{76383C32-DAB5-4D49-9522-711F0A5FD8E1}"/>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endParaRPr lang="en-US"/>
              </a:p>
            </p:txBody>
          </p:sp>
          <p:sp>
            <p:nvSpPr>
              <p:cNvPr id="355" name="Graphic 4">
                <a:extLst>
                  <a:ext uri="{FF2B5EF4-FFF2-40B4-BE49-F238E27FC236}">
                    <a16:creationId xmlns:a16="http://schemas.microsoft.com/office/drawing/2014/main" id="{E0B1E723-922D-4449-A62A-EC773FD50CC3}"/>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endParaRPr lang="en-US"/>
              </a:p>
            </p:txBody>
          </p:sp>
          <p:sp>
            <p:nvSpPr>
              <p:cNvPr id="356" name="Graphic 4">
                <a:extLst>
                  <a:ext uri="{FF2B5EF4-FFF2-40B4-BE49-F238E27FC236}">
                    <a16:creationId xmlns:a16="http://schemas.microsoft.com/office/drawing/2014/main" id="{04AF7DFF-88C3-43CE-BE5E-93947301A019}"/>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endParaRPr lang="en-US"/>
              </a:p>
            </p:txBody>
          </p:sp>
          <p:sp>
            <p:nvSpPr>
              <p:cNvPr id="357" name="Graphic 4">
                <a:extLst>
                  <a:ext uri="{FF2B5EF4-FFF2-40B4-BE49-F238E27FC236}">
                    <a16:creationId xmlns:a16="http://schemas.microsoft.com/office/drawing/2014/main" id="{7AFE9485-4D6D-4887-BEC6-62A83C426E3D}"/>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endParaRPr lang="en-US"/>
              </a:p>
            </p:txBody>
          </p:sp>
          <p:sp>
            <p:nvSpPr>
              <p:cNvPr id="358" name="Graphic 4">
                <a:extLst>
                  <a:ext uri="{FF2B5EF4-FFF2-40B4-BE49-F238E27FC236}">
                    <a16:creationId xmlns:a16="http://schemas.microsoft.com/office/drawing/2014/main" id="{6C8F2512-09E8-40CC-8B4A-104BCCC21CBF}"/>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endParaRPr lang="en-US"/>
              </a:p>
            </p:txBody>
          </p:sp>
          <p:sp>
            <p:nvSpPr>
              <p:cNvPr id="359" name="Graphic 4">
                <a:extLst>
                  <a:ext uri="{FF2B5EF4-FFF2-40B4-BE49-F238E27FC236}">
                    <a16:creationId xmlns:a16="http://schemas.microsoft.com/office/drawing/2014/main" id="{8D0680E5-6902-44F3-8DDA-990E73807885}"/>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0" name="Graphic 4">
                <a:extLst>
                  <a:ext uri="{FF2B5EF4-FFF2-40B4-BE49-F238E27FC236}">
                    <a16:creationId xmlns:a16="http://schemas.microsoft.com/office/drawing/2014/main" id="{079E97E4-B9BA-4B0D-8713-CAFE9776D5CE}"/>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endParaRPr lang="en-US"/>
              </a:p>
            </p:txBody>
          </p:sp>
          <p:sp>
            <p:nvSpPr>
              <p:cNvPr id="361" name="Graphic 4">
                <a:extLst>
                  <a:ext uri="{FF2B5EF4-FFF2-40B4-BE49-F238E27FC236}">
                    <a16:creationId xmlns:a16="http://schemas.microsoft.com/office/drawing/2014/main" id="{B8A277EC-1133-4696-ABDC-8C4891820EF7}"/>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2" name="Graphic 4">
                <a:extLst>
                  <a:ext uri="{FF2B5EF4-FFF2-40B4-BE49-F238E27FC236}">
                    <a16:creationId xmlns:a16="http://schemas.microsoft.com/office/drawing/2014/main" id="{1725578B-FFA5-485B-BE80-A3507634300E}"/>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3" name="Graphic 4">
                <a:extLst>
                  <a:ext uri="{FF2B5EF4-FFF2-40B4-BE49-F238E27FC236}">
                    <a16:creationId xmlns:a16="http://schemas.microsoft.com/office/drawing/2014/main" id="{AAD8FD34-C439-469C-B9A0-FE82C24AC8F6}"/>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4" name="Graphic 4">
                <a:extLst>
                  <a:ext uri="{FF2B5EF4-FFF2-40B4-BE49-F238E27FC236}">
                    <a16:creationId xmlns:a16="http://schemas.microsoft.com/office/drawing/2014/main" id="{1BEC1F23-BA70-4AFB-86B6-488D30328301}"/>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endParaRPr lang="en-US"/>
              </a:p>
            </p:txBody>
          </p:sp>
          <p:sp>
            <p:nvSpPr>
              <p:cNvPr id="365" name="Graphic 4">
                <a:extLst>
                  <a:ext uri="{FF2B5EF4-FFF2-40B4-BE49-F238E27FC236}">
                    <a16:creationId xmlns:a16="http://schemas.microsoft.com/office/drawing/2014/main" id="{6BE5FDB9-FB7D-4EBD-AF30-E4D72A8EF6F3}"/>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endParaRPr lang="en-US"/>
              </a:p>
            </p:txBody>
          </p:sp>
          <p:sp>
            <p:nvSpPr>
              <p:cNvPr id="366" name="Graphic 4">
                <a:extLst>
                  <a:ext uri="{FF2B5EF4-FFF2-40B4-BE49-F238E27FC236}">
                    <a16:creationId xmlns:a16="http://schemas.microsoft.com/office/drawing/2014/main" id="{54089050-DE84-477F-9427-7D38915EE5DC}"/>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endParaRPr lang="en-US"/>
              </a:p>
            </p:txBody>
          </p:sp>
          <p:sp>
            <p:nvSpPr>
              <p:cNvPr id="367" name="Graphic 4">
                <a:extLst>
                  <a:ext uri="{FF2B5EF4-FFF2-40B4-BE49-F238E27FC236}">
                    <a16:creationId xmlns:a16="http://schemas.microsoft.com/office/drawing/2014/main" id="{B8B49254-73AC-4E13-86A9-2940DD1A4A90}"/>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endParaRPr lang="en-US"/>
              </a:p>
            </p:txBody>
          </p:sp>
          <p:sp>
            <p:nvSpPr>
              <p:cNvPr id="368" name="Graphic 4">
                <a:extLst>
                  <a:ext uri="{FF2B5EF4-FFF2-40B4-BE49-F238E27FC236}">
                    <a16:creationId xmlns:a16="http://schemas.microsoft.com/office/drawing/2014/main" id="{9C6C73BC-034E-43B4-AC99-6A30669D3307}"/>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endParaRPr lang="en-US"/>
              </a:p>
            </p:txBody>
          </p:sp>
          <p:sp>
            <p:nvSpPr>
              <p:cNvPr id="369" name="Graphic 4">
                <a:extLst>
                  <a:ext uri="{FF2B5EF4-FFF2-40B4-BE49-F238E27FC236}">
                    <a16:creationId xmlns:a16="http://schemas.microsoft.com/office/drawing/2014/main" id="{2FF17891-242C-40A9-98B4-A7F8BD2E03F3}"/>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0" name="Graphic 4">
                <a:extLst>
                  <a:ext uri="{FF2B5EF4-FFF2-40B4-BE49-F238E27FC236}">
                    <a16:creationId xmlns:a16="http://schemas.microsoft.com/office/drawing/2014/main" id="{FE246A7B-CB1E-46A1-81FA-F811BEF7D8B8}"/>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1" name="Graphic 4">
                <a:extLst>
                  <a:ext uri="{FF2B5EF4-FFF2-40B4-BE49-F238E27FC236}">
                    <a16:creationId xmlns:a16="http://schemas.microsoft.com/office/drawing/2014/main" id="{9E0E1E19-14E8-408F-9762-6D902CFE305C}"/>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endParaRPr lang="en-US"/>
              </a:p>
            </p:txBody>
          </p:sp>
          <p:sp>
            <p:nvSpPr>
              <p:cNvPr id="372" name="Graphic 4">
                <a:extLst>
                  <a:ext uri="{FF2B5EF4-FFF2-40B4-BE49-F238E27FC236}">
                    <a16:creationId xmlns:a16="http://schemas.microsoft.com/office/drawing/2014/main" id="{67DC748B-72B2-4270-B8B6-7352321009B5}"/>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endParaRPr lang="en-US"/>
              </a:p>
            </p:txBody>
          </p:sp>
          <p:sp>
            <p:nvSpPr>
              <p:cNvPr id="373" name="Graphic 4">
                <a:extLst>
                  <a:ext uri="{FF2B5EF4-FFF2-40B4-BE49-F238E27FC236}">
                    <a16:creationId xmlns:a16="http://schemas.microsoft.com/office/drawing/2014/main" id="{287D1F05-D08F-4803-8487-E7932FB9400A}"/>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endParaRPr lang="en-US"/>
              </a:p>
            </p:txBody>
          </p:sp>
          <p:sp>
            <p:nvSpPr>
              <p:cNvPr id="374" name="Graphic 4">
                <a:extLst>
                  <a:ext uri="{FF2B5EF4-FFF2-40B4-BE49-F238E27FC236}">
                    <a16:creationId xmlns:a16="http://schemas.microsoft.com/office/drawing/2014/main" id="{ED591F78-6973-45F7-B131-78C3A6092715}"/>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endParaRPr lang="en-US"/>
              </a:p>
            </p:txBody>
          </p:sp>
          <p:sp>
            <p:nvSpPr>
              <p:cNvPr id="375" name="Graphic 4">
                <a:extLst>
                  <a:ext uri="{FF2B5EF4-FFF2-40B4-BE49-F238E27FC236}">
                    <a16:creationId xmlns:a16="http://schemas.microsoft.com/office/drawing/2014/main" id="{ED5A601B-43A5-43E4-A49C-9F8267EE38D7}"/>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endParaRPr lang="en-US"/>
              </a:p>
            </p:txBody>
          </p:sp>
          <p:sp>
            <p:nvSpPr>
              <p:cNvPr id="376" name="Graphic 4">
                <a:extLst>
                  <a:ext uri="{FF2B5EF4-FFF2-40B4-BE49-F238E27FC236}">
                    <a16:creationId xmlns:a16="http://schemas.microsoft.com/office/drawing/2014/main" id="{6B64ECD8-9402-42FA-BC5E-90B32868D65C}"/>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7" name="Graphic 4">
                <a:extLst>
                  <a:ext uri="{FF2B5EF4-FFF2-40B4-BE49-F238E27FC236}">
                    <a16:creationId xmlns:a16="http://schemas.microsoft.com/office/drawing/2014/main" id="{24294CA1-B14F-4354-B15B-A7856ABE862E}"/>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8" name="Graphic 4">
                <a:extLst>
                  <a:ext uri="{FF2B5EF4-FFF2-40B4-BE49-F238E27FC236}">
                    <a16:creationId xmlns:a16="http://schemas.microsoft.com/office/drawing/2014/main" id="{39D571BC-084D-434D-BA0F-03A1C9E32A31}"/>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79" name="Graphic 4">
                <a:extLst>
                  <a:ext uri="{FF2B5EF4-FFF2-40B4-BE49-F238E27FC236}">
                    <a16:creationId xmlns:a16="http://schemas.microsoft.com/office/drawing/2014/main" id="{08FC60D3-5D85-4F7B-9AFC-6470EBB612B4}"/>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0" name="Graphic 4">
                <a:extLst>
                  <a:ext uri="{FF2B5EF4-FFF2-40B4-BE49-F238E27FC236}">
                    <a16:creationId xmlns:a16="http://schemas.microsoft.com/office/drawing/2014/main" id="{2562FAF1-4779-4F77-B4A0-663955D1B0B8}"/>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1" name="Graphic 4">
                <a:extLst>
                  <a:ext uri="{FF2B5EF4-FFF2-40B4-BE49-F238E27FC236}">
                    <a16:creationId xmlns:a16="http://schemas.microsoft.com/office/drawing/2014/main" id="{14306360-DC4F-417E-B3FB-F6F9C3E31058}"/>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2" name="Graphic 4">
                <a:extLst>
                  <a:ext uri="{FF2B5EF4-FFF2-40B4-BE49-F238E27FC236}">
                    <a16:creationId xmlns:a16="http://schemas.microsoft.com/office/drawing/2014/main" id="{F6165517-C7B4-48D1-A33F-06519F2F756D}"/>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3" name="Graphic 4">
                <a:extLst>
                  <a:ext uri="{FF2B5EF4-FFF2-40B4-BE49-F238E27FC236}">
                    <a16:creationId xmlns:a16="http://schemas.microsoft.com/office/drawing/2014/main" id="{09667909-2CD7-4F5F-B817-45C03A6A3006}"/>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endParaRPr lang="en-US"/>
              </a:p>
            </p:txBody>
          </p:sp>
          <p:sp>
            <p:nvSpPr>
              <p:cNvPr id="384" name="Graphic 4">
                <a:extLst>
                  <a:ext uri="{FF2B5EF4-FFF2-40B4-BE49-F238E27FC236}">
                    <a16:creationId xmlns:a16="http://schemas.microsoft.com/office/drawing/2014/main" id="{3E2DCFAB-741B-4174-9EC0-3128F070E850}"/>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endParaRPr lang="en-US"/>
              </a:p>
            </p:txBody>
          </p:sp>
          <p:sp>
            <p:nvSpPr>
              <p:cNvPr id="385" name="Graphic 4">
                <a:extLst>
                  <a:ext uri="{FF2B5EF4-FFF2-40B4-BE49-F238E27FC236}">
                    <a16:creationId xmlns:a16="http://schemas.microsoft.com/office/drawing/2014/main" id="{68666428-998D-4DB9-8D5D-3F18F56478B3}"/>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endParaRPr lang="en-US"/>
              </a:p>
            </p:txBody>
          </p:sp>
          <p:sp>
            <p:nvSpPr>
              <p:cNvPr id="386" name="Graphic 4">
                <a:extLst>
                  <a:ext uri="{FF2B5EF4-FFF2-40B4-BE49-F238E27FC236}">
                    <a16:creationId xmlns:a16="http://schemas.microsoft.com/office/drawing/2014/main" id="{9E189F0A-889C-406C-A9DC-5B7D39E8CC53}"/>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endParaRPr lang="en-US"/>
              </a:p>
            </p:txBody>
          </p:sp>
          <p:sp>
            <p:nvSpPr>
              <p:cNvPr id="387" name="Graphic 4">
                <a:extLst>
                  <a:ext uri="{FF2B5EF4-FFF2-40B4-BE49-F238E27FC236}">
                    <a16:creationId xmlns:a16="http://schemas.microsoft.com/office/drawing/2014/main" id="{0D3D0DAE-3CBB-4A77-AA76-C42883D3C166}"/>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endParaRPr lang="en-US"/>
              </a:p>
            </p:txBody>
          </p:sp>
          <p:sp>
            <p:nvSpPr>
              <p:cNvPr id="388" name="Graphic 4">
                <a:extLst>
                  <a:ext uri="{FF2B5EF4-FFF2-40B4-BE49-F238E27FC236}">
                    <a16:creationId xmlns:a16="http://schemas.microsoft.com/office/drawing/2014/main" id="{2EC4704F-A211-4050-B5D6-1A679E503704}"/>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89" name="Graphic 4">
                <a:extLst>
                  <a:ext uri="{FF2B5EF4-FFF2-40B4-BE49-F238E27FC236}">
                    <a16:creationId xmlns:a16="http://schemas.microsoft.com/office/drawing/2014/main" id="{5B47DC31-E090-4D41-8E74-E40FBB6C9833}"/>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0" name="Graphic 4">
                <a:extLst>
                  <a:ext uri="{FF2B5EF4-FFF2-40B4-BE49-F238E27FC236}">
                    <a16:creationId xmlns:a16="http://schemas.microsoft.com/office/drawing/2014/main" id="{148D451E-9A2E-45E0-AE26-ACB7DCC2E9AA}"/>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endParaRPr lang="en-US"/>
              </a:p>
            </p:txBody>
          </p:sp>
          <p:sp>
            <p:nvSpPr>
              <p:cNvPr id="391" name="Graphic 4">
                <a:extLst>
                  <a:ext uri="{FF2B5EF4-FFF2-40B4-BE49-F238E27FC236}">
                    <a16:creationId xmlns:a16="http://schemas.microsoft.com/office/drawing/2014/main" id="{53558E71-BA4B-4F4E-97B2-712F2EF8ACE6}"/>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endParaRPr lang="en-US"/>
              </a:p>
            </p:txBody>
          </p:sp>
          <p:sp>
            <p:nvSpPr>
              <p:cNvPr id="392" name="Graphic 4">
                <a:extLst>
                  <a:ext uri="{FF2B5EF4-FFF2-40B4-BE49-F238E27FC236}">
                    <a16:creationId xmlns:a16="http://schemas.microsoft.com/office/drawing/2014/main" id="{56C5D3ED-EC21-444B-9A57-6E280B1DFD4E}"/>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3" name="Graphic 4">
                <a:extLst>
                  <a:ext uri="{FF2B5EF4-FFF2-40B4-BE49-F238E27FC236}">
                    <a16:creationId xmlns:a16="http://schemas.microsoft.com/office/drawing/2014/main" id="{45B4E2D8-3C4D-4E1F-9755-5D7939C229DE}"/>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endParaRPr lang="en-US"/>
              </a:p>
            </p:txBody>
          </p:sp>
          <p:sp>
            <p:nvSpPr>
              <p:cNvPr id="394" name="Graphic 4">
                <a:extLst>
                  <a:ext uri="{FF2B5EF4-FFF2-40B4-BE49-F238E27FC236}">
                    <a16:creationId xmlns:a16="http://schemas.microsoft.com/office/drawing/2014/main" id="{1E8EB1FC-E271-4A8C-B92A-9E76F5A5D060}"/>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endParaRPr lang="en-US"/>
              </a:p>
            </p:txBody>
          </p:sp>
          <p:sp>
            <p:nvSpPr>
              <p:cNvPr id="395" name="Graphic 4">
                <a:extLst>
                  <a:ext uri="{FF2B5EF4-FFF2-40B4-BE49-F238E27FC236}">
                    <a16:creationId xmlns:a16="http://schemas.microsoft.com/office/drawing/2014/main" id="{9F7A0DBA-BECD-4345-8BA9-372E9328F002}"/>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endParaRPr lang="en-US"/>
              </a:p>
            </p:txBody>
          </p:sp>
          <p:sp>
            <p:nvSpPr>
              <p:cNvPr id="396" name="Graphic 4">
                <a:extLst>
                  <a:ext uri="{FF2B5EF4-FFF2-40B4-BE49-F238E27FC236}">
                    <a16:creationId xmlns:a16="http://schemas.microsoft.com/office/drawing/2014/main" id="{412AFD33-6D69-4019-A43E-0793D592EB4F}"/>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endParaRPr lang="en-US"/>
              </a:p>
            </p:txBody>
          </p:sp>
          <p:sp>
            <p:nvSpPr>
              <p:cNvPr id="397" name="Graphic 4">
                <a:extLst>
                  <a:ext uri="{FF2B5EF4-FFF2-40B4-BE49-F238E27FC236}">
                    <a16:creationId xmlns:a16="http://schemas.microsoft.com/office/drawing/2014/main" id="{EC1BE3A9-A105-4163-95AD-81D90695A50C}"/>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endParaRPr lang="en-US"/>
              </a:p>
            </p:txBody>
          </p:sp>
          <p:sp>
            <p:nvSpPr>
              <p:cNvPr id="398" name="Graphic 4">
                <a:extLst>
                  <a:ext uri="{FF2B5EF4-FFF2-40B4-BE49-F238E27FC236}">
                    <a16:creationId xmlns:a16="http://schemas.microsoft.com/office/drawing/2014/main" id="{E3ACF735-D273-4019-AB6C-DC51E1CFBAD4}"/>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endParaRPr lang="en-US"/>
              </a:p>
            </p:txBody>
          </p:sp>
          <p:sp>
            <p:nvSpPr>
              <p:cNvPr id="399" name="Graphic 4">
                <a:extLst>
                  <a:ext uri="{FF2B5EF4-FFF2-40B4-BE49-F238E27FC236}">
                    <a16:creationId xmlns:a16="http://schemas.microsoft.com/office/drawing/2014/main" id="{52A5E21E-3BC6-41F2-AC83-33ECD9365C08}"/>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endParaRPr lang="en-US"/>
              </a:p>
            </p:txBody>
          </p:sp>
          <p:sp>
            <p:nvSpPr>
              <p:cNvPr id="400" name="Graphic 4">
                <a:extLst>
                  <a:ext uri="{FF2B5EF4-FFF2-40B4-BE49-F238E27FC236}">
                    <a16:creationId xmlns:a16="http://schemas.microsoft.com/office/drawing/2014/main" id="{E612E858-0F2F-4328-B857-1BD3F281DD9D}"/>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1" name="Graphic 4">
                <a:extLst>
                  <a:ext uri="{FF2B5EF4-FFF2-40B4-BE49-F238E27FC236}">
                    <a16:creationId xmlns:a16="http://schemas.microsoft.com/office/drawing/2014/main" id="{1A5CB558-BF15-42AB-899B-4D73C8741396}"/>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2" name="Graphic 4">
                <a:extLst>
                  <a:ext uri="{FF2B5EF4-FFF2-40B4-BE49-F238E27FC236}">
                    <a16:creationId xmlns:a16="http://schemas.microsoft.com/office/drawing/2014/main" id="{433B1D1B-2FF7-4BA8-B7E2-04A6E97EFC4D}"/>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endParaRPr lang="en-US"/>
              </a:p>
            </p:txBody>
          </p:sp>
          <p:sp>
            <p:nvSpPr>
              <p:cNvPr id="403" name="Graphic 4">
                <a:extLst>
                  <a:ext uri="{FF2B5EF4-FFF2-40B4-BE49-F238E27FC236}">
                    <a16:creationId xmlns:a16="http://schemas.microsoft.com/office/drawing/2014/main" id="{CAC8355D-1E65-4344-AF83-8F3973C94B9D}"/>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endParaRPr lang="en-US"/>
              </a:p>
            </p:txBody>
          </p:sp>
          <p:sp>
            <p:nvSpPr>
              <p:cNvPr id="404" name="Graphic 4">
                <a:extLst>
                  <a:ext uri="{FF2B5EF4-FFF2-40B4-BE49-F238E27FC236}">
                    <a16:creationId xmlns:a16="http://schemas.microsoft.com/office/drawing/2014/main" id="{BDBDD615-8F48-487F-846F-DB0C32F35EF1}"/>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endParaRPr lang="en-US"/>
              </a:p>
            </p:txBody>
          </p:sp>
          <p:sp>
            <p:nvSpPr>
              <p:cNvPr id="405" name="Graphic 4">
                <a:extLst>
                  <a:ext uri="{FF2B5EF4-FFF2-40B4-BE49-F238E27FC236}">
                    <a16:creationId xmlns:a16="http://schemas.microsoft.com/office/drawing/2014/main" id="{A59B06FC-5C12-404E-A8D9-0EBA7BE0FE50}"/>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endParaRPr lang="en-US"/>
              </a:p>
            </p:txBody>
          </p:sp>
          <p:sp>
            <p:nvSpPr>
              <p:cNvPr id="406" name="Graphic 4">
                <a:extLst>
                  <a:ext uri="{FF2B5EF4-FFF2-40B4-BE49-F238E27FC236}">
                    <a16:creationId xmlns:a16="http://schemas.microsoft.com/office/drawing/2014/main" id="{A82CCC79-5000-40B6-9306-E585EC151EBE}"/>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endParaRPr lang="en-US"/>
              </a:p>
            </p:txBody>
          </p:sp>
          <p:sp>
            <p:nvSpPr>
              <p:cNvPr id="407" name="Graphic 4">
                <a:extLst>
                  <a:ext uri="{FF2B5EF4-FFF2-40B4-BE49-F238E27FC236}">
                    <a16:creationId xmlns:a16="http://schemas.microsoft.com/office/drawing/2014/main" id="{3A840109-8636-4292-867B-837574464C01}"/>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endParaRPr lang="en-US"/>
              </a:p>
            </p:txBody>
          </p:sp>
          <p:sp>
            <p:nvSpPr>
              <p:cNvPr id="408" name="Graphic 4">
                <a:extLst>
                  <a:ext uri="{FF2B5EF4-FFF2-40B4-BE49-F238E27FC236}">
                    <a16:creationId xmlns:a16="http://schemas.microsoft.com/office/drawing/2014/main" id="{F1751C59-6B9A-47FE-99A5-12A66DA5C2C5}"/>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endParaRPr lang="en-US"/>
              </a:p>
            </p:txBody>
          </p:sp>
          <p:sp>
            <p:nvSpPr>
              <p:cNvPr id="409" name="Graphic 4">
                <a:extLst>
                  <a:ext uri="{FF2B5EF4-FFF2-40B4-BE49-F238E27FC236}">
                    <a16:creationId xmlns:a16="http://schemas.microsoft.com/office/drawing/2014/main" id="{2F3C6CB7-C275-4065-BCD1-392B69F958A5}"/>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endParaRPr lang="en-US"/>
              </a:p>
            </p:txBody>
          </p:sp>
          <p:sp>
            <p:nvSpPr>
              <p:cNvPr id="410" name="Graphic 4">
                <a:extLst>
                  <a:ext uri="{FF2B5EF4-FFF2-40B4-BE49-F238E27FC236}">
                    <a16:creationId xmlns:a16="http://schemas.microsoft.com/office/drawing/2014/main" id="{8C2A94E1-72A9-4D76-B5FA-92D86BE29C4C}"/>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endParaRPr lang="en-US"/>
              </a:p>
            </p:txBody>
          </p:sp>
          <p:sp>
            <p:nvSpPr>
              <p:cNvPr id="411" name="Graphic 4">
                <a:extLst>
                  <a:ext uri="{FF2B5EF4-FFF2-40B4-BE49-F238E27FC236}">
                    <a16:creationId xmlns:a16="http://schemas.microsoft.com/office/drawing/2014/main" id="{60485B7D-8723-4E0A-9E3F-743E93A0274E}"/>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endParaRPr lang="en-US"/>
              </a:p>
            </p:txBody>
          </p:sp>
          <p:sp>
            <p:nvSpPr>
              <p:cNvPr id="412" name="Graphic 4">
                <a:extLst>
                  <a:ext uri="{FF2B5EF4-FFF2-40B4-BE49-F238E27FC236}">
                    <a16:creationId xmlns:a16="http://schemas.microsoft.com/office/drawing/2014/main" id="{8B25AC57-2DF0-455D-AFE4-295DE886FE2E}"/>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endParaRPr lang="en-US"/>
              </a:p>
            </p:txBody>
          </p:sp>
          <p:sp>
            <p:nvSpPr>
              <p:cNvPr id="413" name="Graphic 4">
                <a:extLst>
                  <a:ext uri="{FF2B5EF4-FFF2-40B4-BE49-F238E27FC236}">
                    <a16:creationId xmlns:a16="http://schemas.microsoft.com/office/drawing/2014/main" id="{6812C236-1321-4376-AD27-7993FBA27547}"/>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4" name="Graphic 4">
                <a:extLst>
                  <a:ext uri="{FF2B5EF4-FFF2-40B4-BE49-F238E27FC236}">
                    <a16:creationId xmlns:a16="http://schemas.microsoft.com/office/drawing/2014/main" id="{7029CECF-3917-43C7-9D89-DD5A8E8A9067}"/>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5" name="Graphic 4">
                <a:extLst>
                  <a:ext uri="{FF2B5EF4-FFF2-40B4-BE49-F238E27FC236}">
                    <a16:creationId xmlns:a16="http://schemas.microsoft.com/office/drawing/2014/main" id="{56A4FA4E-03D7-4926-BA85-FACB4DCCFA75}"/>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endParaRPr lang="en-US"/>
              </a:p>
            </p:txBody>
          </p:sp>
          <p:sp>
            <p:nvSpPr>
              <p:cNvPr id="416" name="Graphic 4">
                <a:extLst>
                  <a:ext uri="{FF2B5EF4-FFF2-40B4-BE49-F238E27FC236}">
                    <a16:creationId xmlns:a16="http://schemas.microsoft.com/office/drawing/2014/main" id="{3382DB9A-F537-418B-B725-6F95F0C79045}"/>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endParaRPr lang="en-US"/>
              </a:p>
            </p:txBody>
          </p:sp>
          <p:sp>
            <p:nvSpPr>
              <p:cNvPr id="417" name="Graphic 4">
                <a:extLst>
                  <a:ext uri="{FF2B5EF4-FFF2-40B4-BE49-F238E27FC236}">
                    <a16:creationId xmlns:a16="http://schemas.microsoft.com/office/drawing/2014/main" id="{68E40500-4FE9-4DB6-A66C-1232B3294AD7}"/>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endParaRPr lang="en-US"/>
              </a:p>
            </p:txBody>
          </p:sp>
          <p:sp>
            <p:nvSpPr>
              <p:cNvPr id="418" name="Graphic 4">
                <a:extLst>
                  <a:ext uri="{FF2B5EF4-FFF2-40B4-BE49-F238E27FC236}">
                    <a16:creationId xmlns:a16="http://schemas.microsoft.com/office/drawing/2014/main" id="{18016936-B819-4FEC-91E5-37B4FA2DDC55}"/>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endParaRPr lang="en-US"/>
              </a:p>
            </p:txBody>
          </p:sp>
          <p:sp>
            <p:nvSpPr>
              <p:cNvPr id="419" name="Graphic 4">
                <a:extLst>
                  <a:ext uri="{FF2B5EF4-FFF2-40B4-BE49-F238E27FC236}">
                    <a16:creationId xmlns:a16="http://schemas.microsoft.com/office/drawing/2014/main" id="{E911313C-28F7-4633-87E9-87B1E5F9EC55}"/>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endParaRPr lang="en-US"/>
              </a:p>
            </p:txBody>
          </p:sp>
          <p:sp>
            <p:nvSpPr>
              <p:cNvPr id="420" name="Graphic 4">
                <a:extLst>
                  <a:ext uri="{FF2B5EF4-FFF2-40B4-BE49-F238E27FC236}">
                    <a16:creationId xmlns:a16="http://schemas.microsoft.com/office/drawing/2014/main" id="{7E228BB8-8A58-4E1E-B0CE-1ED2B753F55F}"/>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endParaRPr lang="en-US"/>
              </a:p>
            </p:txBody>
          </p:sp>
          <p:sp>
            <p:nvSpPr>
              <p:cNvPr id="421" name="Graphic 4">
                <a:extLst>
                  <a:ext uri="{FF2B5EF4-FFF2-40B4-BE49-F238E27FC236}">
                    <a16:creationId xmlns:a16="http://schemas.microsoft.com/office/drawing/2014/main" id="{AA048903-771E-4D30-9DB5-891E072DA184}"/>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endParaRPr lang="en-US"/>
              </a:p>
            </p:txBody>
          </p:sp>
          <p:sp>
            <p:nvSpPr>
              <p:cNvPr id="422" name="Graphic 4">
                <a:extLst>
                  <a:ext uri="{FF2B5EF4-FFF2-40B4-BE49-F238E27FC236}">
                    <a16:creationId xmlns:a16="http://schemas.microsoft.com/office/drawing/2014/main" id="{1D5CDF16-BBCD-4F8E-BED2-E9D208D75F01}"/>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endParaRPr lang="en-US"/>
              </a:p>
            </p:txBody>
          </p:sp>
          <p:sp>
            <p:nvSpPr>
              <p:cNvPr id="423" name="Graphic 4">
                <a:extLst>
                  <a:ext uri="{FF2B5EF4-FFF2-40B4-BE49-F238E27FC236}">
                    <a16:creationId xmlns:a16="http://schemas.microsoft.com/office/drawing/2014/main" id="{0D13623F-3598-475F-852E-3DDB671410DB}"/>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74239E6C-F5B2-41CC-9501-A714AAB2479D}"/>
                </a:ext>
              </a:extLst>
            </p:cNvPr>
            <p:cNvGrpSpPr/>
            <p:nvPr/>
          </p:nvGrpSpPr>
          <p:grpSpPr>
            <a:xfrm>
              <a:off x="4553158" y="2142554"/>
              <a:ext cx="2559255" cy="2568119"/>
              <a:chOff x="4553158" y="2142554"/>
              <a:chExt cx="2559255" cy="2568119"/>
            </a:xfrm>
          </p:grpSpPr>
          <p:sp>
            <p:nvSpPr>
              <p:cNvPr id="193" name="Graphic 4">
                <a:extLst>
                  <a:ext uri="{FF2B5EF4-FFF2-40B4-BE49-F238E27FC236}">
                    <a16:creationId xmlns:a16="http://schemas.microsoft.com/office/drawing/2014/main" id="{0F53B365-44E9-4515-8006-867A9A64514E}"/>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endParaRPr lang="en-US"/>
              </a:p>
            </p:txBody>
          </p:sp>
          <p:grpSp>
            <p:nvGrpSpPr>
              <p:cNvPr id="194" name="Graphic 4">
                <a:extLst>
                  <a:ext uri="{FF2B5EF4-FFF2-40B4-BE49-F238E27FC236}">
                    <a16:creationId xmlns:a16="http://schemas.microsoft.com/office/drawing/2014/main" id="{E3921E27-24E4-41CD-8A63-D049DAC4F1BB}"/>
                  </a:ext>
                </a:extLst>
              </p:cNvPr>
              <p:cNvGrpSpPr/>
              <p:nvPr/>
            </p:nvGrpSpPr>
            <p:grpSpPr>
              <a:xfrm>
                <a:off x="4553158" y="2142554"/>
                <a:ext cx="2559255" cy="2559427"/>
                <a:chOff x="4553158" y="2142554"/>
                <a:chExt cx="2559255" cy="2559427"/>
              </a:xfrm>
            </p:grpSpPr>
            <p:grpSp>
              <p:nvGrpSpPr>
                <p:cNvPr id="195" name="Graphic 4">
                  <a:extLst>
                    <a:ext uri="{FF2B5EF4-FFF2-40B4-BE49-F238E27FC236}">
                      <a16:creationId xmlns:a16="http://schemas.microsoft.com/office/drawing/2014/main" id="{10FFDE85-858A-45E6-A5C3-CE7B2C4B3ED7}"/>
                    </a:ext>
                  </a:extLst>
                </p:cNvPr>
                <p:cNvGrpSpPr/>
                <p:nvPr/>
              </p:nvGrpSpPr>
              <p:grpSpPr>
                <a:xfrm>
                  <a:off x="5471015" y="2142554"/>
                  <a:ext cx="1063384" cy="1243496"/>
                  <a:chOff x="5471015" y="2142554"/>
                  <a:chExt cx="1063384" cy="1243496"/>
                </a:xfrm>
              </p:grpSpPr>
              <p:sp>
                <p:nvSpPr>
                  <p:cNvPr id="311" name="Graphic 4">
                    <a:extLst>
                      <a:ext uri="{FF2B5EF4-FFF2-40B4-BE49-F238E27FC236}">
                        <a16:creationId xmlns:a16="http://schemas.microsoft.com/office/drawing/2014/main" id="{980C20CE-A96B-46FF-B374-F2537324ABEB}"/>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endParaRPr lang="en-US"/>
                  </a:p>
                </p:txBody>
              </p:sp>
              <p:grpSp>
                <p:nvGrpSpPr>
                  <p:cNvPr id="312" name="Graphic 4">
                    <a:extLst>
                      <a:ext uri="{FF2B5EF4-FFF2-40B4-BE49-F238E27FC236}">
                        <a16:creationId xmlns:a16="http://schemas.microsoft.com/office/drawing/2014/main" id="{C587998A-3FD4-4477-BA11-1903013FF81A}"/>
                      </a:ext>
                    </a:extLst>
                  </p:cNvPr>
                  <p:cNvGrpSpPr/>
                  <p:nvPr/>
                </p:nvGrpSpPr>
                <p:grpSpPr>
                  <a:xfrm>
                    <a:off x="5814604" y="2427069"/>
                    <a:ext cx="208420" cy="118205"/>
                    <a:chOff x="5814604" y="2427069"/>
                    <a:chExt cx="208420" cy="118205"/>
                  </a:xfrm>
                  <a:solidFill>
                    <a:srgbClr val="FFFFFF"/>
                  </a:solidFill>
                </p:grpSpPr>
                <p:sp>
                  <p:nvSpPr>
                    <p:cNvPr id="313" name="Graphic 4">
                      <a:extLst>
                        <a:ext uri="{FF2B5EF4-FFF2-40B4-BE49-F238E27FC236}">
                          <a16:creationId xmlns:a16="http://schemas.microsoft.com/office/drawing/2014/main" id="{BBECD1D9-DFA1-48D9-8305-C3EC5F721206}"/>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endParaRPr lang="en-US"/>
                    </a:p>
                  </p:txBody>
                </p:sp>
                <p:sp>
                  <p:nvSpPr>
                    <p:cNvPr id="314" name="Graphic 4">
                      <a:extLst>
                        <a:ext uri="{FF2B5EF4-FFF2-40B4-BE49-F238E27FC236}">
                          <a16:creationId xmlns:a16="http://schemas.microsoft.com/office/drawing/2014/main" id="{F4C3CE14-67DE-42EF-BB85-7E063068D4F8}"/>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endParaRPr lang="en-US"/>
                    </a:p>
                  </p:txBody>
                </p:sp>
                <p:sp>
                  <p:nvSpPr>
                    <p:cNvPr id="315" name="Graphic 4">
                      <a:extLst>
                        <a:ext uri="{FF2B5EF4-FFF2-40B4-BE49-F238E27FC236}">
                          <a16:creationId xmlns:a16="http://schemas.microsoft.com/office/drawing/2014/main" id="{CE810C81-9FA8-49DC-B3C9-3E6A4EEFDDAF}"/>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grpSp>
            </p:grpSp>
            <p:grpSp>
              <p:nvGrpSpPr>
                <p:cNvPr id="196" name="Graphic 4">
                  <a:extLst>
                    <a:ext uri="{FF2B5EF4-FFF2-40B4-BE49-F238E27FC236}">
                      <a16:creationId xmlns:a16="http://schemas.microsoft.com/office/drawing/2014/main" id="{C13A1635-725A-4642-B13B-349D33C00F31}"/>
                    </a:ext>
                  </a:extLst>
                </p:cNvPr>
                <p:cNvGrpSpPr/>
                <p:nvPr/>
              </p:nvGrpSpPr>
              <p:grpSpPr>
                <a:xfrm>
                  <a:off x="5866960" y="3332461"/>
                  <a:ext cx="1245453" cy="1005939"/>
                  <a:chOff x="5866960" y="3332461"/>
                  <a:chExt cx="1245453" cy="1005939"/>
                </a:xfrm>
              </p:grpSpPr>
              <p:sp>
                <p:nvSpPr>
                  <p:cNvPr id="303" name="Graphic 4">
                    <a:extLst>
                      <a:ext uri="{FF2B5EF4-FFF2-40B4-BE49-F238E27FC236}">
                        <a16:creationId xmlns:a16="http://schemas.microsoft.com/office/drawing/2014/main" id="{7E3C4AD3-7E1F-4635-ADB7-DEB837B7D359}"/>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endParaRPr lang="en-US"/>
                  </a:p>
                </p:txBody>
              </p:sp>
              <p:grpSp>
                <p:nvGrpSpPr>
                  <p:cNvPr id="304" name="Graphic 4">
                    <a:extLst>
                      <a:ext uri="{FF2B5EF4-FFF2-40B4-BE49-F238E27FC236}">
                        <a16:creationId xmlns:a16="http://schemas.microsoft.com/office/drawing/2014/main" id="{3A8C2813-4A89-4826-8C8A-6069289B8B14}"/>
                      </a:ext>
                    </a:extLst>
                  </p:cNvPr>
                  <p:cNvGrpSpPr/>
                  <p:nvPr/>
                </p:nvGrpSpPr>
                <p:grpSpPr>
                  <a:xfrm>
                    <a:off x="6511961" y="3683068"/>
                    <a:ext cx="420697" cy="94996"/>
                    <a:chOff x="6511961" y="3683068"/>
                    <a:chExt cx="420697" cy="94996"/>
                  </a:xfrm>
                  <a:solidFill>
                    <a:srgbClr val="FFFFFF"/>
                  </a:solidFill>
                </p:grpSpPr>
                <p:sp>
                  <p:nvSpPr>
                    <p:cNvPr id="305" name="Graphic 4">
                      <a:extLst>
                        <a:ext uri="{FF2B5EF4-FFF2-40B4-BE49-F238E27FC236}">
                          <a16:creationId xmlns:a16="http://schemas.microsoft.com/office/drawing/2014/main" id="{3F5A1F71-651A-4CFE-8958-2B97462BD684}"/>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endParaRPr lang="en-US"/>
                    </a:p>
                  </p:txBody>
                </p:sp>
                <p:sp>
                  <p:nvSpPr>
                    <p:cNvPr id="306" name="Graphic 4">
                      <a:extLst>
                        <a:ext uri="{FF2B5EF4-FFF2-40B4-BE49-F238E27FC236}">
                          <a16:creationId xmlns:a16="http://schemas.microsoft.com/office/drawing/2014/main" id="{357A24EE-114C-466F-9EE3-4036062D1419}"/>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endParaRPr lang="en-US"/>
                    </a:p>
                  </p:txBody>
                </p:sp>
                <p:sp>
                  <p:nvSpPr>
                    <p:cNvPr id="307" name="Graphic 4">
                      <a:extLst>
                        <a:ext uri="{FF2B5EF4-FFF2-40B4-BE49-F238E27FC236}">
                          <a16:creationId xmlns:a16="http://schemas.microsoft.com/office/drawing/2014/main" id="{7DBF2615-B0F1-4A0D-9BE7-7C4DC3CD428A}"/>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308" name="Graphic 4">
                      <a:extLst>
                        <a:ext uri="{FF2B5EF4-FFF2-40B4-BE49-F238E27FC236}">
                          <a16:creationId xmlns:a16="http://schemas.microsoft.com/office/drawing/2014/main" id="{B9356879-5A58-44EC-93F5-C2EE7049AB25}"/>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endParaRPr lang="en-US"/>
                    </a:p>
                  </p:txBody>
                </p:sp>
                <p:sp>
                  <p:nvSpPr>
                    <p:cNvPr id="309" name="Graphic 4">
                      <a:extLst>
                        <a:ext uri="{FF2B5EF4-FFF2-40B4-BE49-F238E27FC236}">
                          <a16:creationId xmlns:a16="http://schemas.microsoft.com/office/drawing/2014/main" id="{0E6ED9A1-5832-4BEB-A0F5-344AEA51A3DB}"/>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endParaRPr lang="en-US"/>
                    </a:p>
                  </p:txBody>
                </p:sp>
                <p:sp>
                  <p:nvSpPr>
                    <p:cNvPr id="310" name="Graphic 4">
                      <a:extLst>
                        <a:ext uri="{FF2B5EF4-FFF2-40B4-BE49-F238E27FC236}">
                          <a16:creationId xmlns:a16="http://schemas.microsoft.com/office/drawing/2014/main" id="{1B3D4214-5FCA-4FA3-A994-9DB45E4ABD73}"/>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grpSp>
            </p:grpSp>
            <p:grpSp>
              <p:nvGrpSpPr>
                <p:cNvPr id="197" name="Graphic 4">
                  <a:extLst>
                    <a:ext uri="{FF2B5EF4-FFF2-40B4-BE49-F238E27FC236}">
                      <a16:creationId xmlns:a16="http://schemas.microsoft.com/office/drawing/2014/main" id="{2F39DC50-A848-40B4-BC4D-4536AA209DB2}"/>
                    </a:ext>
                  </a:extLst>
                </p:cNvPr>
                <p:cNvGrpSpPr/>
                <p:nvPr/>
              </p:nvGrpSpPr>
              <p:grpSpPr>
                <a:xfrm>
                  <a:off x="5864261" y="2369933"/>
                  <a:ext cx="1242273" cy="1033929"/>
                  <a:chOff x="5864261" y="2369933"/>
                  <a:chExt cx="1242273" cy="1033929"/>
                </a:xfrm>
              </p:grpSpPr>
              <p:sp>
                <p:nvSpPr>
                  <p:cNvPr id="275" name="Graphic 4">
                    <a:extLst>
                      <a:ext uri="{FF2B5EF4-FFF2-40B4-BE49-F238E27FC236}">
                        <a16:creationId xmlns:a16="http://schemas.microsoft.com/office/drawing/2014/main" id="{958DC844-DAAC-4658-A7F7-E0A22FAED835}"/>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endParaRPr lang="en-US"/>
                  </a:p>
                </p:txBody>
              </p:sp>
              <p:grpSp>
                <p:nvGrpSpPr>
                  <p:cNvPr id="276" name="Graphic 4">
                    <a:extLst>
                      <a:ext uri="{FF2B5EF4-FFF2-40B4-BE49-F238E27FC236}">
                        <a16:creationId xmlns:a16="http://schemas.microsoft.com/office/drawing/2014/main" id="{8811E286-09B6-403C-9914-7F258BCB3D76}"/>
                      </a:ext>
                    </a:extLst>
                  </p:cNvPr>
                  <p:cNvGrpSpPr/>
                  <p:nvPr/>
                </p:nvGrpSpPr>
                <p:grpSpPr>
                  <a:xfrm>
                    <a:off x="6287502" y="2801656"/>
                    <a:ext cx="605445" cy="385535"/>
                    <a:chOff x="6287502" y="2801656"/>
                    <a:chExt cx="605445" cy="385535"/>
                  </a:xfrm>
                  <a:solidFill>
                    <a:srgbClr val="FFFFFF"/>
                  </a:solidFill>
                </p:grpSpPr>
                <p:sp>
                  <p:nvSpPr>
                    <p:cNvPr id="277" name="Graphic 4">
                      <a:extLst>
                        <a:ext uri="{FF2B5EF4-FFF2-40B4-BE49-F238E27FC236}">
                          <a16:creationId xmlns:a16="http://schemas.microsoft.com/office/drawing/2014/main" id="{D3BEF8A9-E8D8-40B5-86BC-F292EC6AB6DA}"/>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endParaRPr lang="en-US"/>
                    </a:p>
                  </p:txBody>
                </p:sp>
                <p:sp>
                  <p:nvSpPr>
                    <p:cNvPr id="278" name="Graphic 4">
                      <a:extLst>
                        <a:ext uri="{FF2B5EF4-FFF2-40B4-BE49-F238E27FC236}">
                          <a16:creationId xmlns:a16="http://schemas.microsoft.com/office/drawing/2014/main" id="{DF4C4CB6-EA14-4D5D-94DA-4AEFD7353E2F}"/>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endParaRPr lang="en-US"/>
                    </a:p>
                  </p:txBody>
                </p:sp>
                <p:sp>
                  <p:nvSpPr>
                    <p:cNvPr id="279" name="Graphic 4">
                      <a:extLst>
                        <a:ext uri="{FF2B5EF4-FFF2-40B4-BE49-F238E27FC236}">
                          <a16:creationId xmlns:a16="http://schemas.microsoft.com/office/drawing/2014/main" id="{6DD68D1F-3EB8-4581-93B0-4652AC1F3783}"/>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0" name="Graphic 4">
                      <a:extLst>
                        <a:ext uri="{FF2B5EF4-FFF2-40B4-BE49-F238E27FC236}">
                          <a16:creationId xmlns:a16="http://schemas.microsoft.com/office/drawing/2014/main" id="{6834F334-267A-4518-BB40-E2EEC0E79B6E}"/>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endParaRPr lang="en-US"/>
                    </a:p>
                  </p:txBody>
                </p:sp>
                <p:sp>
                  <p:nvSpPr>
                    <p:cNvPr id="281" name="Graphic 4">
                      <a:extLst>
                        <a:ext uri="{FF2B5EF4-FFF2-40B4-BE49-F238E27FC236}">
                          <a16:creationId xmlns:a16="http://schemas.microsoft.com/office/drawing/2014/main" id="{4918A472-2FF5-44C8-BC11-5FFB27D5E338}"/>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82" name="Graphic 4">
                      <a:extLst>
                        <a:ext uri="{FF2B5EF4-FFF2-40B4-BE49-F238E27FC236}">
                          <a16:creationId xmlns:a16="http://schemas.microsoft.com/office/drawing/2014/main" id="{0A0EFA30-5754-447E-AB7E-6ED5292D698F}"/>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83" name="Graphic 4">
                      <a:extLst>
                        <a:ext uri="{FF2B5EF4-FFF2-40B4-BE49-F238E27FC236}">
                          <a16:creationId xmlns:a16="http://schemas.microsoft.com/office/drawing/2014/main" id="{04FE669C-FD3D-4C8D-B508-161117913A27}"/>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endParaRPr lang="en-US"/>
                    </a:p>
                  </p:txBody>
                </p:sp>
                <p:sp>
                  <p:nvSpPr>
                    <p:cNvPr id="284" name="Graphic 4">
                      <a:extLst>
                        <a:ext uri="{FF2B5EF4-FFF2-40B4-BE49-F238E27FC236}">
                          <a16:creationId xmlns:a16="http://schemas.microsoft.com/office/drawing/2014/main" id="{20304272-CA8F-4C53-A36F-D3F9F0E0596B}"/>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endParaRPr lang="en-US"/>
                    </a:p>
                  </p:txBody>
                </p:sp>
                <p:sp>
                  <p:nvSpPr>
                    <p:cNvPr id="285" name="Graphic 4">
                      <a:extLst>
                        <a:ext uri="{FF2B5EF4-FFF2-40B4-BE49-F238E27FC236}">
                          <a16:creationId xmlns:a16="http://schemas.microsoft.com/office/drawing/2014/main" id="{4BF38295-FA84-4A86-AD9E-8D2B85F3A1D0}"/>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86" name="Graphic 4">
                      <a:extLst>
                        <a:ext uri="{FF2B5EF4-FFF2-40B4-BE49-F238E27FC236}">
                          <a16:creationId xmlns:a16="http://schemas.microsoft.com/office/drawing/2014/main" id="{49E3411B-E3D0-455F-BB53-D9E23678D405}"/>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7" name="Graphic 4">
                      <a:extLst>
                        <a:ext uri="{FF2B5EF4-FFF2-40B4-BE49-F238E27FC236}">
                          <a16:creationId xmlns:a16="http://schemas.microsoft.com/office/drawing/2014/main" id="{0277F578-543D-428A-8080-0B28CA29E622}"/>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88" name="Graphic 4">
                      <a:extLst>
                        <a:ext uri="{FF2B5EF4-FFF2-40B4-BE49-F238E27FC236}">
                          <a16:creationId xmlns:a16="http://schemas.microsoft.com/office/drawing/2014/main" id="{977DECAD-28B5-40A5-8199-3D915A3B5F45}"/>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89" name="Graphic 4">
                      <a:extLst>
                        <a:ext uri="{FF2B5EF4-FFF2-40B4-BE49-F238E27FC236}">
                          <a16:creationId xmlns:a16="http://schemas.microsoft.com/office/drawing/2014/main" id="{4844BD27-A647-49E4-B7FD-2329E9B9778F}"/>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90" name="Graphic 4">
                      <a:extLst>
                        <a:ext uri="{FF2B5EF4-FFF2-40B4-BE49-F238E27FC236}">
                          <a16:creationId xmlns:a16="http://schemas.microsoft.com/office/drawing/2014/main" id="{C81ED09F-6EBF-4D7E-AE80-6951B98159EE}"/>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sp>
                  <p:nvSpPr>
                    <p:cNvPr id="291" name="Graphic 4">
                      <a:extLst>
                        <a:ext uri="{FF2B5EF4-FFF2-40B4-BE49-F238E27FC236}">
                          <a16:creationId xmlns:a16="http://schemas.microsoft.com/office/drawing/2014/main" id="{EDBED88D-4EE2-4956-9678-3DFFCE4D9E7F}"/>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92" name="Graphic 4">
                      <a:extLst>
                        <a:ext uri="{FF2B5EF4-FFF2-40B4-BE49-F238E27FC236}">
                          <a16:creationId xmlns:a16="http://schemas.microsoft.com/office/drawing/2014/main" id="{086253AF-0D5B-4E18-A7BF-7997946BFEF0}"/>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93" name="Graphic 4">
                      <a:extLst>
                        <a:ext uri="{FF2B5EF4-FFF2-40B4-BE49-F238E27FC236}">
                          <a16:creationId xmlns:a16="http://schemas.microsoft.com/office/drawing/2014/main" id="{4979050A-4264-4EE2-991A-F77299BE4347}"/>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endParaRPr lang="en-US"/>
                    </a:p>
                  </p:txBody>
                </p:sp>
                <p:sp>
                  <p:nvSpPr>
                    <p:cNvPr id="294" name="Graphic 4">
                      <a:extLst>
                        <a:ext uri="{FF2B5EF4-FFF2-40B4-BE49-F238E27FC236}">
                          <a16:creationId xmlns:a16="http://schemas.microsoft.com/office/drawing/2014/main" id="{72483D2D-4121-41A3-91FD-C5923D4B6D94}"/>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95" name="Graphic 4">
                      <a:extLst>
                        <a:ext uri="{FF2B5EF4-FFF2-40B4-BE49-F238E27FC236}">
                          <a16:creationId xmlns:a16="http://schemas.microsoft.com/office/drawing/2014/main" id="{A138E793-20B6-45DC-A0B9-F56D65AF05BD}"/>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endParaRPr lang="en-US"/>
                    </a:p>
                  </p:txBody>
                </p:sp>
                <p:sp>
                  <p:nvSpPr>
                    <p:cNvPr id="296" name="Graphic 4">
                      <a:extLst>
                        <a:ext uri="{FF2B5EF4-FFF2-40B4-BE49-F238E27FC236}">
                          <a16:creationId xmlns:a16="http://schemas.microsoft.com/office/drawing/2014/main" id="{CF1D695E-950F-4140-B86A-0181CE2554A5}"/>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endParaRPr lang="en-US"/>
                    </a:p>
                  </p:txBody>
                </p:sp>
                <p:sp>
                  <p:nvSpPr>
                    <p:cNvPr id="297" name="Graphic 4">
                      <a:extLst>
                        <a:ext uri="{FF2B5EF4-FFF2-40B4-BE49-F238E27FC236}">
                          <a16:creationId xmlns:a16="http://schemas.microsoft.com/office/drawing/2014/main" id="{AED8D2B4-4DC4-47B1-BE2D-1FF4DF5688FE}"/>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98" name="Graphic 4">
                      <a:extLst>
                        <a:ext uri="{FF2B5EF4-FFF2-40B4-BE49-F238E27FC236}">
                          <a16:creationId xmlns:a16="http://schemas.microsoft.com/office/drawing/2014/main" id="{3FFE2452-49A0-46DA-AED9-518BF07DBE17}"/>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299" name="Graphic 4">
                      <a:extLst>
                        <a:ext uri="{FF2B5EF4-FFF2-40B4-BE49-F238E27FC236}">
                          <a16:creationId xmlns:a16="http://schemas.microsoft.com/office/drawing/2014/main" id="{DD18F29F-3779-4870-8B19-B3EA70972ECE}"/>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0" name="Graphic 4">
                      <a:extLst>
                        <a:ext uri="{FF2B5EF4-FFF2-40B4-BE49-F238E27FC236}">
                          <a16:creationId xmlns:a16="http://schemas.microsoft.com/office/drawing/2014/main" id="{842E1028-2FDB-4912-AD75-450D243F5474}"/>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301" name="Graphic 4">
                      <a:extLst>
                        <a:ext uri="{FF2B5EF4-FFF2-40B4-BE49-F238E27FC236}">
                          <a16:creationId xmlns:a16="http://schemas.microsoft.com/office/drawing/2014/main" id="{D64CA3D7-7506-4FA9-BB49-C74740F1F690}"/>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302" name="Graphic 4">
                      <a:extLst>
                        <a:ext uri="{FF2B5EF4-FFF2-40B4-BE49-F238E27FC236}">
                          <a16:creationId xmlns:a16="http://schemas.microsoft.com/office/drawing/2014/main" id="{38B50560-C7A5-48A9-9EB2-710191294539}"/>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198" name="Graphic 4">
                  <a:extLst>
                    <a:ext uri="{FF2B5EF4-FFF2-40B4-BE49-F238E27FC236}">
                      <a16:creationId xmlns:a16="http://schemas.microsoft.com/office/drawing/2014/main" id="{129D87A6-78A0-4514-AD4C-ED8802D94A25}"/>
                    </a:ext>
                  </a:extLst>
                </p:cNvPr>
                <p:cNvGrpSpPr/>
                <p:nvPr/>
              </p:nvGrpSpPr>
              <p:grpSpPr>
                <a:xfrm>
                  <a:off x="4639877" y="2204153"/>
                  <a:ext cx="1168404" cy="1192076"/>
                  <a:chOff x="4639877" y="2204153"/>
                  <a:chExt cx="1168404" cy="1192076"/>
                </a:xfrm>
              </p:grpSpPr>
              <p:sp>
                <p:nvSpPr>
                  <p:cNvPr id="259" name="Graphic 4">
                    <a:extLst>
                      <a:ext uri="{FF2B5EF4-FFF2-40B4-BE49-F238E27FC236}">
                        <a16:creationId xmlns:a16="http://schemas.microsoft.com/office/drawing/2014/main" id="{0B266D8C-C4A7-4979-94CE-3598A6500D3B}"/>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endParaRPr lang="en-US"/>
                  </a:p>
                </p:txBody>
              </p:sp>
              <p:grpSp>
                <p:nvGrpSpPr>
                  <p:cNvPr id="260" name="Graphic 4">
                    <a:extLst>
                      <a:ext uri="{FF2B5EF4-FFF2-40B4-BE49-F238E27FC236}">
                        <a16:creationId xmlns:a16="http://schemas.microsoft.com/office/drawing/2014/main" id="{A19E7BD1-FF30-4BD2-8848-5DA26A8A1393}"/>
                      </a:ext>
                    </a:extLst>
                  </p:cNvPr>
                  <p:cNvGrpSpPr/>
                  <p:nvPr/>
                </p:nvGrpSpPr>
                <p:grpSpPr>
                  <a:xfrm>
                    <a:off x="4975216" y="2668415"/>
                    <a:ext cx="478372" cy="248824"/>
                    <a:chOff x="4975216" y="2668415"/>
                    <a:chExt cx="478372" cy="248824"/>
                  </a:xfrm>
                  <a:solidFill>
                    <a:srgbClr val="FFFFFF"/>
                  </a:solidFill>
                </p:grpSpPr>
                <p:sp>
                  <p:nvSpPr>
                    <p:cNvPr id="261" name="Graphic 4">
                      <a:extLst>
                        <a:ext uri="{FF2B5EF4-FFF2-40B4-BE49-F238E27FC236}">
                          <a16:creationId xmlns:a16="http://schemas.microsoft.com/office/drawing/2014/main" id="{CD42C0ED-A1F5-4FC2-A894-80A0BE719227}"/>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endParaRPr lang="en-US"/>
                    </a:p>
                  </p:txBody>
                </p:sp>
                <p:sp>
                  <p:nvSpPr>
                    <p:cNvPr id="262" name="Graphic 4">
                      <a:extLst>
                        <a:ext uri="{FF2B5EF4-FFF2-40B4-BE49-F238E27FC236}">
                          <a16:creationId xmlns:a16="http://schemas.microsoft.com/office/drawing/2014/main" id="{D8A059FA-2A9B-474C-88D7-1CCF06333FBF}"/>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63" name="Graphic 4">
                      <a:extLst>
                        <a:ext uri="{FF2B5EF4-FFF2-40B4-BE49-F238E27FC236}">
                          <a16:creationId xmlns:a16="http://schemas.microsoft.com/office/drawing/2014/main" id="{10A5E527-9ED4-4DFA-B284-F89494A9957E}"/>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64" name="Graphic 4">
                      <a:extLst>
                        <a:ext uri="{FF2B5EF4-FFF2-40B4-BE49-F238E27FC236}">
                          <a16:creationId xmlns:a16="http://schemas.microsoft.com/office/drawing/2014/main" id="{412E1DC1-9EA7-4F36-B8DB-8710AA29347D}"/>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endParaRPr lang="en-US"/>
                    </a:p>
                  </p:txBody>
                </p:sp>
                <p:sp>
                  <p:nvSpPr>
                    <p:cNvPr id="265" name="Graphic 4">
                      <a:extLst>
                        <a:ext uri="{FF2B5EF4-FFF2-40B4-BE49-F238E27FC236}">
                          <a16:creationId xmlns:a16="http://schemas.microsoft.com/office/drawing/2014/main" id="{506933CF-03CE-4B82-9F25-CA6DEA4D562F}"/>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endParaRPr lang="en-US"/>
                    </a:p>
                  </p:txBody>
                </p:sp>
                <p:sp>
                  <p:nvSpPr>
                    <p:cNvPr id="266" name="Graphic 4">
                      <a:extLst>
                        <a:ext uri="{FF2B5EF4-FFF2-40B4-BE49-F238E27FC236}">
                          <a16:creationId xmlns:a16="http://schemas.microsoft.com/office/drawing/2014/main" id="{584667A9-4AC6-4A39-A17D-74FCDF6FC50B}"/>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endParaRPr lang="en-US"/>
                    </a:p>
                  </p:txBody>
                </p:sp>
                <p:sp>
                  <p:nvSpPr>
                    <p:cNvPr id="267" name="Graphic 4">
                      <a:extLst>
                        <a:ext uri="{FF2B5EF4-FFF2-40B4-BE49-F238E27FC236}">
                          <a16:creationId xmlns:a16="http://schemas.microsoft.com/office/drawing/2014/main" id="{ABBE6B44-4105-4BB9-A1F0-4A224A128BD0}"/>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68" name="Graphic 4">
                      <a:extLst>
                        <a:ext uri="{FF2B5EF4-FFF2-40B4-BE49-F238E27FC236}">
                          <a16:creationId xmlns:a16="http://schemas.microsoft.com/office/drawing/2014/main" id="{49F9C9B3-4074-43D9-B882-4D98E349CE4F}"/>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endParaRPr lang="en-US"/>
                    </a:p>
                  </p:txBody>
                </p:sp>
                <p:sp>
                  <p:nvSpPr>
                    <p:cNvPr id="269" name="Graphic 4">
                      <a:extLst>
                        <a:ext uri="{FF2B5EF4-FFF2-40B4-BE49-F238E27FC236}">
                          <a16:creationId xmlns:a16="http://schemas.microsoft.com/office/drawing/2014/main" id="{123D929C-7B55-4C94-805E-8A623F737D77}"/>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70" name="Graphic 4">
                      <a:extLst>
                        <a:ext uri="{FF2B5EF4-FFF2-40B4-BE49-F238E27FC236}">
                          <a16:creationId xmlns:a16="http://schemas.microsoft.com/office/drawing/2014/main" id="{1122C3EF-B24D-47C3-9ECA-C9C652208829}"/>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1" name="Graphic 4">
                      <a:extLst>
                        <a:ext uri="{FF2B5EF4-FFF2-40B4-BE49-F238E27FC236}">
                          <a16:creationId xmlns:a16="http://schemas.microsoft.com/office/drawing/2014/main" id="{D3790753-270C-4C56-AFA8-D67A6DB0B4BB}"/>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72" name="Graphic 4">
                      <a:extLst>
                        <a:ext uri="{FF2B5EF4-FFF2-40B4-BE49-F238E27FC236}">
                          <a16:creationId xmlns:a16="http://schemas.microsoft.com/office/drawing/2014/main" id="{9B725031-0D86-49BE-9EDF-EB3C91CDAF1B}"/>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3" name="Graphic 4">
                      <a:extLst>
                        <a:ext uri="{FF2B5EF4-FFF2-40B4-BE49-F238E27FC236}">
                          <a16:creationId xmlns:a16="http://schemas.microsoft.com/office/drawing/2014/main" id="{235CCC5A-8B95-4377-840B-B85C50DEBC0E}"/>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74" name="Graphic 4">
                      <a:extLst>
                        <a:ext uri="{FF2B5EF4-FFF2-40B4-BE49-F238E27FC236}">
                          <a16:creationId xmlns:a16="http://schemas.microsoft.com/office/drawing/2014/main" id="{72E7BE51-199E-4116-A339-D9F338576833}"/>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199" name="Graphic 4">
                  <a:extLst>
                    <a:ext uri="{FF2B5EF4-FFF2-40B4-BE49-F238E27FC236}">
                      <a16:creationId xmlns:a16="http://schemas.microsoft.com/office/drawing/2014/main" id="{F30D4D8C-73B6-45E0-804F-A4466C506CE7}"/>
                    </a:ext>
                  </a:extLst>
                </p:cNvPr>
                <p:cNvGrpSpPr/>
                <p:nvPr/>
              </p:nvGrpSpPr>
              <p:grpSpPr>
                <a:xfrm>
                  <a:off x="4553158" y="2988795"/>
                  <a:ext cx="1242169" cy="1041794"/>
                  <a:chOff x="4553158" y="2988795"/>
                  <a:chExt cx="1242169" cy="1041794"/>
                </a:xfrm>
              </p:grpSpPr>
              <p:sp>
                <p:nvSpPr>
                  <p:cNvPr id="240" name="Graphic 4">
                    <a:extLst>
                      <a:ext uri="{FF2B5EF4-FFF2-40B4-BE49-F238E27FC236}">
                        <a16:creationId xmlns:a16="http://schemas.microsoft.com/office/drawing/2014/main" id="{01D0E77C-7EC3-46E6-BFB2-A0BCA8FB21BC}"/>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endParaRPr lang="en-US"/>
                  </a:p>
                </p:txBody>
              </p:sp>
              <p:grpSp>
                <p:nvGrpSpPr>
                  <p:cNvPr id="241" name="Graphic 4">
                    <a:extLst>
                      <a:ext uri="{FF2B5EF4-FFF2-40B4-BE49-F238E27FC236}">
                        <a16:creationId xmlns:a16="http://schemas.microsoft.com/office/drawing/2014/main" id="{F48DBD54-09CA-41C0-985E-0397FA67EBA0}"/>
                      </a:ext>
                    </a:extLst>
                  </p:cNvPr>
                  <p:cNvGrpSpPr/>
                  <p:nvPr/>
                </p:nvGrpSpPr>
                <p:grpSpPr>
                  <a:xfrm>
                    <a:off x="4677582" y="3331382"/>
                    <a:ext cx="642302" cy="226077"/>
                    <a:chOff x="4677582" y="3331382"/>
                    <a:chExt cx="642302" cy="226077"/>
                  </a:xfrm>
                  <a:solidFill>
                    <a:srgbClr val="FFFFFF"/>
                  </a:solidFill>
                </p:grpSpPr>
                <p:sp>
                  <p:nvSpPr>
                    <p:cNvPr id="242" name="Graphic 4">
                      <a:extLst>
                        <a:ext uri="{FF2B5EF4-FFF2-40B4-BE49-F238E27FC236}">
                          <a16:creationId xmlns:a16="http://schemas.microsoft.com/office/drawing/2014/main" id="{B6F4ACBA-48EF-41C8-A4F5-5177F1CCA4F4}"/>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endParaRPr lang="en-US"/>
                    </a:p>
                  </p:txBody>
                </p:sp>
                <p:sp>
                  <p:nvSpPr>
                    <p:cNvPr id="243" name="Graphic 4">
                      <a:extLst>
                        <a:ext uri="{FF2B5EF4-FFF2-40B4-BE49-F238E27FC236}">
                          <a16:creationId xmlns:a16="http://schemas.microsoft.com/office/drawing/2014/main" id="{ED0E84CC-76E7-40E3-97FE-C4E25F8738D8}"/>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44" name="Graphic 4">
                      <a:extLst>
                        <a:ext uri="{FF2B5EF4-FFF2-40B4-BE49-F238E27FC236}">
                          <a16:creationId xmlns:a16="http://schemas.microsoft.com/office/drawing/2014/main" id="{3FEC2CF0-1353-4E1C-822A-99F12CED7CCD}"/>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45" name="Graphic 4">
                      <a:extLst>
                        <a:ext uri="{FF2B5EF4-FFF2-40B4-BE49-F238E27FC236}">
                          <a16:creationId xmlns:a16="http://schemas.microsoft.com/office/drawing/2014/main" id="{58F6B694-CE2E-4495-B2EA-D48327939E3A}"/>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endParaRPr lang="en-US"/>
                    </a:p>
                  </p:txBody>
                </p:sp>
                <p:sp>
                  <p:nvSpPr>
                    <p:cNvPr id="246" name="Graphic 4">
                      <a:extLst>
                        <a:ext uri="{FF2B5EF4-FFF2-40B4-BE49-F238E27FC236}">
                          <a16:creationId xmlns:a16="http://schemas.microsoft.com/office/drawing/2014/main" id="{42AD1A80-E9D5-49AE-BE6F-BCFD3AF2B043}"/>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47" name="Graphic 4">
                      <a:extLst>
                        <a:ext uri="{FF2B5EF4-FFF2-40B4-BE49-F238E27FC236}">
                          <a16:creationId xmlns:a16="http://schemas.microsoft.com/office/drawing/2014/main" id="{859B7EA1-A4E4-42ED-B311-E8336E53F037}"/>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48" name="Graphic 4">
                      <a:extLst>
                        <a:ext uri="{FF2B5EF4-FFF2-40B4-BE49-F238E27FC236}">
                          <a16:creationId xmlns:a16="http://schemas.microsoft.com/office/drawing/2014/main" id="{BE519B56-3FD8-40D7-B5F2-2D652AF89055}"/>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endParaRPr lang="en-US"/>
                    </a:p>
                  </p:txBody>
                </p:sp>
                <p:sp>
                  <p:nvSpPr>
                    <p:cNvPr id="249" name="Graphic 4">
                      <a:extLst>
                        <a:ext uri="{FF2B5EF4-FFF2-40B4-BE49-F238E27FC236}">
                          <a16:creationId xmlns:a16="http://schemas.microsoft.com/office/drawing/2014/main" id="{E909F840-47C6-4FF3-B2E6-31186FF5EE90}"/>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50" name="Graphic 4">
                      <a:extLst>
                        <a:ext uri="{FF2B5EF4-FFF2-40B4-BE49-F238E27FC236}">
                          <a16:creationId xmlns:a16="http://schemas.microsoft.com/office/drawing/2014/main" id="{7A39B244-504B-496C-A5B1-7B52CC9D6AB9}"/>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1" name="Graphic 4">
                      <a:extLst>
                        <a:ext uri="{FF2B5EF4-FFF2-40B4-BE49-F238E27FC236}">
                          <a16:creationId xmlns:a16="http://schemas.microsoft.com/office/drawing/2014/main" id="{222F47B6-7996-4F0F-A98A-6050DC50B3C9}"/>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52" name="Graphic 4">
                      <a:extLst>
                        <a:ext uri="{FF2B5EF4-FFF2-40B4-BE49-F238E27FC236}">
                          <a16:creationId xmlns:a16="http://schemas.microsoft.com/office/drawing/2014/main" id="{CD3082A5-616A-4426-8B7D-30488A52FB91}"/>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53" name="Graphic 4">
                      <a:extLst>
                        <a:ext uri="{FF2B5EF4-FFF2-40B4-BE49-F238E27FC236}">
                          <a16:creationId xmlns:a16="http://schemas.microsoft.com/office/drawing/2014/main" id="{E15C8D56-B325-425B-B0DD-78A9826ECBD9}"/>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54" name="Graphic 4">
                      <a:extLst>
                        <a:ext uri="{FF2B5EF4-FFF2-40B4-BE49-F238E27FC236}">
                          <a16:creationId xmlns:a16="http://schemas.microsoft.com/office/drawing/2014/main" id="{BF0ECE54-2406-4033-9E02-DE6AAA22B6CE}"/>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endParaRPr lang="en-US"/>
                    </a:p>
                  </p:txBody>
                </p:sp>
                <p:sp>
                  <p:nvSpPr>
                    <p:cNvPr id="255" name="Graphic 4">
                      <a:extLst>
                        <a:ext uri="{FF2B5EF4-FFF2-40B4-BE49-F238E27FC236}">
                          <a16:creationId xmlns:a16="http://schemas.microsoft.com/office/drawing/2014/main" id="{C2B13854-AAB2-4EE3-AAB1-0DD1017E5D4F}"/>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endParaRPr lang="en-US"/>
                    </a:p>
                  </p:txBody>
                </p:sp>
                <p:sp>
                  <p:nvSpPr>
                    <p:cNvPr id="256" name="Graphic 4">
                      <a:extLst>
                        <a:ext uri="{FF2B5EF4-FFF2-40B4-BE49-F238E27FC236}">
                          <a16:creationId xmlns:a16="http://schemas.microsoft.com/office/drawing/2014/main" id="{73085D0E-03CE-499A-9047-DC2F86A72F5E}"/>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7" name="Graphic 4">
                      <a:extLst>
                        <a:ext uri="{FF2B5EF4-FFF2-40B4-BE49-F238E27FC236}">
                          <a16:creationId xmlns:a16="http://schemas.microsoft.com/office/drawing/2014/main" id="{AE5E582D-4B25-49D2-8E28-9FE0CD060C79}"/>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58" name="Graphic 4">
                      <a:extLst>
                        <a:ext uri="{FF2B5EF4-FFF2-40B4-BE49-F238E27FC236}">
                          <a16:creationId xmlns:a16="http://schemas.microsoft.com/office/drawing/2014/main" id="{8AA83FE7-AF2D-4049-BEFA-14B505D477F8}"/>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200" name="Graphic 4">
                  <a:extLst>
                    <a:ext uri="{FF2B5EF4-FFF2-40B4-BE49-F238E27FC236}">
                      <a16:creationId xmlns:a16="http://schemas.microsoft.com/office/drawing/2014/main" id="{20962C6A-3584-4F63-9256-826024A67C7E}"/>
                    </a:ext>
                  </a:extLst>
                </p:cNvPr>
                <p:cNvGrpSpPr/>
                <p:nvPr/>
              </p:nvGrpSpPr>
              <p:grpSpPr>
                <a:xfrm>
                  <a:off x="5023022" y="3969675"/>
                  <a:ext cx="526333" cy="385612"/>
                  <a:chOff x="5023022" y="3969675"/>
                  <a:chExt cx="526333" cy="385612"/>
                </a:xfrm>
                <a:solidFill>
                  <a:srgbClr val="FFFFFF"/>
                </a:solidFill>
              </p:grpSpPr>
              <p:sp>
                <p:nvSpPr>
                  <p:cNvPr id="218" name="Graphic 4">
                    <a:extLst>
                      <a:ext uri="{FF2B5EF4-FFF2-40B4-BE49-F238E27FC236}">
                        <a16:creationId xmlns:a16="http://schemas.microsoft.com/office/drawing/2014/main" id="{41113067-9CB6-4736-A7D8-A11759FA605A}"/>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endParaRPr lang="en-US"/>
                  </a:p>
                </p:txBody>
              </p:sp>
              <p:sp>
                <p:nvSpPr>
                  <p:cNvPr id="219" name="Graphic 4">
                    <a:extLst>
                      <a:ext uri="{FF2B5EF4-FFF2-40B4-BE49-F238E27FC236}">
                        <a16:creationId xmlns:a16="http://schemas.microsoft.com/office/drawing/2014/main" id="{81BAF0C5-070B-4991-9323-849747D75C45}"/>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20" name="Graphic 4">
                    <a:extLst>
                      <a:ext uri="{FF2B5EF4-FFF2-40B4-BE49-F238E27FC236}">
                        <a16:creationId xmlns:a16="http://schemas.microsoft.com/office/drawing/2014/main" id="{0BEFC2F0-35A2-4545-A83E-7AAC90A8EA46}"/>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21" name="Graphic 4">
                    <a:extLst>
                      <a:ext uri="{FF2B5EF4-FFF2-40B4-BE49-F238E27FC236}">
                        <a16:creationId xmlns:a16="http://schemas.microsoft.com/office/drawing/2014/main" id="{2412F53B-883E-41E7-9042-37032A94D39E}"/>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22" name="Graphic 4">
                    <a:extLst>
                      <a:ext uri="{FF2B5EF4-FFF2-40B4-BE49-F238E27FC236}">
                        <a16:creationId xmlns:a16="http://schemas.microsoft.com/office/drawing/2014/main" id="{386EED14-509F-4210-962F-22F5C1E691D8}"/>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23" name="Graphic 4">
                    <a:extLst>
                      <a:ext uri="{FF2B5EF4-FFF2-40B4-BE49-F238E27FC236}">
                        <a16:creationId xmlns:a16="http://schemas.microsoft.com/office/drawing/2014/main" id="{F7A84D74-E4EC-40A0-B7F9-DB1677791C3F}"/>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24" name="Graphic 4">
                    <a:extLst>
                      <a:ext uri="{FF2B5EF4-FFF2-40B4-BE49-F238E27FC236}">
                        <a16:creationId xmlns:a16="http://schemas.microsoft.com/office/drawing/2014/main" id="{0BDBDDD0-3AB0-4ECA-9262-EED3CD133937}"/>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endParaRPr lang="en-US"/>
                  </a:p>
                </p:txBody>
              </p:sp>
              <p:sp>
                <p:nvSpPr>
                  <p:cNvPr id="225" name="Graphic 4">
                    <a:extLst>
                      <a:ext uri="{FF2B5EF4-FFF2-40B4-BE49-F238E27FC236}">
                        <a16:creationId xmlns:a16="http://schemas.microsoft.com/office/drawing/2014/main" id="{C98D98EE-8D5D-4C59-86FC-C6D0D4FF77F4}"/>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endParaRPr lang="en-US"/>
                  </a:p>
                </p:txBody>
              </p:sp>
              <p:sp>
                <p:nvSpPr>
                  <p:cNvPr id="226" name="Graphic 4">
                    <a:extLst>
                      <a:ext uri="{FF2B5EF4-FFF2-40B4-BE49-F238E27FC236}">
                        <a16:creationId xmlns:a16="http://schemas.microsoft.com/office/drawing/2014/main" id="{4A11B1AC-3BF3-449E-A735-00F72BB2BCC3}"/>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endParaRPr lang="en-US"/>
                  </a:p>
                </p:txBody>
              </p:sp>
              <p:sp>
                <p:nvSpPr>
                  <p:cNvPr id="227" name="Graphic 4">
                    <a:extLst>
                      <a:ext uri="{FF2B5EF4-FFF2-40B4-BE49-F238E27FC236}">
                        <a16:creationId xmlns:a16="http://schemas.microsoft.com/office/drawing/2014/main" id="{78541007-059E-4B3A-8EB6-BE7BBC3C10E4}"/>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sp>
                <p:nvSpPr>
                  <p:cNvPr id="228" name="Graphic 4">
                    <a:extLst>
                      <a:ext uri="{FF2B5EF4-FFF2-40B4-BE49-F238E27FC236}">
                        <a16:creationId xmlns:a16="http://schemas.microsoft.com/office/drawing/2014/main" id="{A4BB31D6-9863-4AE3-B588-61166B59ACF1}"/>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endParaRPr lang="en-US"/>
                  </a:p>
                </p:txBody>
              </p:sp>
              <p:sp>
                <p:nvSpPr>
                  <p:cNvPr id="229" name="Graphic 4">
                    <a:extLst>
                      <a:ext uri="{FF2B5EF4-FFF2-40B4-BE49-F238E27FC236}">
                        <a16:creationId xmlns:a16="http://schemas.microsoft.com/office/drawing/2014/main" id="{E9FF0E5F-5808-4454-A4A0-9E155FC38210}"/>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0" name="Graphic 4">
                    <a:extLst>
                      <a:ext uri="{FF2B5EF4-FFF2-40B4-BE49-F238E27FC236}">
                        <a16:creationId xmlns:a16="http://schemas.microsoft.com/office/drawing/2014/main" id="{2F021F8D-6CF7-450F-AB1A-3C6E21175648}"/>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31" name="Graphic 4">
                    <a:extLst>
                      <a:ext uri="{FF2B5EF4-FFF2-40B4-BE49-F238E27FC236}">
                        <a16:creationId xmlns:a16="http://schemas.microsoft.com/office/drawing/2014/main" id="{30CE01B0-39A3-4EBD-8590-3192CB6ED71D}"/>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32" name="Graphic 4">
                    <a:extLst>
                      <a:ext uri="{FF2B5EF4-FFF2-40B4-BE49-F238E27FC236}">
                        <a16:creationId xmlns:a16="http://schemas.microsoft.com/office/drawing/2014/main" id="{F464017A-266D-41F3-92D5-2914D5286DFB}"/>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3" name="Graphic 4">
                    <a:extLst>
                      <a:ext uri="{FF2B5EF4-FFF2-40B4-BE49-F238E27FC236}">
                        <a16:creationId xmlns:a16="http://schemas.microsoft.com/office/drawing/2014/main" id="{DE816D06-F1B9-42F8-BAAA-96014421A31D}"/>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endParaRPr lang="en-US"/>
                  </a:p>
                </p:txBody>
              </p:sp>
              <p:sp>
                <p:nvSpPr>
                  <p:cNvPr id="234" name="Graphic 4">
                    <a:extLst>
                      <a:ext uri="{FF2B5EF4-FFF2-40B4-BE49-F238E27FC236}">
                        <a16:creationId xmlns:a16="http://schemas.microsoft.com/office/drawing/2014/main" id="{C3E4D315-981A-463E-9731-7A68F9AD8E58}"/>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endParaRPr lang="en-US"/>
                  </a:p>
                </p:txBody>
              </p:sp>
              <p:sp>
                <p:nvSpPr>
                  <p:cNvPr id="235" name="Graphic 4">
                    <a:extLst>
                      <a:ext uri="{FF2B5EF4-FFF2-40B4-BE49-F238E27FC236}">
                        <a16:creationId xmlns:a16="http://schemas.microsoft.com/office/drawing/2014/main" id="{73A52341-9959-4BBE-AEDF-7927587844E8}"/>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36" name="Graphic 4">
                    <a:extLst>
                      <a:ext uri="{FF2B5EF4-FFF2-40B4-BE49-F238E27FC236}">
                        <a16:creationId xmlns:a16="http://schemas.microsoft.com/office/drawing/2014/main" id="{D7425264-BB38-4350-B60F-F504F795F08F}"/>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7" name="Graphic 4">
                    <a:extLst>
                      <a:ext uri="{FF2B5EF4-FFF2-40B4-BE49-F238E27FC236}">
                        <a16:creationId xmlns:a16="http://schemas.microsoft.com/office/drawing/2014/main" id="{4D41512D-F320-4F29-9A4E-B1122565E220}"/>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8" name="Graphic 4">
                    <a:extLst>
                      <a:ext uri="{FF2B5EF4-FFF2-40B4-BE49-F238E27FC236}">
                        <a16:creationId xmlns:a16="http://schemas.microsoft.com/office/drawing/2014/main" id="{B48048F9-280B-48B4-A56C-50AE1477F454}"/>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39" name="Graphic 4">
                    <a:extLst>
                      <a:ext uri="{FF2B5EF4-FFF2-40B4-BE49-F238E27FC236}">
                        <a16:creationId xmlns:a16="http://schemas.microsoft.com/office/drawing/2014/main" id="{128FAAB6-20C3-44A0-BE30-9D90F085BCC5}"/>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grpSp>
            <p:grpSp>
              <p:nvGrpSpPr>
                <p:cNvPr id="201" name="Graphic 4">
                  <a:extLst>
                    <a:ext uri="{FF2B5EF4-FFF2-40B4-BE49-F238E27FC236}">
                      <a16:creationId xmlns:a16="http://schemas.microsoft.com/office/drawing/2014/main" id="{2DE3FD49-17BE-4305-93D7-57CF05561E0C}"/>
                    </a:ext>
                  </a:extLst>
                </p:cNvPr>
                <p:cNvGrpSpPr/>
                <p:nvPr/>
              </p:nvGrpSpPr>
              <p:grpSpPr>
                <a:xfrm>
                  <a:off x="5626000" y="3455833"/>
                  <a:ext cx="1077186" cy="1246148"/>
                  <a:chOff x="5626000" y="3455833"/>
                  <a:chExt cx="1077186" cy="1246148"/>
                </a:xfrm>
              </p:grpSpPr>
              <p:sp>
                <p:nvSpPr>
                  <p:cNvPr id="202" name="Graphic 4">
                    <a:extLst>
                      <a:ext uri="{FF2B5EF4-FFF2-40B4-BE49-F238E27FC236}">
                        <a16:creationId xmlns:a16="http://schemas.microsoft.com/office/drawing/2014/main" id="{E9137563-2152-4C70-84C7-C9F296AA57E8}"/>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endParaRPr lang="en-US"/>
                  </a:p>
                </p:txBody>
              </p:sp>
              <p:grpSp>
                <p:nvGrpSpPr>
                  <p:cNvPr id="203" name="Graphic 4">
                    <a:extLst>
                      <a:ext uri="{FF2B5EF4-FFF2-40B4-BE49-F238E27FC236}">
                        <a16:creationId xmlns:a16="http://schemas.microsoft.com/office/drawing/2014/main" id="{7DFA8655-1037-4233-9802-6E2A70A970D0}"/>
                      </a:ext>
                    </a:extLst>
                  </p:cNvPr>
                  <p:cNvGrpSpPr/>
                  <p:nvPr/>
                </p:nvGrpSpPr>
                <p:grpSpPr>
                  <a:xfrm>
                    <a:off x="5841283" y="4156351"/>
                    <a:ext cx="463799" cy="254607"/>
                    <a:chOff x="5841283" y="4156351"/>
                    <a:chExt cx="463799" cy="254607"/>
                  </a:xfrm>
                  <a:solidFill>
                    <a:srgbClr val="FFFFFF"/>
                  </a:solidFill>
                </p:grpSpPr>
                <p:sp>
                  <p:nvSpPr>
                    <p:cNvPr id="204" name="Graphic 4">
                      <a:extLst>
                        <a:ext uri="{FF2B5EF4-FFF2-40B4-BE49-F238E27FC236}">
                          <a16:creationId xmlns:a16="http://schemas.microsoft.com/office/drawing/2014/main" id="{99A73F51-45AC-4194-8B94-50342F664856}"/>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endParaRPr lang="en-US"/>
                    </a:p>
                  </p:txBody>
                </p:sp>
                <p:sp>
                  <p:nvSpPr>
                    <p:cNvPr id="205" name="Graphic 4">
                      <a:extLst>
                        <a:ext uri="{FF2B5EF4-FFF2-40B4-BE49-F238E27FC236}">
                          <a16:creationId xmlns:a16="http://schemas.microsoft.com/office/drawing/2014/main" id="{C4FE0E5A-F397-4D82-891B-E87D7D274608}"/>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06" name="Graphic 4">
                      <a:extLst>
                        <a:ext uri="{FF2B5EF4-FFF2-40B4-BE49-F238E27FC236}">
                          <a16:creationId xmlns:a16="http://schemas.microsoft.com/office/drawing/2014/main" id="{DF6D3AA4-9DA0-4FF9-B061-6AB72C73F2B6}"/>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07" name="Graphic 4">
                      <a:extLst>
                        <a:ext uri="{FF2B5EF4-FFF2-40B4-BE49-F238E27FC236}">
                          <a16:creationId xmlns:a16="http://schemas.microsoft.com/office/drawing/2014/main" id="{72441E05-EE27-4B79-95C8-90A848635271}"/>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08" name="Graphic 4">
                      <a:extLst>
                        <a:ext uri="{FF2B5EF4-FFF2-40B4-BE49-F238E27FC236}">
                          <a16:creationId xmlns:a16="http://schemas.microsoft.com/office/drawing/2014/main" id="{8DA1CFD3-F5E5-4798-BFAC-0E32E8E4EF21}"/>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endParaRPr lang="en-US"/>
                    </a:p>
                  </p:txBody>
                </p:sp>
                <p:sp>
                  <p:nvSpPr>
                    <p:cNvPr id="209" name="Graphic 4">
                      <a:extLst>
                        <a:ext uri="{FF2B5EF4-FFF2-40B4-BE49-F238E27FC236}">
                          <a16:creationId xmlns:a16="http://schemas.microsoft.com/office/drawing/2014/main" id="{94E34661-F140-4A53-9422-AAB01A82704F}"/>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10" name="Graphic 4">
                      <a:extLst>
                        <a:ext uri="{FF2B5EF4-FFF2-40B4-BE49-F238E27FC236}">
                          <a16:creationId xmlns:a16="http://schemas.microsoft.com/office/drawing/2014/main" id="{96BE0288-EAAE-45A3-B186-A34E11BAA164}"/>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11" name="Graphic 4">
                      <a:extLst>
                        <a:ext uri="{FF2B5EF4-FFF2-40B4-BE49-F238E27FC236}">
                          <a16:creationId xmlns:a16="http://schemas.microsoft.com/office/drawing/2014/main" id="{F212135F-8361-41A1-B757-7F40C23D12C1}"/>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12" name="Graphic 4">
                      <a:extLst>
                        <a:ext uri="{FF2B5EF4-FFF2-40B4-BE49-F238E27FC236}">
                          <a16:creationId xmlns:a16="http://schemas.microsoft.com/office/drawing/2014/main" id="{A08FEF7A-4DA4-4436-A41F-656BE693DC9C}"/>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endParaRPr lang="en-US"/>
                    </a:p>
                  </p:txBody>
                </p:sp>
                <p:sp>
                  <p:nvSpPr>
                    <p:cNvPr id="213" name="Graphic 4">
                      <a:extLst>
                        <a:ext uri="{FF2B5EF4-FFF2-40B4-BE49-F238E27FC236}">
                          <a16:creationId xmlns:a16="http://schemas.microsoft.com/office/drawing/2014/main" id="{127BCED4-2A2C-4FC7-A1AD-D27A5892D101}"/>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sp>
                  <p:nvSpPr>
                    <p:cNvPr id="214" name="Graphic 4">
                      <a:extLst>
                        <a:ext uri="{FF2B5EF4-FFF2-40B4-BE49-F238E27FC236}">
                          <a16:creationId xmlns:a16="http://schemas.microsoft.com/office/drawing/2014/main" id="{73FD306E-F8CE-4C5A-8DA7-5FFA4D00043B}"/>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15" name="Graphic 4">
                      <a:extLst>
                        <a:ext uri="{FF2B5EF4-FFF2-40B4-BE49-F238E27FC236}">
                          <a16:creationId xmlns:a16="http://schemas.microsoft.com/office/drawing/2014/main" id="{0B980D8B-45DC-4EC9-B817-0E5C292F0770}"/>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endParaRPr lang="en-US"/>
                    </a:p>
                  </p:txBody>
                </p:sp>
                <p:sp>
                  <p:nvSpPr>
                    <p:cNvPr id="216" name="Graphic 4">
                      <a:extLst>
                        <a:ext uri="{FF2B5EF4-FFF2-40B4-BE49-F238E27FC236}">
                          <a16:creationId xmlns:a16="http://schemas.microsoft.com/office/drawing/2014/main" id="{69992742-F981-4ED6-BDD6-C90022FD959B}"/>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17" name="Graphic 4">
                      <a:extLst>
                        <a:ext uri="{FF2B5EF4-FFF2-40B4-BE49-F238E27FC236}">
                          <a16:creationId xmlns:a16="http://schemas.microsoft.com/office/drawing/2014/main" id="{5A79E258-9E88-491C-AA0A-B9C6F7475F29}"/>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grpSp>
            </p:grpSp>
          </p:grpSp>
        </p:grpSp>
        <p:grpSp>
          <p:nvGrpSpPr>
            <p:cNvPr id="7" name="Graphic 4">
              <a:extLst>
                <a:ext uri="{FF2B5EF4-FFF2-40B4-BE49-F238E27FC236}">
                  <a16:creationId xmlns:a16="http://schemas.microsoft.com/office/drawing/2014/main" id="{22BFE2C6-F572-4D4D-A23C-0F91F72183C2}"/>
                </a:ext>
              </a:extLst>
            </p:cNvPr>
            <p:cNvGrpSpPr/>
            <p:nvPr/>
          </p:nvGrpSpPr>
          <p:grpSpPr>
            <a:xfrm>
              <a:off x="2886251" y="500470"/>
              <a:ext cx="5860729" cy="5858711"/>
              <a:chOff x="2886251" y="500470"/>
              <a:chExt cx="5860729" cy="5858711"/>
            </a:xfrm>
          </p:grpSpPr>
          <p:grpSp>
            <p:nvGrpSpPr>
              <p:cNvPr id="8" name="Graphic 4">
                <a:extLst>
                  <a:ext uri="{FF2B5EF4-FFF2-40B4-BE49-F238E27FC236}">
                    <a16:creationId xmlns:a16="http://schemas.microsoft.com/office/drawing/2014/main" id="{D4612B81-8EAE-43E7-8563-A9B2A77A8C45}"/>
                  </a:ext>
                </a:extLst>
              </p:cNvPr>
              <p:cNvGrpSpPr/>
              <p:nvPr/>
            </p:nvGrpSpPr>
            <p:grpSpPr>
              <a:xfrm>
                <a:off x="7175776" y="3036678"/>
                <a:ext cx="1571204" cy="1753956"/>
                <a:chOff x="7175776" y="3036678"/>
                <a:chExt cx="1571204" cy="1753956"/>
              </a:xfrm>
            </p:grpSpPr>
            <p:sp>
              <p:nvSpPr>
                <p:cNvPr id="170" name="Graphic 4">
                  <a:extLst>
                    <a:ext uri="{FF2B5EF4-FFF2-40B4-BE49-F238E27FC236}">
                      <a16:creationId xmlns:a16="http://schemas.microsoft.com/office/drawing/2014/main" id="{08178E82-7052-4D0D-A8A8-8ECD7EE41917}"/>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endParaRPr lang="en-US"/>
                </a:p>
              </p:txBody>
            </p:sp>
            <p:grpSp>
              <p:nvGrpSpPr>
                <p:cNvPr id="171" name="Graphic 4">
                  <a:extLst>
                    <a:ext uri="{FF2B5EF4-FFF2-40B4-BE49-F238E27FC236}">
                      <a16:creationId xmlns:a16="http://schemas.microsoft.com/office/drawing/2014/main" id="{71739402-7EEB-4596-837E-88E2290087DA}"/>
                    </a:ext>
                  </a:extLst>
                </p:cNvPr>
                <p:cNvGrpSpPr/>
                <p:nvPr/>
              </p:nvGrpSpPr>
              <p:grpSpPr>
                <a:xfrm>
                  <a:off x="7391908" y="3613209"/>
                  <a:ext cx="1316295" cy="278819"/>
                  <a:chOff x="7391908" y="3613209"/>
                  <a:chExt cx="1316295" cy="278819"/>
                </a:xfrm>
                <a:solidFill>
                  <a:srgbClr val="FFFFFF"/>
                </a:solidFill>
              </p:grpSpPr>
              <p:sp>
                <p:nvSpPr>
                  <p:cNvPr id="175" name="Graphic 4">
                    <a:extLst>
                      <a:ext uri="{FF2B5EF4-FFF2-40B4-BE49-F238E27FC236}">
                        <a16:creationId xmlns:a16="http://schemas.microsoft.com/office/drawing/2014/main" id="{1FAF58F1-639D-4254-A818-28FBCC709095}"/>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76" name="Graphic 4">
                    <a:extLst>
                      <a:ext uri="{FF2B5EF4-FFF2-40B4-BE49-F238E27FC236}">
                        <a16:creationId xmlns:a16="http://schemas.microsoft.com/office/drawing/2014/main" id="{50810675-E3E6-4501-B786-0BBD17DDFC02}"/>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endParaRPr lang="en-US"/>
                  </a:p>
                </p:txBody>
              </p:sp>
              <p:sp>
                <p:nvSpPr>
                  <p:cNvPr id="177" name="Graphic 4">
                    <a:extLst>
                      <a:ext uri="{FF2B5EF4-FFF2-40B4-BE49-F238E27FC236}">
                        <a16:creationId xmlns:a16="http://schemas.microsoft.com/office/drawing/2014/main" id="{A58DB70B-4D7D-4CEE-B4C5-3D564FB79B61}"/>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178" name="Graphic 4">
                    <a:extLst>
                      <a:ext uri="{FF2B5EF4-FFF2-40B4-BE49-F238E27FC236}">
                        <a16:creationId xmlns:a16="http://schemas.microsoft.com/office/drawing/2014/main" id="{CDF36E94-AB6C-4BF6-B486-FCE48198712B}"/>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79" name="Graphic 4">
                    <a:extLst>
                      <a:ext uri="{FF2B5EF4-FFF2-40B4-BE49-F238E27FC236}">
                        <a16:creationId xmlns:a16="http://schemas.microsoft.com/office/drawing/2014/main" id="{DB4FE3D9-85E7-4650-9086-C22ADD194EA2}"/>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0" name="Graphic 4">
                    <a:extLst>
                      <a:ext uri="{FF2B5EF4-FFF2-40B4-BE49-F238E27FC236}">
                        <a16:creationId xmlns:a16="http://schemas.microsoft.com/office/drawing/2014/main" id="{CD5E498D-6659-4FF6-85A5-DD2371DD8238}"/>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1" name="Graphic 4">
                    <a:extLst>
                      <a:ext uri="{FF2B5EF4-FFF2-40B4-BE49-F238E27FC236}">
                        <a16:creationId xmlns:a16="http://schemas.microsoft.com/office/drawing/2014/main" id="{B114A982-0323-4F54-97EB-108390D977EF}"/>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endParaRPr lang="en-US"/>
                  </a:p>
                </p:txBody>
              </p:sp>
              <p:sp>
                <p:nvSpPr>
                  <p:cNvPr id="182" name="Graphic 4">
                    <a:extLst>
                      <a:ext uri="{FF2B5EF4-FFF2-40B4-BE49-F238E27FC236}">
                        <a16:creationId xmlns:a16="http://schemas.microsoft.com/office/drawing/2014/main" id="{DE9D59FE-942E-42D5-9BD9-7C59DC42AA01}"/>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3" name="Graphic 4">
                    <a:extLst>
                      <a:ext uri="{FF2B5EF4-FFF2-40B4-BE49-F238E27FC236}">
                        <a16:creationId xmlns:a16="http://schemas.microsoft.com/office/drawing/2014/main" id="{5471465C-AE82-4356-A0B8-FF164120A434}"/>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184" name="Graphic 4">
                    <a:extLst>
                      <a:ext uri="{FF2B5EF4-FFF2-40B4-BE49-F238E27FC236}">
                        <a16:creationId xmlns:a16="http://schemas.microsoft.com/office/drawing/2014/main" id="{B2FCDF70-B05A-4F45-A6CC-33B6DE78FA4F}"/>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5" name="Graphic 4">
                    <a:extLst>
                      <a:ext uri="{FF2B5EF4-FFF2-40B4-BE49-F238E27FC236}">
                        <a16:creationId xmlns:a16="http://schemas.microsoft.com/office/drawing/2014/main" id="{8A6022AF-24E4-4D4B-91ED-66554B33C3BF}"/>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86" name="Graphic 4">
                    <a:extLst>
                      <a:ext uri="{FF2B5EF4-FFF2-40B4-BE49-F238E27FC236}">
                        <a16:creationId xmlns:a16="http://schemas.microsoft.com/office/drawing/2014/main" id="{5B2DC26B-D2F2-41CA-B1EB-C32266D5EEF1}"/>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7" name="Graphic 4">
                    <a:extLst>
                      <a:ext uri="{FF2B5EF4-FFF2-40B4-BE49-F238E27FC236}">
                        <a16:creationId xmlns:a16="http://schemas.microsoft.com/office/drawing/2014/main" id="{572244C2-61FF-498A-886A-952E3E93B14D}"/>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88" name="Graphic 4">
                    <a:extLst>
                      <a:ext uri="{FF2B5EF4-FFF2-40B4-BE49-F238E27FC236}">
                        <a16:creationId xmlns:a16="http://schemas.microsoft.com/office/drawing/2014/main" id="{2A952C20-B808-4E62-9CD1-0783C24713AA}"/>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9" name="Graphic 4">
                    <a:extLst>
                      <a:ext uri="{FF2B5EF4-FFF2-40B4-BE49-F238E27FC236}">
                        <a16:creationId xmlns:a16="http://schemas.microsoft.com/office/drawing/2014/main" id="{7EFB8617-3B46-4ECF-9E87-50ED2FBCB22A}"/>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90" name="Graphic 4">
                    <a:extLst>
                      <a:ext uri="{FF2B5EF4-FFF2-40B4-BE49-F238E27FC236}">
                        <a16:creationId xmlns:a16="http://schemas.microsoft.com/office/drawing/2014/main" id="{30092B99-F6E2-4A4E-9B8D-DC3B792015E9}"/>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91" name="Graphic 4">
                    <a:extLst>
                      <a:ext uri="{FF2B5EF4-FFF2-40B4-BE49-F238E27FC236}">
                        <a16:creationId xmlns:a16="http://schemas.microsoft.com/office/drawing/2014/main" id="{CDEA3E72-A42C-473F-9F73-12B719BC6D4F}"/>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2" name="Graphic 4">
                    <a:extLst>
                      <a:ext uri="{FF2B5EF4-FFF2-40B4-BE49-F238E27FC236}">
                        <a16:creationId xmlns:a16="http://schemas.microsoft.com/office/drawing/2014/main" id="{80738BA9-0C16-4552-9851-650449B38172}"/>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72" name="Graphic 4">
                  <a:extLst>
                    <a:ext uri="{FF2B5EF4-FFF2-40B4-BE49-F238E27FC236}">
                      <a16:creationId xmlns:a16="http://schemas.microsoft.com/office/drawing/2014/main" id="{6F24A551-6BA0-4E88-B7AB-24E845ABE1F3}"/>
                    </a:ext>
                  </a:extLst>
                </p:cNvPr>
                <p:cNvGrpSpPr/>
                <p:nvPr/>
              </p:nvGrpSpPr>
              <p:grpSpPr>
                <a:xfrm>
                  <a:off x="8209958" y="4390526"/>
                  <a:ext cx="183666" cy="184902"/>
                  <a:chOff x="8209958" y="4390526"/>
                  <a:chExt cx="183666" cy="184902"/>
                </a:xfrm>
                <a:solidFill>
                  <a:srgbClr val="FFFFFF"/>
                </a:solidFill>
              </p:grpSpPr>
              <p:sp>
                <p:nvSpPr>
                  <p:cNvPr id="173" name="Graphic 4">
                    <a:extLst>
                      <a:ext uri="{FF2B5EF4-FFF2-40B4-BE49-F238E27FC236}">
                        <a16:creationId xmlns:a16="http://schemas.microsoft.com/office/drawing/2014/main" id="{31F6D46E-71C2-430A-9EE6-966E975969EB}"/>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endParaRPr lang="en-US"/>
                  </a:p>
                </p:txBody>
              </p:sp>
              <p:sp>
                <p:nvSpPr>
                  <p:cNvPr id="174" name="Graphic 4">
                    <a:extLst>
                      <a:ext uri="{FF2B5EF4-FFF2-40B4-BE49-F238E27FC236}">
                        <a16:creationId xmlns:a16="http://schemas.microsoft.com/office/drawing/2014/main" id="{AC2AD8F6-0A66-4FFF-8A03-17B0ECB6C3E8}"/>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endParaRPr lang="en-US"/>
                  </a:p>
                </p:txBody>
              </p:sp>
            </p:grpSp>
          </p:grpSp>
          <p:grpSp>
            <p:nvGrpSpPr>
              <p:cNvPr id="9" name="Graphic 4">
                <a:extLst>
                  <a:ext uri="{FF2B5EF4-FFF2-40B4-BE49-F238E27FC236}">
                    <a16:creationId xmlns:a16="http://schemas.microsoft.com/office/drawing/2014/main" id="{4075698D-6FA1-47B2-885F-E6E2F2592233}"/>
                  </a:ext>
                </a:extLst>
              </p:cNvPr>
              <p:cNvGrpSpPr/>
              <p:nvPr/>
            </p:nvGrpSpPr>
            <p:grpSpPr>
              <a:xfrm>
                <a:off x="2886251" y="500470"/>
                <a:ext cx="5792959" cy="5858711"/>
                <a:chOff x="2886251" y="500470"/>
                <a:chExt cx="5792959" cy="5858711"/>
              </a:xfrm>
            </p:grpSpPr>
            <p:grpSp>
              <p:nvGrpSpPr>
                <p:cNvPr id="10" name="Graphic 4">
                  <a:extLst>
                    <a:ext uri="{FF2B5EF4-FFF2-40B4-BE49-F238E27FC236}">
                      <a16:creationId xmlns:a16="http://schemas.microsoft.com/office/drawing/2014/main" id="{7892EACA-C7A3-4227-A9B9-F2BA6C121CE8}"/>
                    </a:ext>
                  </a:extLst>
                </p:cNvPr>
                <p:cNvGrpSpPr/>
                <p:nvPr/>
              </p:nvGrpSpPr>
              <p:grpSpPr>
                <a:xfrm>
                  <a:off x="2952927" y="1261980"/>
                  <a:ext cx="1807776" cy="1789965"/>
                  <a:chOff x="2952927" y="1261980"/>
                  <a:chExt cx="1807776" cy="1789965"/>
                </a:xfrm>
              </p:grpSpPr>
              <p:sp>
                <p:nvSpPr>
                  <p:cNvPr id="148" name="Graphic 4">
                    <a:extLst>
                      <a:ext uri="{FF2B5EF4-FFF2-40B4-BE49-F238E27FC236}">
                        <a16:creationId xmlns:a16="http://schemas.microsoft.com/office/drawing/2014/main" id="{5B7B687B-9B83-4CF0-B8A8-98D92D83F2F1}"/>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endParaRPr lang="en-US"/>
                  </a:p>
                </p:txBody>
              </p:sp>
              <p:grpSp>
                <p:nvGrpSpPr>
                  <p:cNvPr id="149" name="Graphic 4">
                    <a:extLst>
                      <a:ext uri="{FF2B5EF4-FFF2-40B4-BE49-F238E27FC236}">
                        <a16:creationId xmlns:a16="http://schemas.microsoft.com/office/drawing/2014/main" id="{62C14FF6-391E-4637-9926-4B7F38414D2B}"/>
                      </a:ext>
                    </a:extLst>
                  </p:cNvPr>
                  <p:cNvGrpSpPr/>
                  <p:nvPr/>
                </p:nvGrpSpPr>
                <p:grpSpPr>
                  <a:xfrm>
                    <a:off x="3390510" y="2043847"/>
                    <a:ext cx="865604" cy="278896"/>
                    <a:chOff x="3390510" y="2043847"/>
                    <a:chExt cx="865604" cy="278896"/>
                  </a:xfrm>
                  <a:solidFill>
                    <a:srgbClr val="FFFFFF"/>
                  </a:solidFill>
                </p:grpSpPr>
                <p:sp>
                  <p:nvSpPr>
                    <p:cNvPr id="156" name="Graphic 4">
                      <a:extLst>
                        <a:ext uri="{FF2B5EF4-FFF2-40B4-BE49-F238E27FC236}">
                          <a16:creationId xmlns:a16="http://schemas.microsoft.com/office/drawing/2014/main" id="{1174ECC5-DC54-4FAE-B0E0-0254EE42DB0F}"/>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endParaRPr lang="en-US"/>
                    </a:p>
                  </p:txBody>
                </p:sp>
                <p:sp>
                  <p:nvSpPr>
                    <p:cNvPr id="157" name="Graphic 4">
                      <a:extLst>
                        <a:ext uri="{FF2B5EF4-FFF2-40B4-BE49-F238E27FC236}">
                          <a16:creationId xmlns:a16="http://schemas.microsoft.com/office/drawing/2014/main" id="{49B78198-3352-497F-A4BB-E754EF01B180}"/>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58" name="Graphic 4">
                      <a:extLst>
                        <a:ext uri="{FF2B5EF4-FFF2-40B4-BE49-F238E27FC236}">
                          <a16:creationId xmlns:a16="http://schemas.microsoft.com/office/drawing/2014/main" id="{E6EE6D29-32E7-4904-838A-007845B91EB0}"/>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59" name="Graphic 4">
                      <a:extLst>
                        <a:ext uri="{FF2B5EF4-FFF2-40B4-BE49-F238E27FC236}">
                          <a16:creationId xmlns:a16="http://schemas.microsoft.com/office/drawing/2014/main" id="{DA37FBA4-544C-43E4-A4AD-E185ADC4857F}"/>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endParaRPr lang="en-US"/>
                    </a:p>
                  </p:txBody>
                </p:sp>
                <p:sp>
                  <p:nvSpPr>
                    <p:cNvPr id="160" name="Graphic 4">
                      <a:extLst>
                        <a:ext uri="{FF2B5EF4-FFF2-40B4-BE49-F238E27FC236}">
                          <a16:creationId xmlns:a16="http://schemas.microsoft.com/office/drawing/2014/main" id="{61A7F52A-65F6-4350-95D2-B85939450E72}"/>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1" name="Graphic 4">
                      <a:extLst>
                        <a:ext uri="{FF2B5EF4-FFF2-40B4-BE49-F238E27FC236}">
                          <a16:creationId xmlns:a16="http://schemas.microsoft.com/office/drawing/2014/main" id="{E3B6B581-65FC-4FE1-81AD-EC2D279B5999}"/>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endParaRPr lang="en-US"/>
                    </a:p>
                  </p:txBody>
                </p:sp>
                <p:sp>
                  <p:nvSpPr>
                    <p:cNvPr id="162" name="Graphic 4">
                      <a:extLst>
                        <a:ext uri="{FF2B5EF4-FFF2-40B4-BE49-F238E27FC236}">
                          <a16:creationId xmlns:a16="http://schemas.microsoft.com/office/drawing/2014/main" id="{AA8E3F77-4DA7-49AD-B9D2-48280E11FA23}"/>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endParaRPr lang="en-US"/>
                    </a:p>
                  </p:txBody>
                </p:sp>
                <p:sp>
                  <p:nvSpPr>
                    <p:cNvPr id="163" name="Graphic 4">
                      <a:extLst>
                        <a:ext uri="{FF2B5EF4-FFF2-40B4-BE49-F238E27FC236}">
                          <a16:creationId xmlns:a16="http://schemas.microsoft.com/office/drawing/2014/main" id="{96B804D7-7E3A-4C55-B115-E88B8090DCD4}"/>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4" name="Graphic 4">
                      <a:extLst>
                        <a:ext uri="{FF2B5EF4-FFF2-40B4-BE49-F238E27FC236}">
                          <a16:creationId xmlns:a16="http://schemas.microsoft.com/office/drawing/2014/main" id="{D2C1DDF0-9072-4660-98F0-A08E1E144E8E}"/>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65" name="Graphic 4">
                      <a:extLst>
                        <a:ext uri="{FF2B5EF4-FFF2-40B4-BE49-F238E27FC236}">
                          <a16:creationId xmlns:a16="http://schemas.microsoft.com/office/drawing/2014/main" id="{51FD41D7-570F-4E89-BB60-DFDBAC0997D0}"/>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66" name="Graphic 4">
                      <a:extLst>
                        <a:ext uri="{FF2B5EF4-FFF2-40B4-BE49-F238E27FC236}">
                          <a16:creationId xmlns:a16="http://schemas.microsoft.com/office/drawing/2014/main" id="{D8B12E15-EBAA-495C-B1D0-AE0FDCFD6FFF}"/>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endParaRPr lang="en-US"/>
                    </a:p>
                  </p:txBody>
                </p:sp>
                <p:sp>
                  <p:nvSpPr>
                    <p:cNvPr id="167" name="Graphic 4">
                      <a:extLst>
                        <a:ext uri="{FF2B5EF4-FFF2-40B4-BE49-F238E27FC236}">
                          <a16:creationId xmlns:a16="http://schemas.microsoft.com/office/drawing/2014/main" id="{3EDD5962-CFC2-4D5B-8EDB-2FAE3B5C9460}"/>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68" name="Graphic 4">
                      <a:extLst>
                        <a:ext uri="{FF2B5EF4-FFF2-40B4-BE49-F238E27FC236}">
                          <a16:creationId xmlns:a16="http://schemas.microsoft.com/office/drawing/2014/main" id="{D1972711-6DAF-4767-822B-2723781202A7}"/>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69" name="Graphic 4">
                      <a:extLst>
                        <a:ext uri="{FF2B5EF4-FFF2-40B4-BE49-F238E27FC236}">
                          <a16:creationId xmlns:a16="http://schemas.microsoft.com/office/drawing/2014/main" id="{005DA563-EF64-4F70-A218-259934F25FA1}"/>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50" name="Graphic 4">
                    <a:extLst>
                      <a:ext uri="{FF2B5EF4-FFF2-40B4-BE49-F238E27FC236}">
                        <a16:creationId xmlns:a16="http://schemas.microsoft.com/office/drawing/2014/main" id="{C22BE5EC-20CE-4FE9-8519-90AF134AC241}"/>
                      </a:ext>
                    </a:extLst>
                  </p:cNvPr>
                  <p:cNvGrpSpPr/>
                  <p:nvPr/>
                </p:nvGrpSpPr>
                <p:grpSpPr>
                  <a:xfrm>
                    <a:off x="3736798" y="1469707"/>
                    <a:ext cx="184748" cy="184748"/>
                    <a:chOff x="3736798" y="1469707"/>
                    <a:chExt cx="184748" cy="184748"/>
                  </a:xfrm>
                  <a:solidFill>
                    <a:srgbClr val="FFFFFF"/>
                  </a:solidFill>
                </p:grpSpPr>
                <p:sp>
                  <p:nvSpPr>
                    <p:cNvPr id="151" name="Graphic 4">
                      <a:extLst>
                        <a:ext uri="{FF2B5EF4-FFF2-40B4-BE49-F238E27FC236}">
                          <a16:creationId xmlns:a16="http://schemas.microsoft.com/office/drawing/2014/main" id="{96FB5AEA-25BE-4C92-AD68-4D4D83A971AB}"/>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endParaRPr lang="en-US"/>
                    </a:p>
                  </p:txBody>
                </p:sp>
                <p:sp>
                  <p:nvSpPr>
                    <p:cNvPr id="152" name="Graphic 4">
                      <a:extLst>
                        <a:ext uri="{FF2B5EF4-FFF2-40B4-BE49-F238E27FC236}">
                          <a16:creationId xmlns:a16="http://schemas.microsoft.com/office/drawing/2014/main" id="{5BD139AA-004A-4813-A6FB-D28B458399CC}"/>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3" name="Graphic 4">
                      <a:extLst>
                        <a:ext uri="{FF2B5EF4-FFF2-40B4-BE49-F238E27FC236}">
                          <a16:creationId xmlns:a16="http://schemas.microsoft.com/office/drawing/2014/main" id="{B28A866D-2D80-4D31-BFD6-FE3812B68705}"/>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4" name="Graphic 4">
                      <a:extLst>
                        <a:ext uri="{FF2B5EF4-FFF2-40B4-BE49-F238E27FC236}">
                          <a16:creationId xmlns:a16="http://schemas.microsoft.com/office/drawing/2014/main" id="{C9B3DEE3-58ED-4507-9E63-8B766C731202}"/>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endParaRPr lang="en-US"/>
                    </a:p>
                  </p:txBody>
                </p:sp>
                <p:sp>
                  <p:nvSpPr>
                    <p:cNvPr id="155" name="Graphic 4">
                      <a:extLst>
                        <a:ext uri="{FF2B5EF4-FFF2-40B4-BE49-F238E27FC236}">
                          <a16:creationId xmlns:a16="http://schemas.microsoft.com/office/drawing/2014/main" id="{D4441D4F-113A-46DA-9BFC-64AD9F686CE8}"/>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11" name="Graphic 4">
                  <a:extLst>
                    <a:ext uri="{FF2B5EF4-FFF2-40B4-BE49-F238E27FC236}">
                      <a16:creationId xmlns:a16="http://schemas.microsoft.com/office/drawing/2014/main" id="{E875A778-F5B7-4375-A56B-30D636477463}"/>
                    </a:ext>
                  </a:extLst>
                </p:cNvPr>
                <p:cNvGrpSpPr/>
                <p:nvPr/>
              </p:nvGrpSpPr>
              <p:grpSpPr>
                <a:xfrm>
                  <a:off x="6440868" y="4282113"/>
                  <a:ext cx="1852576" cy="1857819"/>
                  <a:chOff x="6440868" y="4282113"/>
                  <a:chExt cx="1852576" cy="1857819"/>
                </a:xfrm>
              </p:grpSpPr>
              <p:sp>
                <p:nvSpPr>
                  <p:cNvPr id="111" name="Graphic 4">
                    <a:extLst>
                      <a:ext uri="{FF2B5EF4-FFF2-40B4-BE49-F238E27FC236}">
                        <a16:creationId xmlns:a16="http://schemas.microsoft.com/office/drawing/2014/main" id="{73D80DAB-5BC2-4BA2-B82B-2ED8858757AD}"/>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endParaRPr lang="en-US"/>
                  </a:p>
                </p:txBody>
              </p:sp>
              <p:grpSp>
                <p:nvGrpSpPr>
                  <p:cNvPr id="112" name="Graphic 4">
                    <a:extLst>
                      <a:ext uri="{FF2B5EF4-FFF2-40B4-BE49-F238E27FC236}">
                        <a16:creationId xmlns:a16="http://schemas.microsoft.com/office/drawing/2014/main" id="{343508A8-F96E-4847-A5E7-64F0329F70CA}"/>
                      </a:ext>
                    </a:extLst>
                  </p:cNvPr>
                  <p:cNvGrpSpPr/>
                  <p:nvPr/>
                </p:nvGrpSpPr>
                <p:grpSpPr>
                  <a:xfrm>
                    <a:off x="6676662" y="4928116"/>
                    <a:ext cx="1322618" cy="442440"/>
                    <a:chOff x="6676662" y="4928116"/>
                    <a:chExt cx="1322618" cy="442440"/>
                  </a:xfrm>
                  <a:solidFill>
                    <a:srgbClr val="FFFFFF"/>
                  </a:solidFill>
                </p:grpSpPr>
                <p:sp>
                  <p:nvSpPr>
                    <p:cNvPr id="120" name="Graphic 4">
                      <a:extLst>
                        <a:ext uri="{FF2B5EF4-FFF2-40B4-BE49-F238E27FC236}">
                          <a16:creationId xmlns:a16="http://schemas.microsoft.com/office/drawing/2014/main" id="{ED01C1E9-CF7C-4C56-96F5-3A9DB0F66623}"/>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21" name="Graphic 4">
                      <a:extLst>
                        <a:ext uri="{FF2B5EF4-FFF2-40B4-BE49-F238E27FC236}">
                          <a16:creationId xmlns:a16="http://schemas.microsoft.com/office/drawing/2014/main" id="{743504DD-6D1D-4945-9C67-87BD1B3B8C2D}"/>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2" name="Graphic 4">
                      <a:extLst>
                        <a:ext uri="{FF2B5EF4-FFF2-40B4-BE49-F238E27FC236}">
                          <a16:creationId xmlns:a16="http://schemas.microsoft.com/office/drawing/2014/main" id="{D5812226-21E2-4D3C-A8DC-46EE0CFA9198}"/>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23" name="Graphic 4">
                      <a:extLst>
                        <a:ext uri="{FF2B5EF4-FFF2-40B4-BE49-F238E27FC236}">
                          <a16:creationId xmlns:a16="http://schemas.microsoft.com/office/drawing/2014/main" id="{AB45DA3A-C1FF-4A93-A1ED-1FA5861A90D7}"/>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4" name="Graphic 4">
                      <a:extLst>
                        <a:ext uri="{FF2B5EF4-FFF2-40B4-BE49-F238E27FC236}">
                          <a16:creationId xmlns:a16="http://schemas.microsoft.com/office/drawing/2014/main" id="{AE9468BB-EBD8-4443-A339-2CABF8A1A73C}"/>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25" name="Graphic 4">
                      <a:extLst>
                        <a:ext uri="{FF2B5EF4-FFF2-40B4-BE49-F238E27FC236}">
                          <a16:creationId xmlns:a16="http://schemas.microsoft.com/office/drawing/2014/main" id="{D4916973-5A09-4AB6-87A9-4A0FEA77CA10}"/>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6" name="Graphic 4">
                      <a:extLst>
                        <a:ext uri="{FF2B5EF4-FFF2-40B4-BE49-F238E27FC236}">
                          <a16:creationId xmlns:a16="http://schemas.microsoft.com/office/drawing/2014/main" id="{30257F7D-F23D-45C8-82C6-2115065C8E97}"/>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7" name="Graphic 4">
                      <a:extLst>
                        <a:ext uri="{FF2B5EF4-FFF2-40B4-BE49-F238E27FC236}">
                          <a16:creationId xmlns:a16="http://schemas.microsoft.com/office/drawing/2014/main" id="{52029920-9AC2-4E04-B650-A8B0F0225C2D}"/>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28" name="Graphic 4">
                      <a:extLst>
                        <a:ext uri="{FF2B5EF4-FFF2-40B4-BE49-F238E27FC236}">
                          <a16:creationId xmlns:a16="http://schemas.microsoft.com/office/drawing/2014/main" id="{C0489E29-1C16-4B68-B5D7-3324CA375936}"/>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endParaRPr lang="en-US"/>
                    </a:p>
                  </p:txBody>
                </p:sp>
                <p:sp>
                  <p:nvSpPr>
                    <p:cNvPr id="129" name="Graphic 4">
                      <a:extLst>
                        <a:ext uri="{FF2B5EF4-FFF2-40B4-BE49-F238E27FC236}">
                          <a16:creationId xmlns:a16="http://schemas.microsoft.com/office/drawing/2014/main" id="{0B6AC296-647B-453D-B990-B571C8ABF930}"/>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0" name="Graphic 4">
                      <a:extLst>
                        <a:ext uri="{FF2B5EF4-FFF2-40B4-BE49-F238E27FC236}">
                          <a16:creationId xmlns:a16="http://schemas.microsoft.com/office/drawing/2014/main" id="{BBA73080-8467-427E-97DE-165071F2D71D}"/>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31" name="Graphic 4">
                      <a:extLst>
                        <a:ext uri="{FF2B5EF4-FFF2-40B4-BE49-F238E27FC236}">
                          <a16:creationId xmlns:a16="http://schemas.microsoft.com/office/drawing/2014/main" id="{97F246CC-49EF-42A3-AAB3-4768593F8F63}"/>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2" name="Graphic 4">
                      <a:extLst>
                        <a:ext uri="{FF2B5EF4-FFF2-40B4-BE49-F238E27FC236}">
                          <a16:creationId xmlns:a16="http://schemas.microsoft.com/office/drawing/2014/main" id="{18953A46-CAFC-490D-B23C-9C91995C5237}"/>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3" name="Graphic 4">
                      <a:extLst>
                        <a:ext uri="{FF2B5EF4-FFF2-40B4-BE49-F238E27FC236}">
                          <a16:creationId xmlns:a16="http://schemas.microsoft.com/office/drawing/2014/main" id="{239E8212-2E2B-404B-8F87-A7330944FD09}"/>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34" name="Graphic 4">
                      <a:extLst>
                        <a:ext uri="{FF2B5EF4-FFF2-40B4-BE49-F238E27FC236}">
                          <a16:creationId xmlns:a16="http://schemas.microsoft.com/office/drawing/2014/main" id="{2A6205DE-3FEB-4769-9C69-624243713645}"/>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35" name="Graphic 4">
                      <a:extLst>
                        <a:ext uri="{FF2B5EF4-FFF2-40B4-BE49-F238E27FC236}">
                          <a16:creationId xmlns:a16="http://schemas.microsoft.com/office/drawing/2014/main" id="{CFDA86C0-87F5-4D7F-B5E7-20A17C4D75E2}"/>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36" name="Graphic 4">
                      <a:extLst>
                        <a:ext uri="{FF2B5EF4-FFF2-40B4-BE49-F238E27FC236}">
                          <a16:creationId xmlns:a16="http://schemas.microsoft.com/office/drawing/2014/main" id="{6ABFFC18-083C-4A0E-89BC-5CF8D1BC0DEF}"/>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7" name="Graphic 4">
                      <a:extLst>
                        <a:ext uri="{FF2B5EF4-FFF2-40B4-BE49-F238E27FC236}">
                          <a16:creationId xmlns:a16="http://schemas.microsoft.com/office/drawing/2014/main" id="{E4AF509E-9B4E-4992-A6E5-B9AFD9B152F1}"/>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38" name="Graphic 4">
                      <a:extLst>
                        <a:ext uri="{FF2B5EF4-FFF2-40B4-BE49-F238E27FC236}">
                          <a16:creationId xmlns:a16="http://schemas.microsoft.com/office/drawing/2014/main" id="{07D6F54B-CC98-4027-925E-1492732F004E}"/>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139" name="Graphic 4">
                      <a:extLst>
                        <a:ext uri="{FF2B5EF4-FFF2-40B4-BE49-F238E27FC236}">
                          <a16:creationId xmlns:a16="http://schemas.microsoft.com/office/drawing/2014/main" id="{04B57CA3-8119-4B46-B10A-45E9FDACAFB7}"/>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0" name="Graphic 4">
                      <a:extLst>
                        <a:ext uri="{FF2B5EF4-FFF2-40B4-BE49-F238E27FC236}">
                          <a16:creationId xmlns:a16="http://schemas.microsoft.com/office/drawing/2014/main" id="{51B98EEB-C91B-4BA9-B3CA-271272352216}"/>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41" name="Graphic 4">
                      <a:extLst>
                        <a:ext uri="{FF2B5EF4-FFF2-40B4-BE49-F238E27FC236}">
                          <a16:creationId xmlns:a16="http://schemas.microsoft.com/office/drawing/2014/main" id="{CFB94C94-F6AE-40E4-BCD7-03233F1B3448}"/>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42" name="Graphic 4">
                      <a:extLst>
                        <a:ext uri="{FF2B5EF4-FFF2-40B4-BE49-F238E27FC236}">
                          <a16:creationId xmlns:a16="http://schemas.microsoft.com/office/drawing/2014/main" id="{B7EB6B4F-11FD-4467-A81E-7A0CF25476AD}"/>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sp>
                  <p:nvSpPr>
                    <p:cNvPr id="143" name="Graphic 4">
                      <a:extLst>
                        <a:ext uri="{FF2B5EF4-FFF2-40B4-BE49-F238E27FC236}">
                          <a16:creationId xmlns:a16="http://schemas.microsoft.com/office/drawing/2014/main" id="{FBA9B25B-327B-4D07-B834-8903B8500C73}"/>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endParaRPr lang="en-US"/>
                    </a:p>
                  </p:txBody>
                </p:sp>
                <p:sp>
                  <p:nvSpPr>
                    <p:cNvPr id="144" name="Graphic 4">
                      <a:extLst>
                        <a:ext uri="{FF2B5EF4-FFF2-40B4-BE49-F238E27FC236}">
                          <a16:creationId xmlns:a16="http://schemas.microsoft.com/office/drawing/2014/main" id="{EC7BCB23-57A2-41D8-A867-BF3F8C35D57F}"/>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5" name="Graphic 4">
                      <a:extLst>
                        <a:ext uri="{FF2B5EF4-FFF2-40B4-BE49-F238E27FC236}">
                          <a16:creationId xmlns:a16="http://schemas.microsoft.com/office/drawing/2014/main" id="{5820752F-5AE7-4A8E-B85E-EACCC9D764DF}"/>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6" name="Graphic 4">
                      <a:extLst>
                        <a:ext uri="{FF2B5EF4-FFF2-40B4-BE49-F238E27FC236}">
                          <a16:creationId xmlns:a16="http://schemas.microsoft.com/office/drawing/2014/main" id="{9B1734E0-4319-4EFA-AFB4-FD3625D05358}"/>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7" name="Graphic 4">
                      <a:extLst>
                        <a:ext uri="{FF2B5EF4-FFF2-40B4-BE49-F238E27FC236}">
                          <a16:creationId xmlns:a16="http://schemas.microsoft.com/office/drawing/2014/main" id="{F8E4EC0F-13E5-43BE-942D-B95F864FCA7C}"/>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grpSp>
              <p:grpSp>
                <p:nvGrpSpPr>
                  <p:cNvPr id="113" name="Graphic 4">
                    <a:extLst>
                      <a:ext uri="{FF2B5EF4-FFF2-40B4-BE49-F238E27FC236}">
                        <a16:creationId xmlns:a16="http://schemas.microsoft.com/office/drawing/2014/main" id="{8854986A-478A-4CE7-8BF0-36B9B5947DBB}"/>
                      </a:ext>
                    </a:extLst>
                  </p:cNvPr>
                  <p:cNvGrpSpPr/>
                  <p:nvPr/>
                </p:nvGrpSpPr>
                <p:grpSpPr>
                  <a:xfrm>
                    <a:off x="6974990" y="5802334"/>
                    <a:ext cx="184748" cy="184771"/>
                    <a:chOff x="6974990" y="5802334"/>
                    <a:chExt cx="184748" cy="184771"/>
                  </a:xfrm>
                  <a:solidFill>
                    <a:srgbClr val="FFFFFF"/>
                  </a:solidFill>
                </p:grpSpPr>
                <p:sp>
                  <p:nvSpPr>
                    <p:cNvPr id="114" name="Graphic 4">
                      <a:extLst>
                        <a:ext uri="{FF2B5EF4-FFF2-40B4-BE49-F238E27FC236}">
                          <a16:creationId xmlns:a16="http://schemas.microsoft.com/office/drawing/2014/main" id="{BB63F677-4679-408C-B524-12DC34F1F98B}"/>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endParaRPr lang="en-US"/>
                    </a:p>
                  </p:txBody>
                </p:sp>
                <p:sp>
                  <p:nvSpPr>
                    <p:cNvPr id="115" name="Graphic 4">
                      <a:extLst>
                        <a:ext uri="{FF2B5EF4-FFF2-40B4-BE49-F238E27FC236}">
                          <a16:creationId xmlns:a16="http://schemas.microsoft.com/office/drawing/2014/main" id="{3AC768FC-0B49-44D6-8433-2C36F7A5E887}"/>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endParaRPr lang="en-US"/>
                    </a:p>
                  </p:txBody>
                </p:sp>
                <p:sp>
                  <p:nvSpPr>
                    <p:cNvPr id="116" name="Graphic 4">
                      <a:extLst>
                        <a:ext uri="{FF2B5EF4-FFF2-40B4-BE49-F238E27FC236}">
                          <a16:creationId xmlns:a16="http://schemas.microsoft.com/office/drawing/2014/main" id="{BD21A988-5A81-4FDD-AB20-8EDC10938156}"/>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endParaRPr lang="en-US"/>
                    </a:p>
                  </p:txBody>
                </p:sp>
                <p:sp>
                  <p:nvSpPr>
                    <p:cNvPr id="117" name="Graphic 4">
                      <a:extLst>
                        <a:ext uri="{FF2B5EF4-FFF2-40B4-BE49-F238E27FC236}">
                          <a16:creationId xmlns:a16="http://schemas.microsoft.com/office/drawing/2014/main" id="{E3B26F0A-C550-4BCD-AA44-02C9B8191F79}"/>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endParaRPr lang="en-US"/>
                    </a:p>
                  </p:txBody>
                </p:sp>
                <p:sp>
                  <p:nvSpPr>
                    <p:cNvPr id="118" name="Graphic 4">
                      <a:extLst>
                        <a:ext uri="{FF2B5EF4-FFF2-40B4-BE49-F238E27FC236}">
                          <a16:creationId xmlns:a16="http://schemas.microsoft.com/office/drawing/2014/main" id="{810A6E8D-F790-46D4-B438-6EA243FBCEBF}"/>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endParaRPr lang="en-US"/>
                    </a:p>
                  </p:txBody>
                </p:sp>
                <p:sp>
                  <p:nvSpPr>
                    <p:cNvPr id="119" name="Graphic 4">
                      <a:extLst>
                        <a:ext uri="{FF2B5EF4-FFF2-40B4-BE49-F238E27FC236}">
                          <a16:creationId xmlns:a16="http://schemas.microsoft.com/office/drawing/2014/main" id="{F403C3A9-462B-48CB-A25A-EFC0AE8DEB0D}"/>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endParaRPr lang="en-US"/>
                    </a:p>
                  </p:txBody>
                </p:sp>
              </p:grpSp>
            </p:grpSp>
            <p:grpSp>
              <p:nvGrpSpPr>
                <p:cNvPr id="12" name="Graphic 4">
                  <a:extLst>
                    <a:ext uri="{FF2B5EF4-FFF2-40B4-BE49-F238E27FC236}">
                      <a16:creationId xmlns:a16="http://schemas.microsoft.com/office/drawing/2014/main" id="{F79237EB-26F5-4A71-9690-A1D0E5E394DB}"/>
                    </a:ext>
                  </a:extLst>
                </p:cNvPr>
                <p:cNvGrpSpPr/>
                <p:nvPr/>
              </p:nvGrpSpPr>
              <p:grpSpPr>
                <a:xfrm>
                  <a:off x="2886251" y="3036833"/>
                  <a:ext cx="1570418" cy="1754110"/>
                  <a:chOff x="2886251" y="3036833"/>
                  <a:chExt cx="1570418" cy="1754110"/>
                </a:xfrm>
              </p:grpSpPr>
              <p:sp>
                <p:nvSpPr>
                  <p:cNvPr id="95" name="Graphic 4">
                    <a:extLst>
                      <a:ext uri="{FF2B5EF4-FFF2-40B4-BE49-F238E27FC236}">
                        <a16:creationId xmlns:a16="http://schemas.microsoft.com/office/drawing/2014/main" id="{410A26B8-593C-48AB-854B-57ABC9D68094}"/>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endParaRPr lang="en-US"/>
                  </a:p>
                </p:txBody>
              </p:sp>
              <p:grpSp>
                <p:nvGrpSpPr>
                  <p:cNvPr id="96" name="Graphic 4">
                    <a:extLst>
                      <a:ext uri="{FF2B5EF4-FFF2-40B4-BE49-F238E27FC236}">
                        <a16:creationId xmlns:a16="http://schemas.microsoft.com/office/drawing/2014/main" id="{BEC42C7F-CDDA-4698-9906-7E08D71ED664}"/>
                      </a:ext>
                    </a:extLst>
                  </p:cNvPr>
                  <p:cNvGrpSpPr/>
                  <p:nvPr/>
                </p:nvGrpSpPr>
                <p:grpSpPr>
                  <a:xfrm>
                    <a:off x="3148625" y="3775442"/>
                    <a:ext cx="964456" cy="114889"/>
                    <a:chOff x="3148625" y="3775442"/>
                    <a:chExt cx="964456" cy="114889"/>
                  </a:xfrm>
                  <a:solidFill>
                    <a:srgbClr val="FFFFFF"/>
                  </a:solidFill>
                </p:grpSpPr>
                <p:sp>
                  <p:nvSpPr>
                    <p:cNvPr id="101" name="Graphic 4">
                      <a:extLst>
                        <a:ext uri="{FF2B5EF4-FFF2-40B4-BE49-F238E27FC236}">
                          <a16:creationId xmlns:a16="http://schemas.microsoft.com/office/drawing/2014/main" id="{8F4A0F6A-6656-45BD-8F98-31FC100587D2}"/>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2" name="Graphic 4">
                      <a:extLst>
                        <a:ext uri="{FF2B5EF4-FFF2-40B4-BE49-F238E27FC236}">
                          <a16:creationId xmlns:a16="http://schemas.microsoft.com/office/drawing/2014/main" id="{BECDA5B3-485C-4D1C-95BF-ADD38E70F135}"/>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endParaRPr lang="en-US"/>
                    </a:p>
                  </p:txBody>
                </p:sp>
                <p:sp>
                  <p:nvSpPr>
                    <p:cNvPr id="103" name="Graphic 4">
                      <a:extLst>
                        <a:ext uri="{FF2B5EF4-FFF2-40B4-BE49-F238E27FC236}">
                          <a16:creationId xmlns:a16="http://schemas.microsoft.com/office/drawing/2014/main" id="{3EB185AF-0CF5-445A-A0DC-A11CE52A07A3}"/>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endParaRPr lang="en-US"/>
                    </a:p>
                  </p:txBody>
                </p:sp>
                <p:sp>
                  <p:nvSpPr>
                    <p:cNvPr id="104" name="Graphic 4">
                      <a:extLst>
                        <a:ext uri="{FF2B5EF4-FFF2-40B4-BE49-F238E27FC236}">
                          <a16:creationId xmlns:a16="http://schemas.microsoft.com/office/drawing/2014/main" id="{443B29D8-988A-440C-8AB3-C19486B20777}"/>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05" name="Graphic 4">
                      <a:extLst>
                        <a:ext uri="{FF2B5EF4-FFF2-40B4-BE49-F238E27FC236}">
                          <a16:creationId xmlns:a16="http://schemas.microsoft.com/office/drawing/2014/main" id="{156761F1-BB09-4562-AEF3-2A750899F749}"/>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6" name="Graphic 4">
                      <a:extLst>
                        <a:ext uri="{FF2B5EF4-FFF2-40B4-BE49-F238E27FC236}">
                          <a16:creationId xmlns:a16="http://schemas.microsoft.com/office/drawing/2014/main" id="{633EF484-3E97-4016-83E5-6DF8462EEF2B}"/>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07" name="Graphic 4">
                      <a:extLst>
                        <a:ext uri="{FF2B5EF4-FFF2-40B4-BE49-F238E27FC236}">
                          <a16:creationId xmlns:a16="http://schemas.microsoft.com/office/drawing/2014/main" id="{D3471B72-F67C-418D-B48B-D59FEFA6743E}"/>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8" name="Graphic 4">
                      <a:extLst>
                        <a:ext uri="{FF2B5EF4-FFF2-40B4-BE49-F238E27FC236}">
                          <a16:creationId xmlns:a16="http://schemas.microsoft.com/office/drawing/2014/main" id="{4C5475A5-3F8D-42A6-A2D2-C7505288DE10}"/>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09" name="Graphic 4">
                      <a:extLst>
                        <a:ext uri="{FF2B5EF4-FFF2-40B4-BE49-F238E27FC236}">
                          <a16:creationId xmlns:a16="http://schemas.microsoft.com/office/drawing/2014/main" id="{391F0F5A-388A-471B-9EE3-D885DF88758C}"/>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10" name="Graphic 4">
                      <a:extLst>
                        <a:ext uri="{FF2B5EF4-FFF2-40B4-BE49-F238E27FC236}">
                          <a16:creationId xmlns:a16="http://schemas.microsoft.com/office/drawing/2014/main" id="{4E46E1EF-622B-489C-8525-29DFE5F253B1}"/>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endParaRPr lang="en-US"/>
                    </a:p>
                  </p:txBody>
                </p:sp>
              </p:grpSp>
              <p:grpSp>
                <p:nvGrpSpPr>
                  <p:cNvPr id="97" name="Graphic 4">
                    <a:extLst>
                      <a:ext uri="{FF2B5EF4-FFF2-40B4-BE49-F238E27FC236}">
                        <a16:creationId xmlns:a16="http://schemas.microsoft.com/office/drawing/2014/main" id="{CEF70ED5-DA14-4252-8D8D-4D54E6795886}"/>
                      </a:ext>
                    </a:extLst>
                  </p:cNvPr>
                  <p:cNvGrpSpPr/>
                  <p:nvPr/>
                </p:nvGrpSpPr>
                <p:grpSpPr>
                  <a:xfrm>
                    <a:off x="2977138" y="3121728"/>
                    <a:ext cx="105251" cy="184825"/>
                    <a:chOff x="2977138" y="3121728"/>
                    <a:chExt cx="105251" cy="184825"/>
                  </a:xfrm>
                  <a:solidFill>
                    <a:srgbClr val="FFFFFF"/>
                  </a:solidFill>
                </p:grpSpPr>
                <p:sp>
                  <p:nvSpPr>
                    <p:cNvPr id="98" name="Graphic 4">
                      <a:extLst>
                        <a:ext uri="{FF2B5EF4-FFF2-40B4-BE49-F238E27FC236}">
                          <a16:creationId xmlns:a16="http://schemas.microsoft.com/office/drawing/2014/main" id="{240F3508-7CBC-417D-9327-27569E049614}"/>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endParaRPr lang="en-US"/>
                    </a:p>
                  </p:txBody>
                </p:sp>
                <p:sp>
                  <p:nvSpPr>
                    <p:cNvPr id="99" name="Graphic 4">
                      <a:extLst>
                        <a:ext uri="{FF2B5EF4-FFF2-40B4-BE49-F238E27FC236}">
                          <a16:creationId xmlns:a16="http://schemas.microsoft.com/office/drawing/2014/main" id="{351D0F2E-1B7A-4081-8A5E-5376138866AA}"/>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endParaRPr lang="en-US"/>
                    </a:p>
                  </p:txBody>
                </p:sp>
                <p:sp>
                  <p:nvSpPr>
                    <p:cNvPr id="100" name="Graphic 4">
                      <a:extLst>
                        <a:ext uri="{FF2B5EF4-FFF2-40B4-BE49-F238E27FC236}">
                          <a16:creationId xmlns:a16="http://schemas.microsoft.com/office/drawing/2014/main" id="{B08BC97D-1834-4B13-8621-804937B8DC14}"/>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endParaRPr lang="en-US"/>
                    </a:p>
                  </p:txBody>
                </p:sp>
              </p:grpSp>
            </p:grpSp>
            <p:grpSp>
              <p:nvGrpSpPr>
                <p:cNvPr id="13" name="Graphic 4">
                  <a:extLst>
                    <a:ext uri="{FF2B5EF4-FFF2-40B4-BE49-F238E27FC236}">
                      <a16:creationId xmlns:a16="http://schemas.microsoft.com/office/drawing/2014/main" id="{AB96AEE5-E0D1-4158-BE64-4E733E4C6A9E}"/>
                    </a:ext>
                  </a:extLst>
                </p:cNvPr>
                <p:cNvGrpSpPr/>
                <p:nvPr/>
              </p:nvGrpSpPr>
              <p:grpSpPr>
                <a:xfrm>
                  <a:off x="5934352" y="500470"/>
                  <a:ext cx="1673533" cy="1702371"/>
                  <a:chOff x="5934352" y="500470"/>
                  <a:chExt cx="1673533" cy="1702371"/>
                </a:xfrm>
              </p:grpSpPr>
              <p:sp>
                <p:nvSpPr>
                  <p:cNvPr id="68" name="Graphic 4">
                    <a:extLst>
                      <a:ext uri="{FF2B5EF4-FFF2-40B4-BE49-F238E27FC236}">
                        <a16:creationId xmlns:a16="http://schemas.microsoft.com/office/drawing/2014/main" id="{A39D4198-21CE-4BB0-AC58-C698069346FB}"/>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endParaRPr lang="en-US"/>
                  </a:p>
                </p:txBody>
              </p:sp>
              <p:grpSp>
                <p:nvGrpSpPr>
                  <p:cNvPr id="69" name="Graphic 4">
                    <a:extLst>
                      <a:ext uri="{FF2B5EF4-FFF2-40B4-BE49-F238E27FC236}">
                        <a16:creationId xmlns:a16="http://schemas.microsoft.com/office/drawing/2014/main" id="{C8448ECD-1FD4-4BB8-9F6D-226685A9FD9D}"/>
                      </a:ext>
                    </a:extLst>
                  </p:cNvPr>
                  <p:cNvGrpSpPr/>
                  <p:nvPr/>
                </p:nvGrpSpPr>
                <p:grpSpPr>
                  <a:xfrm>
                    <a:off x="6230057" y="1045078"/>
                    <a:ext cx="731824" cy="277431"/>
                    <a:chOff x="6230057" y="1045078"/>
                    <a:chExt cx="731824" cy="277431"/>
                  </a:xfrm>
                  <a:solidFill>
                    <a:srgbClr val="FFFFFF"/>
                  </a:solidFill>
                </p:grpSpPr>
                <p:sp>
                  <p:nvSpPr>
                    <p:cNvPr id="80" name="Graphic 4">
                      <a:extLst>
                        <a:ext uri="{FF2B5EF4-FFF2-40B4-BE49-F238E27FC236}">
                          <a16:creationId xmlns:a16="http://schemas.microsoft.com/office/drawing/2014/main" id="{7C82E03A-C4FC-4748-829B-D79A499F0B0A}"/>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endParaRPr lang="en-US"/>
                    </a:p>
                  </p:txBody>
                </p:sp>
                <p:sp>
                  <p:nvSpPr>
                    <p:cNvPr id="81" name="Graphic 4">
                      <a:extLst>
                        <a:ext uri="{FF2B5EF4-FFF2-40B4-BE49-F238E27FC236}">
                          <a16:creationId xmlns:a16="http://schemas.microsoft.com/office/drawing/2014/main" id="{3A379058-C48C-40E1-82E7-3B02D5078A76}"/>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B10FD6E9-86F7-4A61-B73D-645DA084C191}"/>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5125C886-4E14-4D47-B21B-1F7FBA303033}"/>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1E16B054-1F37-449A-89C4-AF09F7ED6886}"/>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1F499034-FD15-4EEC-9362-47203DA07E9A}"/>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id="{2F4CD3C4-DA40-4E69-892D-7709D06983B2}"/>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id="{A6EA86FE-20CF-4F0C-B8FB-CCC1D95FB049}"/>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id="{8E458491-ECE9-4B8D-82BE-4A1E62602693}"/>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id="{E7B649A3-B527-4174-94D8-9E55B1CAB9C3}"/>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D022C1E4-A4D5-4ACB-BB47-B742215FA59C}"/>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id="{51B48CC1-42D5-426F-9776-E779D72FB117}"/>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E2469384-3055-425A-8FCF-023DE8C3786E}"/>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id="{DE521869-0FEC-472D-8796-FAE66C97413E}"/>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id="{95E99695-04A8-4E8A-BA55-3873693E39E4}"/>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grpSp>
              <p:grpSp>
                <p:nvGrpSpPr>
                  <p:cNvPr id="70" name="Graphic 4">
                    <a:extLst>
                      <a:ext uri="{FF2B5EF4-FFF2-40B4-BE49-F238E27FC236}">
                        <a16:creationId xmlns:a16="http://schemas.microsoft.com/office/drawing/2014/main" id="{F9BE9F51-542E-4929-8A43-5C005BC724CE}"/>
                      </a:ext>
                    </a:extLst>
                  </p:cNvPr>
                  <p:cNvGrpSpPr/>
                  <p:nvPr/>
                </p:nvGrpSpPr>
                <p:grpSpPr>
                  <a:xfrm>
                    <a:off x="7289509" y="1045078"/>
                    <a:ext cx="181972" cy="184671"/>
                    <a:chOff x="7289509" y="1045078"/>
                    <a:chExt cx="181972" cy="184671"/>
                  </a:xfrm>
                  <a:solidFill>
                    <a:srgbClr val="FFFFFF"/>
                  </a:solidFill>
                </p:grpSpPr>
                <p:sp>
                  <p:nvSpPr>
                    <p:cNvPr id="71" name="Graphic 4">
                      <a:extLst>
                        <a:ext uri="{FF2B5EF4-FFF2-40B4-BE49-F238E27FC236}">
                          <a16:creationId xmlns:a16="http://schemas.microsoft.com/office/drawing/2014/main" id="{7973D850-3F53-4D59-94B6-59AEFB6EAB10}"/>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endParaRPr lang="en-US"/>
                    </a:p>
                  </p:txBody>
                </p:sp>
                <p:sp>
                  <p:nvSpPr>
                    <p:cNvPr id="72" name="Graphic 4">
                      <a:extLst>
                        <a:ext uri="{FF2B5EF4-FFF2-40B4-BE49-F238E27FC236}">
                          <a16:creationId xmlns:a16="http://schemas.microsoft.com/office/drawing/2014/main" id="{E01CFF94-E81C-46ED-A46D-FD1EF7783FDA}"/>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id="{F5A73423-732D-44DC-A913-46891FF0BD4F}"/>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endParaRPr lang="en-US"/>
                    </a:p>
                  </p:txBody>
                </p:sp>
                <p:sp>
                  <p:nvSpPr>
                    <p:cNvPr id="74" name="Graphic 4">
                      <a:extLst>
                        <a:ext uri="{FF2B5EF4-FFF2-40B4-BE49-F238E27FC236}">
                          <a16:creationId xmlns:a16="http://schemas.microsoft.com/office/drawing/2014/main" id="{3D3F1FEE-C047-4E3D-8EAC-EAAE24D68C89}"/>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endParaRPr lang="en-US"/>
                    </a:p>
                  </p:txBody>
                </p:sp>
                <p:sp>
                  <p:nvSpPr>
                    <p:cNvPr id="75" name="Graphic 4">
                      <a:extLst>
                        <a:ext uri="{FF2B5EF4-FFF2-40B4-BE49-F238E27FC236}">
                          <a16:creationId xmlns:a16="http://schemas.microsoft.com/office/drawing/2014/main" id="{7112B5E8-B8E4-40EB-8BC3-76213D085798}"/>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endParaRPr lang="en-US"/>
                    </a:p>
                  </p:txBody>
                </p:sp>
                <p:sp>
                  <p:nvSpPr>
                    <p:cNvPr id="76" name="Graphic 4">
                      <a:extLst>
                        <a:ext uri="{FF2B5EF4-FFF2-40B4-BE49-F238E27FC236}">
                          <a16:creationId xmlns:a16="http://schemas.microsoft.com/office/drawing/2014/main" id="{C03EA855-13C9-48CB-BD68-76BDB3BD2F01}"/>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endParaRPr lang="en-US"/>
                    </a:p>
                  </p:txBody>
                </p:sp>
                <p:sp>
                  <p:nvSpPr>
                    <p:cNvPr id="77" name="Graphic 4">
                      <a:extLst>
                        <a:ext uri="{FF2B5EF4-FFF2-40B4-BE49-F238E27FC236}">
                          <a16:creationId xmlns:a16="http://schemas.microsoft.com/office/drawing/2014/main" id="{2002B839-0FF2-43A6-B0A2-3E10E46A9F90}"/>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endParaRPr lang="en-US"/>
                    </a:p>
                  </p:txBody>
                </p:sp>
                <p:sp>
                  <p:nvSpPr>
                    <p:cNvPr id="78" name="Graphic 4">
                      <a:extLst>
                        <a:ext uri="{FF2B5EF4-FFF2-40B4-BE49-F238E27FC236}">
                          <a16:creationId xmlns:a16="http://schemas.microsoft.com/office/drawing/2014/main" id="{7AB5A213-2C7A-40B8-933D-77383BE899A8}"/>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endParaRPr lang="en-US"/>
                    </a:p>
                  </p:txBody>
                </p:sp>
                <p:sp>
                  <p:nvSpPr>
                    <p:cNvPr id="79" name="Graphic 4">
                      <a:extLst>
                        <a:ext uri="{FF2B5EF4-FFF2-40B4-BE49-F238E27FC236}">
                          <a16:creationId xmlns:a16="http://schemas.microsoft.com/office/drawing/2014/main" id="{80D4E6E5-A079-4BAD-8014-D46FDEBA4A74}"/>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endParaRPr lang="en-US"/>
                    </a:p>
                  </p:txBody>
                </p:sp>
              </p:grpSp>
            </p:grpSp>
            <p:grpSp>
              <p:nvGrpSpPr>
                <p:cNvPr id="14" name="Graphic 4">
                  <a:extLst>
                    <a:ext uri="{FF2B5EF4-FFF2-40B4-BE49-F238E27FC236}">
                      <a16:creationId xmlns:a16="http://schemas.microsoft.com/office/drawing/2014/main" id="{88870D49-D657-4B6A-B4FE-106C2217B27A}"/>
                    </a:ext>
                  </a:extLst>
                </p:cNvPr>
                <p:cNvGrpSpPr/>
                <p:nvPr/>
              </p:nvGrpSpPr>
              <p:grpSpPr>
                <a:xfrm>
                  <a:off x="4925867" y="4880387"/>
                  <a:ext cx="1781097" cy="1478794"/>
                  <a:chOff x="4925867" y="4880387"/>
                  <a:chExt cx="1781097" cy="1478794"/>
                </a:xfrm>
              </p:grpSpPr>
              <p:sp>
                <p:nvSpPr>
                  <p:cNvPr id="59" name="Graphic 4">
                    <a:extLst>
                      <a:ext uri="{FF2B5EF4-FFF2-40B4-BE49-F238E27FC236}">
                        <a16:creationId xmlns:a16="http://schemas.microsoft.com/office/drawing/2014/main" id="{A203F64F-B758-4907-99F9-042CB8A15166}"/>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endParaRPr lang="en-US"/>
                  </a:p>
                </p:txBody>
              </p:sp>
              <p:grpSp>
                <p:nvGrpSpPr>
                  <p:cNvPr id="60" name="Graphic 4">
                    <a:extLst>
                      <a:ext uri="{FF2B5EF4-FFF2-40B4-BE49-F238E27FC236}">
                        <a16:creationId xmlns:a16="http://schemas.microsoft.com/office/drawing/2014/main" id="{C3C3071E-BCB7-455A-994B-21B1D4986689}"/>
                      </a:ext>
                    </a:extLst>
                  </p:cNvPr>
                  <p:cNvGrpSpPr/>
                  <p:nvPr/>
                </p:nvGrpSpPr>
                <p:grpSpPr>
                  <a:xfrm>
                    <a:off x="5551129" y="5443963"/>
                    <a:ext cx="586168" cy="115198"/>
                    <a:chOff x="5551129" y="5443963"/>
                    <a:chExt cx="586168" cy="115198"/>
                  </a:xfrm>
                  <a:solidFill>
                    <a:srgbClr val="FFFFFF"/>
                  </a:solidFill>
                </p:grpSpPr>
                <p:sp>
                  <p:nvSpPr>
                    <p:cNvPr id="62" name="Graphic 4">
                      <a:extLst>
                        <a:ext uri="{FF2B5EF4-FFF2-40B4-BE49-F238E27FC236}">
                          <a16:creationId xmlns:a16="http://schemas.microsoft.com/office/drawing/2014/main" id="{54F0CF9B-936E-4AEC-9BE4-D497401E9011}"/>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3" name="Graphic 4">
                      <a:extLst>
                        <a:ext uri="{FF2B5EF4-FFF2-40B4-BE49-F238E27FC236}">
                          <a16:creationId xmlns:a16="http://schemas.microsoft.com/office/drawing/2014/main" id="{C070FDE1-5CFA-4044-8DA3-493FBA79EA70}"/>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id="{BF7BBA3F-C4F5-4B05-9F8E-1E5B40BCFED7}"/>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655379F3-4771-44DD-9445-3758F5DE718B}"/>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66" name="Graphic 4">
                      <a:extLst>
                        <a:ext uri="{FF2B5EF4-FFF2-40B4-BE49-F238E27FC236}">
                          <a16:creationId xmlns:a16="http://schemas.microsoft.com/office/drawing/2014/main" id="{6815A36F-D038-40F7-A14B-F539F83D2BC5}"/>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67" name="Graphic 4">
                      <a:extLst>
                        <a:ext uri="{FF2B5EF4-FFF2-40B4-BE49-F238E27FC236}">
                          <a16:creationId xmlns:a16="http://schemas.microsoft.com/office/drawing/2014/main" id="{1A1F226E-6689-4255-996E-A4D5471F0EBA}"/>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sp>
                <p:nvSpPr>
                  <p:cNvPr id="61" name="Graphic 4">
                    <a:extLst>
                      <a:ext uri="{FF2B5EF4-FFF2-40B4-BE49-F238E27FC236}">
                        <a16:creationId xmlns:a16="http://schemas.microsoft.com/office/drawing/2014/main" id="{B44026FC-7689-45A5-BC11-7458BFE1EFDC}"/>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5B7601F5-0357-4F49-885F-BB9A5A812B1B}"/>
                    </a:ext>
                  </a:extLst>
                </p:cNvPr>
                <p:cNvGrpSpPr/>
                <p:nvPr/>
              </p:nvGrpSpPr>
              <p:grpSpPr>
                <a:xfrm>
                  <a:off x="3347021" y="4259752"/>
                  <a:ext cx="1851188" cy="1857588"/>
                  <a:chOff x="3347021" y="4259752"/>
                  <a:chExt cx="1851188" cy="1857588"/>
                </a:xfrm>
              </p:grpSpPr>
              <p:sp>
                <p:nvSpPr>
                  <p:cNvPr id="46" name="Graphic 4">
                    <a:extLst>
                      <a:ext uri="{FF2B5EF4-FFF2-40B4-BE49-F238E27FC236}">
                        <a16:creationId xmlns:a16="http://schemas.microsoft.com/office/drawing/2014/main" id="{4E84FDAB-CF8F-4820-B467-7C31EF96F9A8}"/>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endParaRPr lang="en-US"/>
                  </a:p>
                </p:txBody>
              </p:sp>
              <p:grpSp>
                <p:nvGrpSpPr>
                  <p:cNvPr id="47" name="Graphic 4">
                    <a:extLst>
                      <a:ext uri="{FF2B5EF4-FFF2-40B4-BE49-F238E27FC236}">
                        <a16:creationId xmlns:a16="http://schemas.microsoft.com/office/drawing/2014/main" id="{DF161577-8794-4E25-93A0-18F9484AA4EC}"/>
                      </a:ext>
                    </a:extLst>
                  </p:cNvPr>
                  <p:cNvGrpSpPr/>
                  <p:nvPr/>
                </p:nvGrpSpPr>
                <p:grpSpPr>
                  <a:xfrm>
                    <a:off x="4044918" y="5084490"/>
                    <a:ext cx="675844" cy="115198"/>
                    <a:chOff x="4044918" y="5084490"/>
                    <a:chExt cx="675844" cy="115198"/>
                  </a:xfrm>
                  <a:solidFill>
                    <a:srgbClr val="FFFFFF"/>
                  </a:solidFill>
                </p:grpSpPr>
                <p:sp>
                  <p:nvSpPr>
                    <p:cNvPr id="51" name="Graphic 4">
                      <a:extLst>
                        <a:ext uri="{FF2B5EF4-FFF2-40B4-BE49-F238E27FC236}">
                          <a16:creationId xmlns:a16="http://schemas.microsoft.com/office/drawing/2014/main" id="{97E95FDF-A760-48F0-9D8D-A92B1D255014}"/>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52" name="Graphic 4">
                      <a:extLst>
                        <a:ext uri="{FF2B5EF4-FFF2-40B4-BE49-F238E27FC236}">
                          <a16:creationId xmlns:a16="http://schemas.microsoft.com/office/drawing/2014/main" id="{4BFB01B7-71DE-42FF-846E-2A08A72DD174}"/>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C70F0D9D-E014-45AD-898F-E1682A80BE6C}"/>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3B1AEBC6-5656-46C9-852F-D95A971E32D9}"/>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190327F2-6284-4C06-B2BD-AA0C1737D7F5}"/>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56" name="Graphic 4">
                      <a:extLst>
                        <a:ext uri="{FF2B5EF4-FFF2-40B4-BE49-F238E27FC236}">
                          <a16:creationId xmlns:a16="http://schemas.microsoft.com/office/drawing/2014/main" id="{EBD0FFB3-A163-4545-BACB-23A4CE749A8B}"/>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7" name="Graphic 4">
                      <a:extLst>
                        <a:ext uri="{FF2B5EF4-FFF2-40B4-BE49-F238E27FC236}">
                          <a16:creationId xmlns:a16="http://schemas.microsoft.com/office/drawing/2014/main" id="{D93BE24B-CA4E-4847-96F5-EE61A6D7C838}"/>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id="{73C31286-2A14-485D-A7B4-58C52806610A}"/>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48" name="Graphic 4">
                    <a:extLst>
                      <a:ext uri="{FF2B5EF4-FFF2-40B4-BE49-F238E27FC236}">
                        <a16:creationId xmlns:a16="http://schemas.microsoft.com/office/drawing/2014/main" id="{578C2265-E62D-4ED8-95E5-E9B92C9B7362}"/>
                      </a:ext>
                    </a:extLst>
                  </p:cNvPr>
                  <p:cNvGrpSpPr/>
                  <p:nvPr/>
                </p:nvGrpSpPr>
                <p:grpSpPr>
                  <a:xfrm>
                    <a:off x="3522755" y="4909919"/>
                    <a:ext cx="217116" cy="251450"/>
                    <a:chOff x="3522755" y="4909919"/>
                    <a:chExt cx="217116" cy="251450"/>
                  </a:xfrm>
                  <a:solidFill>
                    <a:srgbClr val="FFFFFF"/>
                  </a:solidFill>
                </p:grpSpPr>
                <p:sp>
                  <p:nvSpPr>
                    <p:cNvPr id="49" name="Graphic 4">
                      <a:extLst>
                        <a:ext uri="{FF2B5EF4-FFF2-40B4-BE49-F238E27FC236}">
                          <a16:creationId xmlns:a16="http://schemas.microsoft.com/office/drawing/2014/main" id="{09B56676-E6EC-4A3A-9119-A2A18EA169BD}"/>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endParaRPr lang="en-US"/>
                    </a:p>
                  </p:txBody>
                </p:sp>
                <p:sp>
                  <p:nvSpPr>
                    <p:cNvPr id="50" name="Graphic 4">
                      <a:extLst>
                        <a:ext uri="{FF2B5EF4-FFF2-40B4-BE49-F238E27FC236}">
                          <a16:creationId xmlns:a16="http://schemas.microsoft.com/office/drawing/2014/main" id="{17A2264A-DE0F-436C-B86A-7B64E65F4137}"/>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endParaRPr lang="en-US"/>
                    </a:p>
                  </p:txBody>
                </p:sp>
              </p:grpSp>
            </p:grpSp>
            <p:grpSp>
              <p:nvGrpSpPr>
                <p:cNvPr id="16" name="Graphic 4">
                  <a:extLst>
                    <a:ext uri="{FF2B5EF4-FFF2-40B4-BE49-F238E27FC236}">
                      <a16:creationId xmlns:a16="http://schemas.microsoft.com/office/drawing/2014/main" id="{CAD1CA8D-4B87-4563-834B-FC85F9E12E62}"/>
                    </a:ext>
                  </a:extLst>
                </p:cNvPr>
                <p:cNvGrpSpPr/>
                <p:nvPr/>
              </p:nvGrpSpPr>
              <p:grpSpPr>
                <a:xfrm>
                  <a:off x="6872129" y="1261518"/>
                  <a:ext cx="1807082" cy="1790427"/>
                  <a:chOff x="6872129" y="1261518"/>
                  <a:chExt cx="1807082" cy="1790427"/>
                </a:xfrm>
              </p:grpSpPr>
              <p:sp>
                <p:nvSpPr>
                  <p:cNvPr id="33" name="Graphic 4">
                    <a:extLst>
                      <a:ext uri="{FF2B5EF4-FFF2-40B4-BE49-F238E27FC236}">
                        <a16:creationId xmlns:a16="http://schemas.microsoft.com/office/drawing/2014/main" id="{C08B8673-C055-4AFD-87A2-2D5AEB15DEA6}"/>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endParaRPr lang="en-US"/>
                  </a:p>
                </p:txBody>
              </p:sp>
              <p:grpSp>
                <p:nvGrpSpPr>
                  <p:cNvPr id="34" name="Graphic 4">
                    <a:extLst>
                      <a:ext uri="{FF2B5EF4-FFF2-40B4-BE49-F238E27FC236}">
                        <a16:creationId xmlns:a16="http://schemas.microsoft.com/office/drawing/2014/main" id="{01899E0B-021F-400C-8783-6C3475B00B1B}"/>
                      </a:ext>
                    </a:extLst>
                  </p:cNvPr>
                  <p:cNvGrpSpPr/>
                  <p:nvPr/>
                </p:nvGrpSpPr>
                <p:grpSpPr>
                  <a:xfrm>
                    <a:off x="7519597" y="2223584"/>
                    <a:ext cx="518622" cy="112267"/>
                    <a:chOff x="7519597" y="2223584"/>
                    <a:chExt cx="518622" cy="112267"/>
                  </a:xfrm>
                  <a:solidFill>
                    <a:srgbClr val="FFFFFF"/>
                  </a:solidFill>
                </p:grpSpPr>
                <p:sp>
                  <p:nvSpPr>
                    <p:cNvPr id="40" name="Graphic 4">
                      <a:extLst>
                        <a:ext uri="{FF2B5EF4-FFF2-40B4-BE49-F238E27FC236}">
                          <a16:creationId xmlns:a16="http://schemas.microsoft.com/office/drawing/2014/main" id="{AF585A71-D901-4B3F-89EB-FEE2812C04E2}"/>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sp>
                  <p:nvSpPr>
                    <p:cNvPr id="41" name="Graphic 4">
                      <a:extLst>
                        <a:ext uri="{FF2B5EF4-FFF2-40B4-BE49-F238E27FC236}">
                          <a16:creationId xmlns:a16="http://schemas.microsoft.com/office/drawing/2014/main" id="{C25116D0-256C-4B9D-BC80-79C2EC2E0BB6}"/>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id="{6C068684-96ED-4F0E-AE16-52922E11613B}"/>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43" name="Graphic 4">
                      <a:extLst>
                        <a:ext uri="{FF2B5EF4-FFF2-40B4-BE49-F238E27FC236}">
                          <a16:creationId xmlns:a16="http://schemas.microsoft.com/office/drawing/2014/main" id="{9644DD54-FC2A-46EC-9B10-3DBF59A47B40}"/>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4" name="Graphic 4">
                      <a:extLst>
                        <a:ext uri="{FF2B5EF4-FFF2-40B4-BE49-F238E27FC236}">
                          <a16:creationId xmlns:a16="http://schemas.microsoft.com/office/drawing/2014/main" id="{37BF02D9-5D30-44FF-8863-E32C2B47E167}"/>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11421BF1-1B51-4074-8F28-477206F788E0}"/>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endParaRPr lang="en-US"/>
                    </a:p>
                  </p:txBody>
                </p:sp>
              </p:grpSp>
              <p:grpSp>
                <p:nvGrpSpPr>
                  <p:cNvPr id="35" name="Graphic 4">
                    <a:extLst>
                      <a:ext uri="{FF2B5EF4-FFF2-40B4-BE49-F238E27FC236}">
                        <a16:creationId xmlns:a16="http://schemas.microsoft.com/office/drawing/2014/main" id="{FC8C96E4-38AF-45CA-8EB4-D0C382AC1126}"/>
                      </a:ext>
                    </a:extLst>
                  </p:cNvPr>
                  <p:cNvGrpSpPr/>
                  <p:nvPr/>
                </p:nvGrpSpPr>
                <p:grpSpPr>
                  <a:xfrm>
                    <a:off x="8348894" y="2471940"/>
                    <a:ext cx="213361" cy="294014"/>
                    <a:chOff x="8348894" y="2471940"/>
                    <a:chExt cx="213361" cy="294014"/>
                  </a:xfrm>
                  <a:solidFill>
                    <a:srgbClr val="FFFFFF"/>
                  </a:solidFill>
                </p:grpSpPr>
                <p:sp>
                  <p:nvSpPr>
                    <p:cNvPr id="36" name="Graphic 4">
                      <a:extLst>
                        <a:ext uri="{FF2B5EF4-FFF2-40B4-BE49-F238E27FC236}">
                          <a16:creationId xmlns:a16="http://schemas.microsoft.com/office/drawing/2014/main" id="{74A2171B-A813-4D88-8896-CFEB865E3F21}"/>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endParaRPr lang="en-US"/>
                    </a:p>
                  </p:txBody>
                </p:sp>
                <p:sp>
                  <p:nvSpPr>
                    <p:cNvPr id="37" name="Graphic 4">
                      <a:extLst>
                        <a:ext uri="{FF2B5EF4-FFF2-40B4-BE49-F238E27FC236}">
                          <a16:creationId xmlns:a16="http://schemas.microsoft.com/office/drawing/2014/main" id="{1FB1B051-1EF0-4208-A579-FDD51E97F0C4}"/>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3058EDD6-DD66-40A6-811A-D1331DC50647}"/>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39B2925F-ADBB-4977-82A8-D9ABF2722215}"/>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endParaRPr lang="en-US"/>
                    </a:p>
                  </p:txBody>
                </p:sp>
              </p:grpSp>
            </p:grpSp>
            <p:grpSp>
              <p:nvGrpSpPr>
                <p:cNvPr id="17" name="Graphic 4">
                  <a:extLst>
                    <a:ext uri="{FF2B5EF4-FFF2-40B4-BE49-F238E27FC236}">
                      <a16:creationId xmlns:a16="http://schemas.microsoft.com/office/drawing/2014/main" id="{269871CA-AAB1-4DAB-B21C-0FD8B3FA107D}"/>
                    </a:ext>
                  </a:extLst>
                </p:cNvPr>
                <p:cNvGrpSpPr/>
                <p:nvPr/>
              </p:nvGrpSpPr>
              <p:grpSpPr>
                <a:xfrm>
                  <a:off x="4024408" y="501087"/>
                  <a:ext cx="1673764" cy="1701523"/>
                  <a:chOff x="4024408" y="501087"/>
                  <a:chExt cx="1673764" cy="1701523"/>
                </a:xfrm>
              </p:grpSpPr>
              <p:sp>
                <p:nvSpPr>
                  <p:cNvPr id="18" name="Graphic 4">
                    <a:extLst>
                      <a:ext uri="{FF2B5EF4-FFF2-40B4-BE49-F238E27FC236}">
                        <a16:creationId xmlns:a16="http://schemas.microsoft.com/office/drawing/2014/main" id="{70DF69D1-B49B-439E-80C2-B147EF53FE6C}"/>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017F1D40-2463-4454-9A03-18FD19208BC9}"/>
                      </a:ext>
                    </a:extLst>
                  </p:cNvPr>
                  <p:cNvGrpSpPr/>
                  <p:nvPr/>
                </p:nvGrpSpPr>
                <p:grpSpPr>
                  <a:xfrm>
                    <a:off x="4600089" y="1264062"/>
                    <a:ext cx="852805" cy="115198"/>
                    <a:chOff x="4600089" y="1264062"/>
                    <a:chExt cx="852805" cy="115198"/>
                  </a:xfrm>
                  <a:solidFill>
                    <a:srgbClr val="FFFFFF"/>
                  </a:solidFill>
                </p:grpSpPr>
                <p:sp>
                  <p:nvSpPr>
                    <p:cNvPr id="24" name="Graphic 4">
                      <a:extLst>
                        <a:ext uri="{FF2B5EF4-FFF2-40B4-BE49-F238E27FC236}">
                          <a16:creationId xmlns:a16="http://schemas.microsoft.com/office/drawing/2014/main" id="{FF1F126F-C6A3-4881-A76E-FDAA4BB656CF}"/>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724C1960-8B8E-4393-8E3A-1C8DF0918778}"/>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D994A614-5BA8-4FDE-A275-F63EE8D97032}"/>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41286B34-A48A-43B4-A9B5-C7312F0FAFDC}"/>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9AEA237A-E7E7-446F-BB3F-AF0A2D4E3DE2}"/>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B8B2A30C-6524-4F89-BD9B-B12B1A31DA3E}"/>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844BF49A-12E0-4350-BF43-3593EAECEAE5}"/>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BF1C57F5-4D3E-46E8-B51D-FC7C8881D57B}"/>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C4D19D1A-A9E4-43C6-A8CF-2F4221AF57EB}"/>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20" name="Graphic 4">
                    <a:extLst>
                      <a:ext uri="{FF2B5EF4-FFF2-40B4-BE49-F238E27FC236}">
                        <a16:creationId xmlns:a16="http://schemas.microsoft.com/office/drawing/2014/main" id="{9A0CCFED-53AE-4B95-8937-A0BE35C0EE98}"/>
                      </a:ext>
                    </a:extLst>
                  </p:cNvPr>
                  <p:cNvGrpSpPr/>
                  <p:nvPr/>
                </p:nvGrpSpPr>
                <p:grpSpPr>
                  <a:xfrm>
                    <a:off x="5313639" y="616536"/>
                    <a:ext cx="257848" cy="230143"/>
                    <a:chOff x="5313639" y="616536"/>
                    <a:chExt cx="257848" cy="230143"/>
                  </a:xfrm>
                  <a:solidFill>
                    <a:srgbClr val="FFFFFF"/>
                  </a:solidFill>
                </p:grpSpPr>
                <p:sp>
                  <p:nvSpPr>
                    <p:cNvPr id="21" name="Graphic 4">
                      <a:extLst>
                        <a:ext uri="{FF2B5EF4-FFF2-40B4-BE49-F238E27FC236}">
                          <a16:creationId xmlns:a16="http://schemas.microsoft.com/office/drawing/2014/main" id="{65CD7D17-52DB-4744-B3B7-E7FDA29EA502}"/>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A1A7FE76-24C1-4AEB-BC91-9728614F8C74}"/>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5AB219DF-6E50-4133-BCEE-0FE52D011E86}"/>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endParaRPr lang="en-US"/>
                    </a:p>
                  </p:txBody>
                </p:sp>
              </p:grpSp>
            </p:grpSp>
          </p:grpSp>
        </p:grpSp>
      </p:grpSp>
      <p:sp>
        <p:nvSpPr>
          <p:cNvPr id="424" name="TextBox 423">
            <a:extLst>
              <a:ext uri="{FF2B5EF4-FFF2-40B4-BE49-F238E27FC236}">
                <a16:creationId xmlns:a16="http://schemas.microsoft.com/office/drawing/2014/main" id="{E8F016E5-81D1-41A5-946C-8556960B695D}"/>
              </a:ext>
            </a:extLst>
          </p:cNvPr>
          <p:cNvSpPr txBox="1"/>
          <p:nvPr/>
        </p:nvSpPr>
        <p:spPr>
          <a:xfrm>
            <a:off x="7168407" y="439497"/>
            <a:ext cx="4833540"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a:r>
              <a:rPr lang="en-GB" sz="2400" dirty="0">
                <a:solidFill>
                  <a:srgbClr val="5E5E5E"/>
                </a:solidFill>
              </a:rPr>
              <a:t>The centre of the wheel represents internal dimensions that are usually most permanent or visible.</a:t>
            </a:r>
          </a:p>
        </p:txBody>
      </p:sp>
      <p:sp>
        <p:nvSpPr>
          <p:cNvPr id="425" name="TextBox 424">
            <a:extLst>
              <a:ext uri="{FF2B5EF4-FFF2-40B4-BE49-F238E27FC236}">
                <a16:creationId xmlns:a16="http://schemas.microsoft.com/office/drawing/2014/main" id="{99F71A1A-966E-480F-AEB7-621DA2C888E4}"/>
              </a:ext>
            </a:extLst>
          </p:cNvPr>
          <p:cNvSpPr txBox="1"/>
          <p:nvPr/>
        </p:nvSpPr>
        <p:spPr>
          <a:xfrm>
            <a:off x="7655272" y="2536548"/>
            <a:ext cx="4410408" cy="286232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a:r>
              <a:rPr lang="en-GB" sz="2000" dirty="0">
                <a:solidFill>
                  <a:srgbClr val="5E5E5E"/>
                </a:solidFill>
              </a:rPr>
              <a:t>The outside of the wheel represents dimensions that are acquired and change over the course of a lifetime. </a:t>
            </a:r>
            <a:endParaRPr lang="hr-BA" sz="2000" dirty="0">
              <a:solidFill>
                <a:srgbClr val="5E5E5E"/>
              </a:solidFill>
            </a:endParaRPr>
          </a:p>
          <a:p>
            <a:pPr algn="r"/>
            <a:endParaRPr lang="hr-BA" sz="2000" dirty="0">
              <a:solidFill>
                <a:srgbClr val="5E5E5E"/>
              </a:solidFill>
            </a:endParaRPr>
          </a:p>
          <a:p>
            <a:pPr algn="r"/>
            <a:r>
              <a:rPr lang="en-GB" sz="2000" dirty="0">
                <a:solidFill>
                  <a:srgbClr val="5E5E5E"/>
                </a:solidFill>
              </a:rPr>
              <a:t>The combinations of all of these dimensions influence our values, beliefs, behaviours, experiences and expectations and make us all unique as individuals.</a:t>
            </a:r>
          </a:p>
        </p:txBody>
      </p:sp>
    </p:spTree>
    <p:extLst>
      <p:ext uri="{BB962C8B-B14F-4D97-AF65-F5344CB8AC3E}">
        <p14:creationId xmlns:p14="http://schemas.microsoft.com/office/powerpoint/2010/main" val="1931020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nvPr>
        </p:nvSpPr>
        <p:spPr/>
        <p:txBody>
          <a:bodyPr/>
          <a:lstStyle/>
          <a:p>
            <a:r>
              <a:rPr lang="hr-BA" dirty="0"/>
              <a:t>Diversity Wheel</a:t>
            </a:r>
            <a:endParaRPr lang="en-US" dirty="0"/>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nvPr>
        </p:nvSpPr>
        <p:spPr>
          <a:xfrm>
            <a:off x="388093" y="2002907"/>
            <a:ext cx="3058492" cy="1757330"/>
          </a:xfrm>
        </p:spPr>
        <p:txBody>
          <a:bodyPr/>
          <a:lstStyle/>
          <a:p>
            <a:endParaRPr lang="hr-BA"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r>
              <a:rPr lang="hr-BA"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How to use it?</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
        <p:nvSpPr>
          <p:cNvPr id="12" name="TextBox 11">
            <a:extLst>
              <a:ext uri="{FF2B5EF4-FFF2-40B4-BE49-F238E27FC236}">
                <a16:creationId xmlns:a16="http://schemas.microsoft.com/office/drawing/2014/main" id="{48971308-F968-4E43-9F14-1449C8B9F63F}"/>
              </a:ext>
            </a:extLst>
          </p:cNvPr>
          <p:cNvSpPr txBox="1"/>
          <p:nvPr/>
        </p:nvSpPr>
        <p:spPr>
          <a:xfrm>
            <a:off x="3810020" y="766732"/>
            <a:ext cx="5987892" cy="532453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hr-BA" sz="2000" dirty="0">
                <a:solidFill>
                  <a:srgbClr val="5E5E5E"/>
                </a:solidFill>
              </a:rPr>
              <a:t>Please study the wheel!</a:t>
            </a:r>
          </a:p>
          <a:p>
            <a:endParaRPr lang="hr-BA" sz="2000" dirty="0">
              <a:solidFill>
                <a:srgbClr val="5E5E5E"/>
              </a:solidFill>
            </a:endParaRPr>
          </a:p>
          <a:p>
            <a:r>
              <a:rPr lang="hr-BA" sz="2000" dirty="0">
                <a:solidFill>
                  <a:srgbClr val="5E5E5E"/>
                </a:solidFill>
              </a:rPr>
              <a:t>Think: how flexible do you think the traits from the outside of the wheel are? Can people influence these and change them easily? Should they?</a:t>
            </a:r>
          </a:p>
          <a:p>
            <a:endParaRPr lang="hr-BA" sz="2000" dirty="0">
              <a:solidFill>
                <a:srgbClr val="5E5E5E"/>
              </a:solidFill>
            </a:endParaRPr>
          </a:p>
          <a:p>
            <a:r>
              <a:rPr lang="hr-BA" sz="2000" dirty="0">
                <a:solidFill>
                  <a:srgbClr val="5E5E5E"/>
                </a:solidFill>
              </a:rPr>
              <a:t>What about the traits inside of the wheel?</a:t>
            </a:r>
            <a:br>
              <a:rPr lang="hr-BA" sz="2000" dirty="0">
                <a:solidFill>
                  <a:srgbClr val="5E5E5E"/>
                </a:solidFill>
              </a:rPr>
            </a:br>
            <a:endParaRPr lang="hr-BA" sz="2000" dirty="0">
              <a:solidFill>
                <a:srgbClr val="5E5E5E"/>
              </a:solidFill>
            </a:endParaRPr>
          </a:p>
          <a:p>
            <a:r>
              <a:rPr lang="hr-BA" sz="2000" dirty="0">
                <a:solidFill>
                  <a:srgbClr val="5E5E5E"/>
                </a:solidFill>
              </a:rPr>
              <a:t>How diverse is you community when you look at them from the perspective of this wheel?</a:t>
            </a:r>
          </a:p>
          <a:p>
            <a:endParaRPr lang="hr-BA" sz="2000" dirty="0">
              <a:solidFill>
                <a:srgbClr val="5E5E5E"/>
              </a:solidFill>
            </a:endParaRPr>
          </a:p>
          <a:p>
            <a:r>
              <a:rPr lang="hr-BA" sz="2000" dirty="0">
                <a:solidFill>
                  <a:srgbClr val="5E5E5E"/>
                </a:solidFill>
              </a:rPr>
              <a:t>How acceoting are you about all the differences and different combinations that come out of this wheel’s perspective?</a:t>
            </a:r>
          </a:p>
          <a:p>
            <a:endParaRPr lang="hr-BA" sz="2000" dirty="0">
              <a:solidFill>
                <a:srgbClr val="5E5E5E"/>
              </a:solidFill>
            </a:endParaRPr>
          </a:p>
          <a:p>
            <a:r>
              <a:rPr lang="hr-BA" sz="2000" dirty="0">
                <a:solidFill>
                  <a:srgbClr val="5E5E5E"/>
                </a:solidFill>
              </a:rPr>
              <a:t>Is your community flexible and accepting about the same?</a:t>
            </a:r>
            <a:endParaRPr lang="en-GB" sz="2000" dirty="0">
              <a:solidFill>
                <a:srgbClr val="5E5E5E"/>
              </a:solidFill>
            </a:endParaRPr>
          </a:p>
        </p:txBody>
      </p:sp>
    </p:spTree>
    <p:extLst>
      <p:ext uri="{BB962C8B-B14F-4D97-AF65-F5344CB8AC3E}">
        <p14:creationId xmlns:p14="http://schemas.microsoft.com/office/powerpoint/2010/main" val="3190693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B1019-2342-FA4E-A9B0-7E1823BF768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7920" y="1961321"/>
            <a:ext cx="3997896" cy="4398617"/>
          </a:xfrm>
          <a:prstGeom prst="rect">
            <a:avLst/>
          </a:prstGeom>
        </p:spPr>
      </p:pic>
      <p:sp>
        <p:nvSpPr>
          <p:cNvPr id="5" name="Text Placeholder 4">
            <a:extLst>
              <a:ext uri="{FF2B5EF4-FFF2-40B4-BE49-F238E27FC236}">
                <a16:creationId xmlns:a16="http://schemas.microsoft.com/office/drawing/2014/main" id="{6E2E562C-7628-1C45-B957-C8239F954937}"/>
              </a:ext>
            </a:extLst>
          </p:cNvPr>
          <p:cNvSpPr>
            <a:spLocks noGrp="1"/>
          </p:cNvSpPr>
          <p:nvPr>
            <p:ph type="body" sz="quarter" idx="13"/>
          </p:nvPr>
        </p:nvSpPr>
        <p:spPr/>
        <p:txBody>
          <a:bodyPr/>
          <a:lstStyle/>
          <a:p>
            <a:r>
              <a:rPr lang="en-GB" dirty="0"/>
              <a:t>Barriers and Challenges that Refugees and Migrants Face </a:t>
            </a:r>
            <a:endParaRPr lang="en-US" dirty="0"/>
          </a:p>
          <a:p>
            <a:endParaRPr lang="en-US" dirty="0"/>
          </a:p>
        </p:txBody>
      </p:sp>
    </p:spTree>
    <p:extLst>
      <p:ext uri="{BB962C8B-B14F-4D97-AF65-F5344CB8AC3E}">
        <p14:creationId xmlns:p14="http://schemas.microsoft.com/office/powerpoint/2010/main" val="3354816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2C5F5A-8B65-448C-A82D-340452B4CBB9}"/>
              </a:ext>
            </a:extLst>
          </p:cNvPr>
          <p:cNvSpPr>
            <a:spLocks noGrp="1"/>
          </p:cNvSpPr>
          <p:nvPr>
            <p:ph type="body" sz="quarter" idx="13"/>
          </p:nvPr>
        </p:nvSpPr>
        <p:spPr/>
        <p:txBody>
          <a:bodyPr/>
          <a:lstStyle/>
          <a:p>
            <a:r>
              <a:rPr lang="en-GB" dirty="0"/>
              <a:t>Most Common Barriers and Challenges that Refugees and Migrants Face </a:t>
            </a:r>
            <a:endParaRPr lang="en-US" dirty="0"/>
          </a:p>
          <a:p>
            <a:endParaRPr lang="en-GB" dirty="0"/>
          </a:p>
        </p:txBody>
      </p:sp>
      <p:sp>
        <p:nvSpPr>
          <p:cNvPr id="3" name="Text Placeholder 2">
            <a:extLst>
              <a:ext uri="{FF2B5EF4-FFF2-40B4-BE49-F238E27FC236}">
                <a16:creationId xmlns:a16="http://schemas.microsoft.com/office/drawing/2014/main" id="{A49B2860-DF94-4E89-8EA3-0DBA97419CAE}"/>
              </a:ext>
            </a:extLst>
          </p:cNvPr>
          <p:cNvSpPr>
            <a:spLocks noGrp="1"/>
          </p:cNvSpPr>
          <p:nvPr>
            <p:ph type="body" sz="quarter" idx="15"/>
          </p:nvPr>
        </p:nvSpPr>
        <p:spPr/>
        <p:txBody>
          <a:bodyPr/>
          <a:lstStyle/>
          <a:p>
            <a:r>
              <a:rPr lang="en-GB" dirty="0"/>
              <a:t>Language</a:t>
            </a:r>
          </a:p>
        </p:txBody>
      </p:sp>
      <p:sp>
        <p:nvSpPr>
          <p:cNvPr id="4" name="Text Placeholder 3">
            <a:extLst>
              <a:ext uri="{FF2B5EF4-FFF2-40B4-BE49-F238E27FC236}">
                <a16:creationId xmlns:a16="http://schemas.microsoft.com/office/drawing/2014/main" id="{0E7A1F57-8558-4CDE-9661-5CE13F94BCB6}"/>
              </a:ext>
            </a:extLst>
          </p:cNvPr>
          <p:cNvSpPr>
            <a:spLocks noGrp="1"/>
          </p:cNvSpPr>
          <p:nvPr>
            <p:ph type="body" sz="quarter" idx="16"/>
          </p:nvPr>
        </p:nvSpPr>
        <p:spPr>
          <a:xfrm>
            <a:off x="432367" y="2088688"/>
            <a:ext cx="2659582" cy="716489"/>
          </a:xfrm>
        </p:spPr>
        <p:txBody>
          <a:bodyPr/>
          <a:lstStyle/>
          <a:p>
            <a:r>
              <a:rPr lang="en-GB" dirty="0"/>
              <a:t>If the native language of the migrant is different from the language of the host country, the communication, both oral and written are difficult.</a:t>
            </a:r>
          </a:p>
          <a:p>
            <a:r>
              <a:rPr lang="en-GB" dirty="0"/>
              <a:t>Sometimes even with the same language there are differences and difficulties.</a:t>
            </a:r>
          </a:p>
          <a:p>
            <a:r>
              <a:rPr lang="en-GB" dirty="0"/>
              <a:t>This influences every aspect of life.</a:t>
            </a:r>
          </a:p>
        </p:txBody>
      </p:sp>
      <p:sp>
        <p:nvSpPr>
          <p:cNvPr id="5" name="Text Placeholder 4">
            <a:extLst>
              <a:ext uri="{FF2B5EF4-FFF2-40B4-BE49-F238E27FC236}">
                <a16:creationId xmlns:a16="http://schemas.microsoft.com/office/drawing/2014/main" id="{61FDCE38-20AE-4E83-ABB0-98E0575CB72D}"/>
              </a:ext>
            </a:extLst>
          </p:cNvPr>
          <p:cNvSpPr>
            <a:spLocks noGrp="1"/>
          </p:cNvSpPr>
          <p:nvPr>
            <p:ph type="body" sz="quarter" idx="17"/>
          </p:nvPr>
        </p:nvSpPr>
        <p:spPr/>
        <p:txBody>
          <a:bodyPr/>
          <a:lstStyle/>
          <a:p>
            <a:r>
              <a:rPr lang="en-GB" dirty="0"/>
              <a:t>Family</a:t>
            </a:r>
          </a:p>
        </p:txBody>
      </p:sp>
      <p:sp>
        <p:nvSpPr>
          <p:cNvPr id="6" name="Text Placeholder 5">
            <a:extLst>
              <a:ext uri="{FF2B5EF4-FFF2-40B4-BE49-F238E27FC236}">
                <a16:creationId xmlns:a16="http://schemas.microsoft.com/office/drawing/2014/main" id="{9AAA263F-2BF0-41C2-BD7F-B2123BB2D036}"/>
              </a:ext>
            </a:extLst>
          </p:cNvPr>
          <p:cNvSpPr>
            <a:spLocks noGrp="1"/>
          </p:cNvSpPr>
          <p:nvPr>
            <p:ph type="body" sz="quarter" idx="18"/>
          </p:nvPr>
        </p:nvSpPr>
        <p:spPr>
          <a:xfrm>
            <a:off x="3273217" y="2097732"/>
            <a:ext cx="2659582" cy="716489"/>
          </a:xfrm>
        </p:spPr>
        <p:txBody>
          <a:bodyPr/>
          <a:lstStyle/>
          <a:p>
            <a:r>
              <a:rPr lang="en-GB" dirty="0"/>
              <a:t>For some keeping the family together is a challenge, for some raising children in a new, unfamiliar culture poses an obstacle, for some, starting a new family is the next natural step that could be delayed by their new situation.</a:t>
            </a:r>
          </a:p>
        </p:txBody>
      </p:sp>
      <p:sp>
        <p:nvSpPr>
          <p:cNvPr id="7" name="Text Placeholder 6">
            <a:extLst>
              <a:ext uri="{FF2B5EF4-FFF2-40B4-BE49-F238E27FC236}">
                <a16:creationId xmlns:a16="http://schemas.microsoft.com/office/drawing/2014/main" id="{97AAE621-65E1-4CC8-8462-C332F0FBAD9E}"/>
              </a:ext>
            </a:extLst>
          </p:cNvPr>
          <p:cNvSpPr>
            <a:spLocks noGrp="1"/>
          </p:cNvSpPr>
          <p:nvPr>
            <p:ph type="body" sz="quarter" idx="19"/>
          </p:nvPr>
        </p:nvSpPr>
        <p:spPr/>
        <p:txBody>
          <a:bodyPr/>
          <a:lstStyle/>
          <a:p>
            <a:r>
              <a:rPr lang="en-GB" dirty="0"/>
              <a:t>Community</a:t>
            </a:r>
          </a:p>
        </p:txBody>
      </p:sp>
      <p:sp>
        <p:nvSpPr>
          <p:cNvPr id="8" name="Text Placeholder 7">
            <a:extLst>
              <a:ext uri="{FF2B5EF4-FFF2-40B4-BE49-F238E27FC236}">
                <a16:creationId xmlns:a16="http://schemas.microsoft.com/office/drawing/2014/main" id="{D9A8022B-4571-4D20-BF28-46B5DCA64526}"/>
              </a:ext>
            </a:extLst>
          </p:cNvPr>
          <p:cNvSpPr>
            <a:spLocks noGrp="1"/>
          </p:cNvSpPr>
          <p:nvPr>
            <p:ph type="body" sz="quarter" idx="20"/>
          </p:nvPr>
        </p:nvSpPr>
        <p:spPr>
          <a:xfrm>
            <a:off x="6114067" y="2103905"/>
            <a:ext cx="2659582" cy="716489"/>
          </a:xfrm>
        </p:spPr>
        <p:txBody>
          <a:bodyPr/>
          <a:lstStyle/>
          <a:p>
            <a:r>
              <a:rPr lang="en-GB" dirty="0"/>
              <a:t>Getting the sense of belonging is very important for normal social life and happiness. Being accepted into community, acquiring friends, becoming an equal member of the society is not easy, especially if there is a combination of other barriers.</a:t>
            </a:r>
          </a:p>
        </p:txBody>
      </p:sp>
      <p:sp>
        <p:nvSpPr>
          <p:cNvPr id="9" name="Text Placeholder 8">
            <a:extLst>
              <a:ext uri="{FF2B5EF4-FFF2-40B4-BE49-F238E27FC236}">
                <a16:creationId xmlns:a16="http://schemas.microsoft.com/office/drawing/2014/main" id="{B35FB686-AAB1-494A-A6E5-7E7E9EA157DD}"/>
              </a:ext>
            </a:extLst>
          </p:cNvPr>
          <p:cNvSpPr>
            <a:spLocks noGrp="1"/>
          </p:cNvSpPr>
          <p:nvPr>
            <p:ph type="body" sz="quarter" idx="21"/>
          </p:nvPr>
        </p:nvSpPr>
        <p:spPr/>
        <p:txBody>
          <a:bodyPr/>
          <a:lstStyle/>
          <a:p>
            <a:r>
              <a:rPr lang="en-GB" dirty="0"/>
              <a:t>Settlement</a:t>
            </a:r>
          </a:p>
        </p:txBody>
      </p:sp>
      <p:sp>
        <p:nvSpPr>
          <p:cNvPr id="10" name="Text Placeholder 9">
            <a:extLst>
              <a:ext uri="{FF2B5EF4-FFF2-40B4-BE49-F238E27FC236}">
                <a16:creationId xmlns:a16="http://schemas.microsoft.com/office/drawing/2014/main" id="{DA9F5173-66EE-4F32-B667-5359A86ABFBA}"/>
              </a:ext>
            </a:extLst>
          </p:cNvPr>
          <p:cNvSpPr>
            <a:spLocks noGrp="1"/>
          </p:cNvSpPr>
          <p:nvPr>
            <p:ph type="body" sz="quarter" idx="22"/>
          </p:nvPr>
        </p:nvSpPr>
        <p:spPr>
          <a:xfrm>
            <a:off x="9021352" y="2103905"/>
            <a:ext cx="2659582" cy="716489"/>
          </a:xfrm>
        </p:spPr>
        <p:txBody>
          <a:bodyPr/>
          <a:lstStyle/>
          <a:p>
            <a:pPr>
              <a:spcBef>
                <a:spcPts val="0"/>
              </a:spcBef>
              <a:tabLst>
                <a:tab pos="0" algn="l"/>
              </a:tabLst>
            </a:pPr>
            <a:r>
              <a:rPr lang="en-GB" dirty="0"/>
              <a:t>Housing, employment and settlement are all more difficult tasks for refugees and migrants. Can be influenced further by a mix of circumstances, for example:</a:t>
            </a:r>
          </a:p>
        </p:txBody>
      </p:sp>
      <p:sp>
        <p:nvSpPr>
          <p:cNvPr id="12" name="TextBox 11">
            <a:extLst>
              <a:ext uri="{FF2B5EF4-FFF2-40B4-BE49-F238E27FC236}">
                <a16:creationId xmlns:a16="http://schemas.microsoft.com/office/drawing/2014/main" id="{B6E3EF4A-E236-4BE7-9F80-4615FB355D4F}"/>
              </a:ext>
            </a:extLst>
          </p:cNvPr>
          <p:cNvSpPr txBox="1"/>
          <p:nvPr/>
        </p:nvSpPr>
        <p:spPr>
          <a:xfrm>
            <a:off x="9021352" y="3839534"/>
            <a:ext cx="2659582" cy="1754326"/>
          </a:xfrm>
          <a:prstGeom prst="rect">
            <a:avLst/>
          </a:prstGeom>
          <a:noFill/>
        </p:spPr>
        <p:txBody>
          <a:bodyPr wrap="square">
            <a:spAutoFit/>
          </a:bodyPr>
          <a:lstStyle/>
          <a:p>
            <a:pPr>
              <a:lnSpc>
                <a:spcPct val="100000"/>
              </a:lnSpc>
              <a:spcBef>
                <a:spcPts val="0"/>
              </a:spcBef>
              <a:buFontTx/>
              <a:buChar char="-"/>
              <a:tabLst>
                <a:tab pos="0" algn="l"/>
              </a:tabLst>
            </a:pPr>
            <a:r>
              <a:rPr lang="en-GB" dirty="0">
                <a:solidFill>
                  <a:srgbClr val="404040"/>
                </a:solidFill>
              </a:rPr>
              <a:t>Legal obstacles to work and to housing</a:t>
            </a:r>
          </a:p>
          <a:p>
            <a:pPr>
              <a:lnSpc>
                <a:spcPct val="100000"/>
              </a:lnSpc>
              <a:spcBef>
                <a:spcPts val="0"/>
              </a:spcBef>
              <a:buFontTx/>
              <a:buChar char="-"/>
              <a:tabLst>
                <a:tab pos="0" algn="l"/>
              </a:tabLst>
            </a:pPr>
            <a:r>
              <a:rPr lang="en-GB" dirty="0">
                <a:solidFill>
                  <a:srgbClr val="404040"/>
                </a:solidFill>
              </a:rPr>
              <a:t>Differences in qualification</a:t>
            </a:r>
          </a:p>
          <a:p>
            <a:pPr>
              <a:lnSpc>
                <a:spcPct val="100000"/>
              </a:lnSpc>
              <a:spcBef>
                <a:spcPts val="0"/>
              </a:spcBef>
              <a:buFontTx/>
              <a:buChar char="-"/>
              <a:tabLst>
                <a:tab pos="0" algn="l"/>
              </a:tabLst>
            </a:pPr>
            <a:r>
              <a:rPr lang="en-GB" dirty="0">
                <a:solidFill>
                  <a:srgbClr val="404040"/>
                </a:solidFill>
              </a:rPr>
              <a:t>Lack of connections and networking</a:t>
            </a:r>
          </a:p>
        </p:txBody>
      </p:sp>
    </p:spTree>
    <p:extLst>
      <p:ext uri="{BB962C8B-B14F-4D97-AF65-F5344CB8AC3E}">
        <p14:creationId xmlns:p14="http://schemas.microsoft.com/office/powerpoint/2010/main" val="4051561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621674-0FE3-40FD-AD53-495849C7BB1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4327" y="942393"/>
            <a:ext cx="10463346" cy="4389566"/>
          </a:xfrm>
          <a:prstGeom prst="rect">
            <a:avLst/>
          </a:prstGeom>
        </p:spPr>
      </p:pic>
    </p:spTree>
    <p:extLst>
      <p:ext uri="{BB962C8B-B14F-4D97-AF65-F5344CB8AC3E}">
        <p14:creationId xmlns:p14="http://schemas.microsoft.com/office/powerpoint/2010/main" val="3379161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EB3EA9-5E88-49E1-8661-8A3A260EE763}"/>
              </a:ext>
            </a:extLst>
          </p:cNvPr>
          <p:cNvSpPr>
            <a:spLocks noGrp="1"/>
          </p:cNvSpPr>
          <p:nvPr>
            <p:ph type="body" sz="quarter" idx="15"/>
          </p:nvPr>
        </p:nvSpPr>
        <p:spPr>
          <a:xfrm>
            <a:off x="310056" y="2336552"/>
            <a:ext cx="3272899" cy="2184896"/>
          </a:xfrm>
        </p:spPr>
        <p:txBody>
          <a:bodyPr>
            <a:normAutofit/>
          </a:bodyPr>
          <a:lstStyle/>
          <a:p>
            <a:r>
              <a:rPr lang="hr-BA" dirty="0"/>
              <a:t>The barriers to </a:t>
            </a:r>
          </a:p>
          <a:p>
            <a:r>
              <a:rPr lang="hr-BA" dirty="0"/>
              <a:t>negotiation</a:t>
            </a:r>
            <a:endParaRPr lang="en-US" dirty="0"/>
          </a:p>
        </p:txBody>
      </p:sp>
      <p:pic>
        <p:nvPicPr>
          <p:cNvPr id="5" name="Picture 4">
            <a:extLst>
              <a:ext uri="{FF2B5EF4-FFF2-40B4-BE49-F238E27FC236}">
                <a16:creationId xmlns:a16="http://schemas.microsoft.com/office/drawing/2014/main" id="{31AF0B62-E3F4-4C2F-97A6-3293EE2146B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44212" y="18187"/>
            <a:ext cx="8182947" cy="6451330"/>
          </a:xfrm>
          <a:prstGeom prst="rect">
            <a:avLst/>
          </a:prstGeom>
        </p:spPr>
      </p:pic>
    </p:spTree>
    <p:extLst>
      <p:ext uri="{BB962C8B-B14F-4D97-AF65-F5344CB8AC3E}">
        <p14:creationId xmlns:p14="http://schemas.microsoft.com/office/powerpoint/2010/main" val="20116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B627E2-623F-4562-9CE3-661FDE88DEBE}"/>
              </a:ext>
            </a:extLst>
          </p:cNvPr>
          <p:cNvSpPr>
            <a:spLocks noGrp="1"/>
          </p:cNvSpPr>
          <p:nvPr>
            <p:ph type="body" sz="quarter" idx="15"/>
          </p:nvPr>
        </p:nvSpPr>
        <p:spPr>
          <a:xfrm>
            <a:off x="485252" y="543182"/>
            <a:ext cx="10978262" cy="1083096"/>
          </a:xfrm>
        </p:spPr>
        <p:txBody>
          <a:bodyPr/>
          <a:lstStyle/>
          <a:p>
            <a:r>
              <a:rPr lang="hr-BA" dirty="0"/>
              <a:t>You can help by:</a:t>
            </a:r>
            <a:endParaRPr lang="en-US" dirty="0"/>
          </a:p>
        </p:txBody>
      </p:sp>
      <p:sp>
        <p:nvSpPr>
          <p:cNvPr id="3" name="Text Placeholder 2">
            <a:extLst>
              <a:ext uri="{FF2B5EF4-FFF2-40B4-BE49-F238E27FC236}">
                <a16:creationId xmlns:a16="http://schemas.microsoft.com/office/drawing/2014/main" id="{96677B02-7CF7-4228-B9DD-104450243A18}"/>
              </a:ext>
            </a:extLst>
          </p:cNvPr>
          <p:cNvSpPr>
            <a:spLocks noGrp="1"/>
          </p:cNvSpPr>
          <p:nvPr>
            <p:ph type="body" sz="quarter" idx="16"/>
          </p:nvPr>
        </p:nvSpPr>
        <p:spPr>
          <a:xfrm>
            <a:off x="485252" y="1271275"/>
            <a:ext cx="10978262" cy="4038015"/>
          </a:xfrm>
        </p:spPr>
        <p:txBody>
          <a:bodyPr/>
          <a:lstStyle/>
          <a:p>
            <a:pPr marL="342900" indent="-342900">
              <a:lnSpc>
                <a:spcPct val="150000"/>
              </a:lnSpc>
              <a:buFont typeface="Wingdings" panose="05000000000000000000" pitchFamily="2" charset="2"/>
              <a:buChar char="q"/>
            </a:pPr>
            <a:r>
              <a:rPr lang="hr-BA" dirty="0"/>
              <a:t>As a Migrant community Mediator, the </a:t>
            </a:r>
            <a:r>
              <a:rPr lang="hr-BA" dirty="0">
                <a:solidFill>
                  <a:srgbClr val="9A2E90"/>
                </a:solidFill>
              </a:rPr>
              <a:t>previously mentioned barriers </a:t>
            </a:r>
            <a:r>
              <a:rPr lang="hr-BA" dirty="0"/>
              <a:t>are the fields in which your help would be very often needed. </a:t>
            </a:r>
          </a:p>
          <a:p>
            <a:pPr marL="342900" indent="-342900">
              <a:lnSpc>
                <a:spcPct val="150000"/>
              </a:lnSpc>
              <a:buFont typeface="Wingdings" panose="05000000000000000000" pitchFamily="2" charset="2"/>
              <a:buChar char="q"/>
            </a:pPr>
            <a:r>
              <a:rPr lang="hr-BA" dirty="0"/>
              <a:t>To help you can provode </a:t>
            </a:r>
            <a:r>
              <a:rPr lang="hr-BA" dirty="0">
                <a:solidFill>
                  <a:srgbClr val="9A2E90"/>
                </a:solidFill>
              </a:rPr>
              <a:t>translation</a:t>
            </a:r>
            <a:r>
              <a:rPr lang="hr-BA" dirty="0"/>
              <a:t> and accompany your peer migrants at the </a:t>
            </a:r>
            <a:r>
              <a:rPr lang="hr-BA" dirty="0">
                <a:solidFill>
                  <a:srgbClr val="9A2E90"/>
                </a:solidFill>
              </a:rPr>
              <a:t>meetings</a:t>
            </a:r>
            <a:r>
              <a:rPr lang="hr-BA" dirty="0"/>
              <a:t>, support them with </a:t>
            </a:r>
            <a:r>
              <a:rPr lang="hr-BA" dirty="0">
                <a:solidFill>
                  <a:srgbClr val="9A2E90"/>
                </a:solidFill>
              </a:rPr>
              <a:t>phone calls</a:t>
            </a:r>
            <a:r>
              <a:rPr lang="hr-BA" dirty="0"/>
              <a:t>, </a:t>
            </a:r>
            <a:r>
              <a:rPr lang="hr-BA" dirty="0">
                <a:solidFill>
                  <a:srgbClr val="9A2E90"/>
                </a:solidFill>
              </a:rPr>
              <a:t>teach</a:t>
            </a:r>
            <a:r>
              <a:rPr lang="hr-BA" dirty="0"/>
              <a:t> them the </a:t>
            </a:r>
            <a:r>
              <a:rPr lang="hr-BA" dirty="0">
                <a:solidFill>
                  <a:srgbClr val="9A2E90"/>
                </a:solidFill>
              </a:rPr>
              <a:t>language</a:t>
            </a:r>
          </a:p>
          <a:p>
            <a:pPr marL="342900" indent="-342900">
              <a:lnSpc>
                <a:spcPct val="150000"/>
              </a:lnSpc>
              <a:buFont typeface="Wingdings" panose="05000000000000000000" pitchFamily="2" charset="2"/>
              <a:buChar char="q"/>
            </a:pPr>
            <a:r>
              <a:rPr lang="hr-BA" dirty="0"/>
              <a:t>Find out about reliable </a:t>
            </a:r>
            <a:r>
              <a:rPr lang="hr-BA" dirty="0">
                <a:solidFill>
                  <a:srgbClr val="9A2E90"/>
                </a:solidFill>
              </a:rPr>
              <a:t>childcare services, family supports</a:t>
            </a:r>
          </a:p>
          <a:p>
            <a:pPr marL="342900" indent="-342900">
              <a:lnSpc>
                <a:spcPct val="150000"/>
              </a:lnSpc>
              <a:buFont typeface="Wingdings" panose="05000000000000000000" pitchFamily="2" charset="2"/>
              <a:buChar char="q"/>
            </a:pPr>
            <a:r>
              <a:rPr lang="hr-BA" dirty="0"/>
              <a:t>Help them </a:t>
            </a:r>
            <a:r>
              <a:rPr lang="hr-BA" dirty="0">
                <a:solidFill>
                  <a:srgbClr val="9A2E90"/>
                </a:solidFill>
              </a:rPr>
              <a:t>make friends</a:t>
            </a:r>
            <a:r>
              <a:rPr lang="hr-BA" dirty="0"/>
              <a:t>, introduce them to the members of your community</a:t>
            </a:r>
          </a:p>
          <a:p>
            <a:pPr marL="342900" indent="-342900">
              <a:lnSpc>
                <a:spcPct val="150000"/>
              </a:lnSpc>
              <a:buFont typeface="Wingdings" panose="05000000000000000000" pitchFamily="2" charset="2"/>
              <a:buChar char="q"/>
            </a:pPr>
            <a:r>
              <a:rPr lang="hr-BA" dirty="0"/>
              <a:t>Point them towards </a:t>
            </a:r>
            <a:r>
              <a:rPr lang="hr-BA" dirty="0">
                <a:solidFill>
                  <a:srgbClr val="9A2E90"/>
                </a:solidFill>
              </a:rPr>
              <a:t>up-to-date information </a:t>
            </a:r>
            <a:r>
              <a:rPr lang="hr-BA" dirty="0"/>
              <a:t>and institutions about housing, jobsearch and other areas they might need</a:t>
            </a:r>
          </a:p>
          <a:p>
            <a:endParaRPr lang="hr-BA" dirty="0"/>
          </a:p>
          <a:p>
            <a:r>
              <a:rPr lang="hr-BA" dirty="0"/>
              <a:t> </a:t>
            </a:r>
            <a:endParaRPr lang="en-US" dirty="0"/>
          </a:p>
        </p:txBody>
      </p:sp>
    </p:spTree>
    <p:extLst>
      <p:ext uri="{BB962C8B-B14F-4D97-AF65-F5344CB8AC3E}">
        <p14:creationId xmlns:p14="http://schemas.microsoft.com/office/powerpoint/2010/main" val="3388454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D85BD7-3E28-48A2-9D0B-15F072B70125}"/>
              </a:ext>
            </a:extLst>
          </p:cNvPr>
          <p:cNvSpPr>
            <a:spLocks noGrp="1"/>
          </p:cNvSpPr>
          <p:nvPr>
            <p:ph type="body" sz="quarter" idx="13"/>
          </p:nvPr>
        </p:nvSpPr>
        <p:spPr>
          <a:xfrm>
            <a:off x="856590" y="997503"/>
            <a:ext cx="10316932" cy="4493975"/>
          </a:xfrm>
        </p:spPr>
        <p:txBody>
          <a:bodyPr/>
          <a:lstStyle/>
          <a:p>
            <a:r>
              <a:rPr lang="hr-BA" i="0" dirty="0"/>
              <a:t>Let’s dig deeper into some of the most influential barriers</a:t>
            </a:r>
            <a:endParaRPr lang="en-US" i="0" dirty="0"/>
          </a:p>
        </p:txBody>
      </p:sp>
      <p:grpSp>
        <p:nvGrpSpPr>
          <p:cNvPr id="6" name="Google Shape;612;p39">
            <a:extLst>
              <a:ext uri="{FF2B5EF4-FFF2-40B4-BE49-F238E27FC236}">
                <a16:creationId xmlns:a16="http://schemas.microsoft.com/office/drawing/2014/main" id="{D90D0C47-B7FF-4B2C-88F8-02BAACE2BE84}"/>
              </a:ext>
            </a:extLst>
          </p:cNvPr>
          <p:cNvGrpSpPr/>
          <p:nvPr/>
        </p:nvGrpSpPr>
        <p:grpSpPr>
          <a:xfrm>
            <a:off x="5542441" y="1716148"/>
            <a:ext cx="947478" cy="915539"/>
            <a:chOff x="3951850" y="2985350"/>
            <a:chExt cx="407950" cy="416500"/>
          </a:xfrm>
        </p:grpSpPr>
        <p:sp>
          <p:nvSpPr>
            <p:cNvPr id="7" name="Google Shape;613;p39">
              <a:extLst>
                <a:ext uri="{FF2B5EF4-FFF2-40B4-BE49-F238E27FC236}">
                  <a16:creationId xmlns:a16="http://schemas.microsoft.com/office/drawing/2014/main" id="{B39CF04A-3F99-4341-A65A-3952F9A00697}"/>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4;p39">
              <a:extLst>
                <a:ext uri="{FF2B5EF4-FFF2-40B4-BE49-F238E27FC236}">
                  <a16:creationId xmlns:a16="http://schemas.microsoft.com/office/drawing/2014/main" id="{BB731AF8-A7C9-438D-B773-C7CC27F5F377}"/>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5;p39">
              <a:extLst>
                <a:ext uri="{FF2B5EF4-FFF2-40B4-BE49-F238E27FC236}">
                  <a16:creationId xmlns:a16="http://schemas.microsoft.com/office/drawing/2014/main" id="{FF7029B2-EE08-4747-A69F-2A91B72B7085}"/>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6;p39">
              <a:extLst>
                <a:ext uri="{FF2B5EF4-FFF2-40B4-BE49-F238E27FC236}">
                  <a16:creationId xmlns:a16="http://schemas.microsoft.com/office/drawing/2014/main" id="{1EBA5B01-3B58-4F56-A67B-C940507245D9}"/>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798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759366-2FEC-4FE2-92FC-1CA5888779FD}"/>
              </a:ext>
            </a:extLst>
          </p:cNvPr>
          <p:cNvSpPr>
            <a:spLocks noGrp="1"/>
          </p:cNvSpPr>
          <p:nvPr>
            <p:ph type="body" sz="quarter" idx="13"/>
          </p:nvPr>
        </p:nvSpPr>
        <p:spPr>
          <a:xfrm>
            <a:off x="339680" y="498982"/>
            <a:ext cx="4709155" cy="3664001"/>
          </a:xfrm>
        </p:spPr>
        <p:txBody>
          <a:bodyPr/>
          <a:lstStyle/>
          <a:p>
            <a:r>
              <a:rPr lang="en-GB" dirty="0"/>
              <a:t>Who will benefit from this module?</a:t>
            </a:r>
          </a:p>
        </p:txBody>
      </p:sp>
      <p:sp>
        <p:nvSpPr>
          <p:cNvPr id="3" name="TextBox 2">
            <a:extLst>
              <a:ext uri="{FF2B5EF4-FFF2-40B4-BE49-F238E27FC236}">
                <a16:creationId xmlns:a16="http://schemas.microsoft.com/office/drawing/2014/main" id="{C02742F2-D52D-4F82-A200-E594D90B227F}"/>
              </a:ext>
            </a:extLst>
          </p:cNvPr>
          <p:cNvSpPr txBox="1"/>
          <p:nvPr/>
        </p:nvSpPr>
        <p:spPr>
          <a:xfrm>
            <a:off x="721806" y="1963840"/>
            <a:ext cx="4327029"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Teachers and community educators will be empowered to integrate migrant community mediation education into their organization’s activities and the training currently offered to migrant groups</a:t>
            </a:r>
          </a:p>
        </p:txBody>
      </p:sp>
      <p:pic>
        <p:nvPicPr>
          <p:cNvPr id="5" name="Picture 4" descr="A group of people sitting around a table with a computer&#10;&#10;Description automatically generated with low confidence">
            <a:extLst>
              <a:ext uri="{FF2B5EF4-FFF2-40B4-BE49-F238E27FC236}">
                <a16:creationId xmlns:a16="http://schemas.microsoft.com/office/drawing/2014/main" id="{EB379E8F-8D13-4B19-8E69-3FD0C44BC2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78265" y="301591"/>
            <a:ext cx="6474055" cy="432177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BADE9DA-77C0-41CA-9AE6-01F171C5DAB1}"/>
              </a:ext>
            </a:extLst>
          </p:cNvPr>
          <p:cNvSpPr txBox="1"/>
          <p:nvPr/>
        </p:nvSpPr>
        <p:spPr>
          <a:xfrm>
            <a:off x="721806" y="5420346"/>
            <a:ext cx="9034133" cy="461665"/>
          </a:xfrm>
          <a:prstGeom prst="rect">
            <a:avLst/>
          </a:prstGeom>
          <a:noFill/>
        </p:spPr>
        <p:txBody>
          <a:bodyPr wrap="square">
            <a:spAutoFit/>
          </a:bodyPr>
          <a:lstStyle/>
          <a:p>
            <a:pPr marL="342900" indent="-342900">
              <a:buFont typeface="Arial" panose="020B0604020202020204" pitchFamily="34" charset="0"/>
              <a:buChar char="•"/>
            </a:pPr>
            <a:r>
              <a:rPr lang="en-GB" sz="2400" dirty="0">
                <a:solidFill>
                  <a:schemeClr val="bg1"/>
                </a:solidFill>
              </a:rPr>
              <a:t>Migrants, refugees, members of new communities</a:t>
            </a:r>
          </a:p>
        </p:txBody>
      </p:sp>
    </p:spTree>
    <p:extLst>
      <p:ext uri="{BB962C8B-B14F-4D97-AF65-F5344CB8AC3E}">
        <p14:creationId xmlns:p14="http://schemas.microsoft.com/office/powerpoint/2010/main" val="1204981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78AB9F-14DD-49BF-A3B8-B0E8EED25D98}"/>
              </a:ext>
            </a:extLst>
          </p:cNvPr>
          <p:cNvSpPr>
            <a:spLocks noGrp="1"/>
          </p:cNvSpPr>
          <p:nvPr>
            <p:ph type="body" sz="quarter" idx="13"/>
          </p:nvPr>
        </p:nvSpPr>
        <p:spPr/>
        <p:txBody>
          <a:bodyPr>
            <a:noAutofit/>
          </a:bodyPr>
          <a:lstStyle/>
          <a:p>
            <a:r>
              <a:rPr lang="pl-PL" b="1" dirty="0">
                <a:solidFill>
                  <a:srgbClr val="002060"/>
                </a:solidFill>
                <a:effectLst/>
                <a:latin typeface="Calibri" panose="020F0502020204030204" pitchFamily="34" charset="0"/>
                <a:ea typeface="Times New Roman" panose="02020603050405020304" pitchFamily="18" charset="0"/>
              </a:rPr>
              <a:t>Psychological barriers linked to perceptions or emotions </a:t>
            </a:r>
            <a:endParaRPr lang="en-GB" dirty="0"/>
          </a:p>
        </p:txBody>
      </p:sp>
      <p:sp>
        <p:nvSpPr>
          <p:cNvPr id="3" name="Text Placeholder 2">
            <a:extLst>
              <a:ext uri="{FF2B5EF4-FFF2-40B4-BE49-F238E27FC236}">
                <a16:creationId xmlns:a16="http://schemas.microsoft.com/office/drawing/2014/main" id="{4C5981B7-D8BB-41E3-972C-736AB1642E7A}"/>
              </a:ext>
            </a:extLst>
          </p:cNvPr>
          <p:cNvSpPr>
            <a:spLocks noGrp="1"/>
          </p:cNvSpPr>
          <p:nvPr>
            <p:ph type="body" sz="quarter" idx="14"/>
          </p:nvPr>
        </p:nvSpPr>
        <p:spPr>
          <a:xfrm>
            <a:off x="1684764" y="2748225"/>
            <a:ext cx="9662109" cy="3245241"/>
          </a:xfrm>
        </p:spPr>
        <p:txBody>
          <a:bodyPr/>
          <a:lstStyle/>
          <a:p>
            <a:r>
              <a:rPr lang="en-GB" b="1" i="0" dirty="0">
                <a:effectLst/>
              </a:rPr>
              <a:t>Psychological barriers</a:t>
            </a:r>
            <a:r>
              <a:rPr lang="en-GB" b="0" i="0" dirty="0">
                <a:effectLst/>
              </a:rPr>
              <a:t> are beliefs that a person has about himself/herself regarding his ability, potential, self-worth.. they can be called unhealthy or maybe incorrect thought patterns.</a:t>
            </a:r>
          </a:p>
          <a:p>
            <a:endParaRPr lang="en-GB" dirty="0">
              <a:effectLst/>
            </a:endParaRPr>
          </a:p>
          <a:p>
            <a:r>
              <a:rPr lang="en-GB" b="1" i="0" dirty="0">
                <a:effectLst/>
              </a:rPr>
              <a:t>Social barriers</a:t>
            </a:r>
            <a:r>
              <a:rPr lang="en-GB" b="0" i="0" dirty="0">
                <a:effectLst/>
              </a:rPr>
              <a:t> are </a:t>
            </a:r>
            <a:r>
              <a:rPr lang="en-GB" b="1" i="0" dirty="0">
                <a:effectLst/>
              </a:rPr>
              <a:t>barriers</a:t>
            </a:r>
            <a:r>
              <a:rPr lang="en-GB" b="0" i="0" dirty="0">
                <a:effectLst/>
              </a:rPr>
              <a:t> to entry which are created by the culture of the community, i.e. people's behaviour towards newcomers or others in general.</a:t>
            </a:r>
            <a:endParaRPr lang="en-GB" dirty="0">
              <a:effectLst/>
            </a:endParaRPr>
          </a:p>
          <a:p>
            <a:endParaRPr lang="en-GB" dirty="0"/>
          </a:p>
        </p:txBody>
      </p:sp>
      <p:sp>
        <p:nvSpPr>
          <p:cNvPr id="13" name="Google Shape;682;p39">
            <a:extLst>
              <a:ext uri="{FF2B5EF4-FFF2-40B4-BE49-F238E27FC236}">
                <a16:creationId xmlns:a16="http://schemas.microsoft.com/office/drawing/2014/main" id="{B5C0CBED-8612-4F88-A862-B5566A469B54}"/>
              </a:ext>
            </a:extLst>
          </p:cNvPr>
          <p:cNvSpPr/>
          <p:nvPr/>
        </p:nvSpPr>
        <p:spPr>
          <a:xfrm>
            <a:off x="606359" y="4370845"/>
            <a:ext cx="797911" cy="822262"/>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576;p39">
            <a:extLst>
              <a:ext uri="{FF2B5EF4-FFF2-40B4-BE49-F238E27FC236}">
                <a16:creationId xmlns:a16="http://schemas.microsoft.com/office/drawing/2014/main" id="{EC8BA098-9FF1-4B2D-A149-276561F2987B}"/>
              </a:ext>
            </a:extLst>
          </p:cNvPr>
          <p:cNvGrpSpPr/>
          <p:nvPr/>
        </p:nvGrpSpPr>
        <p:grpSpPr>
          <a:xfrm>
            <a:off x="595575" y="2748225"/>
            <a:ext cx="797910" cy="822262"/>
            <a:chOff x="2623275" y="2333250"/>
            <a:chExt cx="381175" cy="381175"/>
          </a:xfrm>
        </p:grpSpPr>
        <p:sp>
          <p:nvSpPr>
            <p:cNvPr id="15" name="Google Shape;577;p39">
              <a:extLst>
                <a:ext uri="{FF2B5EF4-FFF2-40B4-BE49-F238E27FC236}">
                  <a16:creationId xmlns:a16="http://schemas.microsoft.com/office/drawing/2014/main" id="{B3FE92FF-E076-4975-84BD-0524F993FA5E}"/>
                </a:ext>
              </a:extLst>
            </p:cNvPr>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8;p39">
              <a:extLst>
                <a:ext uri="{FF2B5EF4-FFF2-40B4-BE49-F238E27FC236}">
                  <a16:creationId xmlns:a16="http://schemas.microsoft.com/office/drawing/2014/main" id="{19A57E25-70FF-4DD3-842E-5494F2755043}"/>
                </a:ext>
              </a:extLst>
            </p:cNvPr>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9;p39">
              <a:extLst>
                <a:ext uri="{FF2B5EF4-FFF2-40B4-BE49-F238E27FC236}">
                  <a16:creationId xmlns:a16="http://schemas.microsoft.com/office/drawing/2014/main" id="{C584B23B-B8BC-4FE6-9CF2-41F5342CE583}"/>
                </a:ext>
              </a:extLst>
            </p:cNvPr>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80;p39">
              <a:extLst>
                <a:ext uri="{FF2B5EF4-FFF2-40B4-BE49-F238E27FC236}">
                  <a16:creationId xmlns:a16="http://schemas.microsoft.com/office/drawing/2014/main" id="{614EC057-6D02-44F6-BC85-3AD84B199BF9}"/>
                </a:ext>
              </a:extLst>
            </p:cNvPr>
            <p:cNvSpPr/>
            <p:nvPr/>
          </p:nvSpPr>
          <p:spPr>
            <a:xfrm>
              <a:off x="2810200" y="2595675"/>
              <a:ext cx="99875" cy="31075"/>
            </a:xfrm>
            <a:custGeom>
              <a:avLst/>
              <a:gdLst/>
              <a:ahLst/>
              <a:cxnLst/>
              <a:rect l="l" t="t" r="r" b="b"/>
              <a:pathLst>
                <a:path w="3995" h="1243" fill="none" extrusionOk="0">
                  <a:moveTo>
                    <a:pt x="1" y="1242"/>
                  </a:moveTo>
                  <a:lnTo>
                    <a:pt x="3995" y="0"/>
                  </a:lnTo>
                </a:path>
              </a:pathLst>
            </a:custGeom>
            <a:ln w="28575">
              <a:solidFill>
                <a:srgbClr val="F6BC67"/>
              </a:solidFill>
              <a:headEnd type="none" w="sm" len="sm"/>
              <a:tailEnd type="none" w="sm" len="sm"/>
            </a:ln>
          </p:spPr>
          <p:style>
            <a:lnRef idx="3">
              <a:schemeClr val="accent2"/>
            </a:lnRef>
            <a:fillRef idx="0">
              <a:schemeClr val="accent2"/>
            </a:fillRef>
            <a:effectRef idx="2">
              <a:schemeClr val="accent2"/>
            </a:effectRef>
            <a:fontRef idx="minor">
              <a:schemeClr val="tx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75149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C92822-9F3A-44CA-B2EA-988B0E863C6D}"/>
              </a:ext>
            </a:extLst>
          </p:cNvPr>
          <p:cNvSpPr>
            <a:spLocks noGrp="1"/>
          </p:cNvSpPr>
          <p:nvPr>
            <p:ph type="body" sz="quarter" idx="13"/>
          </p:nvPr>
        </p:nvSpPr>
        <p:spPr>
          <a:xfrm>
            <a:off x="170481" y="936395"/>
            <a:ext cx="3276104" cy="3297980"/>
          </a:xfrm>
        </p:spPr>
        <p:txBody>
          <a:bodyPr/>
          <a:lstStyle/>
          <a:p>
            <a:r>
              <a:rPr lang="en-GB" dirty="0">
                <a:effectLst/>
                <a:latin typeface="Arial" panose="020B0604020202020204" pitchFamily="34" charset="0"/>
              </a:rPr>
              <a:t>Development of </a:t>
            </a:r>
          </a:p>
          <a:p>
            <a:r>
              <a:rPr lang="en-GB" dirty="0">
                <a:latin typeface="Arial" panose="020B0604020202020204" pitchFamily="34" charset="0"/>
              </a:rPr>
              <a:t>S</a:t>
            </a:r>
            <a:r>
              <a:rPr lang="en-GB" dirty="0">
                <a:effectLst/>
                <a:latin typeface="Arial" panose="020B0604020202020204" pitchFamily="34" charset="0"/>
              </a:rPr>
              <a:t>ocio -psychological </a:t>
            </a:r>
            <a:r>
              <a:rPr lang="en-GB" dirty="0">
                <a:latin typeface="Arial" panose="020B0604020202020204" pitchFamily="34" charset="0"/>
              </a:rPr>
              <a:t>B</a:t>
            </a:r>
            <a:r>
              <a:rPr lang="en-GB" dirty="0">
                <a:effectLst/>
                <a:latin typeface="Arial" panose="020B0604020202020204" pitchFamily="34" charset="0"/>
              </a:rPr>
              <a:t>arriers</a:t>
            </a:r>
            <a:endParaRPr lang="en-GB" dirty="0"/>
          </a:p>
        </p:txBody>
      </p:sp>
      <p:sp>
        <p:nvSpPr>
          <p:cNvPr id="3" name="Text Placeholder 2">
            <a:extLst>
              <a:ext uri="{FF2B5EF4-FFF2-40B4-BE49-F238E27FC236}">
                <a16:creationId xmlns:a16="http://schemas.microsoft.com/office/drawing/2014/main" id="{E3D6FB96-8154-4AB9-A116-B338690ADCDE}"/>
              </a:ext>
            </a:extLst>
          </p:cNvPr>
          <p:cNvSpPr>
            <a:spLocks noGrp="1"/>
          </p:cNvSpPr>
          <p:nvPr>
            <p:ph type="body" sz="quarter" idx="14"/>
          </p:nvPr>
        </p:nvSpPr>
        <p:spPr/>
        <p:txBody>
          <a:bodyPr/>
          <a:lstStyle/>
          <a:p>
            <a:r>
              <a:rPr lang="en-GB" dirty="0"/>
              <a:t>“The past is never where you think you left it.” </a:t>
            </a:r>
            <a:br>
              <a:rPr lang="en-GB" dirty="0"/>
            </a:br>
            <a:r>
              <a:rPr lang="en-GB" dirty="0"/>
              <a:t>― Katherine Anne Porter </a:t>
            </a:r>
          </a:p>
        </p:txBody>
      </p:sp>
      <p:pic>
        <p:nvPicPr>
          <p:cNvPr id="6" name="Picture Placeholder 5" descr="A picture containing outdoor, wire, fence, outdoor object&#10;&#10;Description automatically generated">
            <a:extLst>
              <a:ext uri="{FF2B5EF4-FFF2-40B4-BE49-F238E27FC236}">
                <a16:creationId xmlns:a16="http://schemas.microsoft.com/office/drawing/2014/main" id="{C1188B8C-7DCA-482C-819E-8786641100ED}"/>
              </a:ext>
            </a:extLst>
          </p:cNvPr>
          <p:cNvPicPr>
            <a:picLocks noGrp="1" noChangeAspect="1"/>
          </p:cNvPicPr>
          <p:nvPr>
            <p:ph type="pic" sz="quarter" idx="19"/>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4529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B0F28E-5BFC-40DB-9C21-F401A533F63A}"/>
              </a:ext>
            </a:extLst>
          </p:cNvPr>
          <p:cNvSpPr>
            <a:spLocks noGrp="1"/>
          </p:cNvSpPr>
          <p:nvPr>
            <p:ph type="body" sz="quarter" idx="15"/>
          </p:nvPr>
        </p:nvSpPr>
        <p:spPr/>
        <p:txBody>
          <a:bodyPr/>
          <a:lstStyle/>
          <a:p>
            <a:r>
              <a:rPr lang="en-GB" dirty="0"/>
              <a:t>The Reasons Behind the Socio-psychological Barriers</a:t>
            </a:r>
          </a:p>
        </p:txBody>
      </p:sp>
      <p:sp>
        <p:nvSpPr>
          <p:cNvPr id="3" name="Text Placeholder 2">
            <a:extLst>
              <a:ext uri="{FF2B5EF4-FFF2-40B4-BE49-F238E27FC236}">
                <a16:creationId xmlns:a16="http://schemas.microsoft.com/office/drawing/2014/main" id="{A579CF2C-5ADD-4FB7-8101-1E2F1619DED3}"/>
              </a:ext>
            </a:extLst>
          </p:cNvPr>
          <p:cNvSpPr>
            <a:spLocks noGrp="1"/>
          </p:cNvSpPr>
          <p:nvPr>
            <p:ph type="body" sz="quarter" idx="16"/>
          </p:nvPr>
        </p:nvSpPr>
        <p:spPr>
          <a:xfrm>
            <a:off x="571313" y="2200759"/>
            <a:ext cx="10978262" cy="2698601"/>
          </a:xfrm>
        </p:spPr>
        <p:txBody>
          <a:bodyPr/>
          <a:lstStyle/>
          <a:p>
            <a:pPr marL="342900" indent="-342900">
              <a:buFont typeface="Arial" panose="020B0604020202020204" pitchFamily="34" charset="0"/>
              <a:buChar char="•"/>
            </a:pPr>
            <a:r>
              <a:rPr lang="en-GB" u="sng" dirty="0">
                <a:solidFill>
                  <a:schemeClr val="bg2">
                    <a:lumMod val="25000"/>
                  </a:schemeClr>
                </a:solidFill>
                <a:effectLst/>
                <a:latin typeface="Arial" panose="020B0604020202020204" pitchFamily="34" charset="0"/>
              </a:rPr>
              <a:t>Intractable conflicts </a:t>
            </a:r>
            <a:r>
              <a:rPr lang="en-GB" dirty="0">
                <a:solidFill>
                  <a:schemeClr val="bg2">
                    <a:lumMod val="25000"/>
                  </a:schemeClr>
                </a:solidFill>
                <a:effectLst/>
                <a:latin typeface="Arial" panose="020B0604020202020204" pitchFamily="34" charset="0"/>
              </a:rPr>
              <a:t>have an imprinting effect on individual and collective life in affected societies</a:t>
            </a:r>
            <a:endParaRPr lang="en-GB" dirty="0">
              <a:solidFill>
                <a:schemeClr val="bg2">
                  <a:lumMod val="25000"/>
                </a:schemeClr>
              </a:solidFill>
              <a:latin typeface="Arial" panose="020B0604020202020204" pitchFamily="34" charset="0"/>
            </a:endParaRPr>
          </a:p>
          <a:p>
            <a:pPr marL="342900" indent="-342900">
              <a:buFont typeface="Arial" panose="020B0604020202020204" pitchFamily="34" charset="0"/>
              <a:buChar char="•"/>
            </a:pPr>
            <a:r>
              <a:rPr lang="en-GB" dirty="0">
                <a:solidFill>
                  <a:schemeClr val="bg2">
                    <a:lumMod val="25000"/>
                  </a:schemeClr>
                </a:solidFill>
                <a:latin typeface="Arial" panose="020B0604020202020204" pitchFamily="34" charset="0"/>
              </a:rPr>
              <a:t>S</a:t>
            </a:r>
            <a:r>
              <a:rPr lang="en-GB" dirty="0">
                <a:solidFill>
                  <a:schemeClr val="bg2">
                    <a:lumMod val="25000"/>
                  </a:schemeClr>
                </a:solidFill>
                <a:effectLst/>
                <a:latin typeface="Arial" panose="020B0604020202020204" pitchFamily="34" charset="0"/>
              </a:rPr>
              <a:t>ociety members living under </a:t>
            </a:r>
            <a:r>
              <a:rPr lang="en-GB" u="sng" dirty="0">
                <a:solidFill>
                  <a:schemeClr val="bg2">
                    <a:lumMod val="25000"/>
                  </a:schemeClr>
                </a:solidFill>
                <a:effectLst/>
                <a:latin typeface="Arial" panose="020B0604020202020204" pitchFamily="34" charset="0"/>
              </a:rPr>
              <a:t>harsh conditions </a:t>
            </a:r>
            <a:r>
              <a:rPr lang="en-GB" dirty="0">
                <a:solidFill>
                  <a:schemeClr val="bg2">
                    <a:lumMod val="25000"/>
                  </a:schemeClr>
                </a:solidFill>
                <a:effectLst/>
                <a:latin typeface="Arial" panose="020B0604020202020204" pitchFamily="34" charset="0"/>
              </a:rPr>
              <a:t>of inter-societal conflict experience severe ongoing negative psychological effects</a:t>
            </a:r>
          </a:p>
          <a:p>
            <a:pPr marL="342900" indent="-342900">
              <a:buFont typeface="Arial" panose="020B0604020202020204" pitchFamily="34" charset="0"/>
              <a:buChar char="•"/>
            </a:pPr>
            <a:r>
              <a:rPr lang="en-GB" dirty="0">
                <a:solidFill>
                  <a:schemeClr val="bg2">
                    <a:lumMod val="25000"/>
                  </a:schemeClr>
                </a:solidFill>
                <a:effectLst/>
                <a:latin typeface="Arial" panose="020B0604020202020204" pitchFamily="34" charset="0"/>
              </a:rPr>
              <a:t>In addition, these narratives rest on a foundation of </a:t>
            </a:r>
            <a:r>
              <a:rPr lang="en-GB" u="sng" dirty="0">
                <a:solidFill>
                  <a:schemeClr val="bg2">
                    <a:lumMod val="25000"/>
                  </a:schemeClr>
                </a:solidFill>
                <a:effectLst/>
                <a:latin typeface="Arial" panose="020B0604020202020204" pitchFamily="34" charset="0"/>
              </a:rPr>
              <a:t>shared emotions </a:t>
            </a:r>
            <a:r>
              <a:rPr lang="en-GB" dirty="0">
                <a:solidFill>
                  <a:schemeClr val="bg2">
                    <a:lumMod val="25000"/>
                  </a:schemeClr>
                </a:solidFill>
                <a:effectLst/>
                <a:latin typeface="Arial" panose="020B0604020202020204" pitchFamily="34" charset="0"/>
              </a:rPr>
              <a:t>that adds still another powerful vector to the functioning of the barriers</a:t>
            </a:r>
            <a:r>
              <a:rPr lang="en-GB" baseline="30000" dirty="0">
                <a:solidFill>
                  <a:schemeClr val="bg2">
                    <a:lumMod val="25000"/>
                  </a:schemeClr>
                </a:solidFill>
                <a:effectLst/>
                <a:latin typeface="Arial" panose="020B0604020202020204" pitchFamily="34" charset="0"/>
              </a:rPr>
              <a:t>1</a:t>
            </a:r>
            <a:endParaRPr lang="en-GB" baseline="30000" dirty="0">
              <a:solidFill>
                <a:schemeClr val="bg2">
                  <a:lumMod val="25000"/>
                </a:schemeClr>
              </a:solidFill>
              <a:latin typeface="Arial" panose="020B0604020202020204" pitchFamily="34" charset="0"/>
            </a:endParaRPr>
          </a:p>
          <a:p>
            <a:pPr marL="342900" indent="-34290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1DB32240-F5AF-45DA-870D-C4C803756681}"/>
              </a:ext>
            </a:extLst>
          </p:cNvPr>
          <p:cNvSpPr txBox="1"/>
          <p:nvPr/>
        </p:nvSpPr>
        <p:spPr>
          <a:xfrm>
            <a:off x="571313" y="5734373"/>
            <a:ext cx="10978262" cy="646331"/>
          </a:xfrm>
          <a:prstGeom prst="rect">
            <a:avLst/>
          </a:prstGeom>
          <a:noFill/>
        </p:spPr>
        <p:txBody>
          <a:bodyPr wrap="square" rtlCol="0">
            <a:spAutoFit/>
          </a:bodyPr>
          <a:lstStyle/>
          <a:p>
            <a:r>
              <a:rPr lang="en-GB" baseline="30000" dirty="0"/>
              <a:t>1</a:t>
            </a:r>
            <a:r>
              <a:rPr lang="en-GB" dirty="0">
                <a:effectLst/>
                <a:latin typeface="+mj-lt"/>
              </a:rPr>
              <a:t>The nature of socio-psychological barriers to peaceful conflict resolution and ways to overcome them, Daniel Bar-Tal &amp; Eran Halperin, conflict &amp; communication online, Vol. 12, No. 2, 2013 </a:t>
            </a:r>
            <a:endParaRPr lang="en-GB" dirty="0">
              <a:latin typeface="+mj-lt"/>
            </a:endParaRPr>
          </a:p>
        </p:txBody>
      </p:sp>
    </p:spTree>
    <p:extLst>
      <p:ext uri="{BB962C8B-B14F-4D97-AF65-F5344CB8AC3E}">
        <p14:creationId xmlns:p14="http://schemas.microsoft.com/office/powerpoint/2010/main" val="3692893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6365F9-590F-4087-B1FD-F59C6D36D6F1}"/>
              </a:ext>
            </a:extLst>
          </p:cNvPr>
          <p:cNvSpPr>
            <a:spLocks noGrp="1"/>
          </p:cNvSpPr>
          <p:nvPr>
            <p:ph type="body" sz="quarter" idx="13"/>
          </p:nvPr>
        </p:nvSpPr>
        <p:spPr/>
        <p:txBody>
          <a:bodyPr/>
          <a:lstStyle/>
          <a:p>
            <a:r>
              <a:rPr lang="en-GB" dirty="0"/>
              <a:t>Freezing: Manifestation of the Psychological Barrier </a:t>
            </a:r>
          </a:p>
        </p:txBody>
      </p:sp>
      <p:sp>
        <p:nvSpPr>
          <p:cNvPr id="3" name="Text Placeholder 2">
            <a:extLst>
              <a:ext uri="{FF2B5EF4-FFF2-40B4-BE49-F238E27FC236}">
                <a16:creationId xmlns:a16="http://schemas.microsoft.com/office/drawing/2014/main" id="{3A92B741-3357-4AB6-9FBB-97AD25BCD7E9}"/>
              </a:ext>
            </a:extLst>
          </p:cNvPr>
          <p:cNvSpPr>
            <a:spLocks noGrp="1"/>
          </p:cNvSpPr>
          <p:nvPr>
            <p:ph type="body" sz="quarter" idx="14"/>
          </p:nvPr>
        </p:nvSpPr>
        <p:spPr>
          <a:xfrm>
            <a:off x="1749333" y="2668824"/>
            <a:ext cx="9597540" cy="3245241"/>
          </a:xfrm>
        </p:spPr>
        <p:txBody>
          <a:bodyPr/>
          <a:lstStyle/>
          <a:p>
            <a:r>
              <a:rPr lang="en-GB" dirty="0">
                <a:effectLst/>
              </a:rPr>
              <a:t>The state of FREEZING is reflected in continuing reliance on widely held societal beliefs that support the conflict, reluctance to search for alternative information and resistance to well-founded arguments that challenge these positions (Kruglanski, 2004;Kruglanski &amp; Webster, 1996; Kunda, 1990).</a:t>
            </a:r>
          </a:p>
          <a:p>
            <a:endParaRPr lang="en-GB" dirty="0"/>
          </a:p>
          <a:p>
            <a:r>
              <a:rPr lang="en-GB" dirty="0"/>
              <a:t>Freezing contributes to barriers and is a form of barrier, experienced by the person with life experiences full of conflicts, such as war.</a:t>
            </a:r>
          </a:p>
        </p:txBody>
      </p:sp>
      <p:grpSp>
        <p:nvGrpSpPr>
          <p:cNvPr id="4" name="Google Shape;491;p39">
            <a:extLst>
              <a:ext uri="{FF2B5EF4-FFF2-40B4-BE49-F238E27FC236}">
                <a16:creationId xmlns:a16="http://schemas.microsoft.com/office/drawing/2014/main" id="{E30BAEDC-E785-49F4-A14B-B83D98BDCFB9}"/>
              </a:ext>
            </a:extLst>
          </p:cNvPr>
          <p:cNvGrpSpPr/>
          <p:nvPr/>
        </p:nvGrpSpPr>
        <p:grpSpPr>
          <a:xfrm>
            <a:off x="392996" y="2668824"/>
            <a:ext cx="904261" cy="697352"/>
            <a:chOff x="1934025" y="1001650"/>
            <a:chExt cx="415300" cy="355600"/>
          </a:xfrm>
        </p:grpSpPr>
        <p:sp>
          <p:nvSpPr>
            <p:cNvPr id="5" name="Google Shape;492;p39">
              <a:extLst>
                <a:ext uri="{FF2B5EF4-FFF2-40B4-BE49-F238E27FC236}">
                  <a16:creationId xmlns:a16="http://schemas.microsoft.com/office/drawing/2014/main" id="{F7F3092A-7F5B-4DC9-AA52-EAF44BE63A6D}"/>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93;p39">
              <a:extLst>
                <a:ext uri="{FF2B5EF4-FFF2-40B4-BE49-F238E27FC236}">
                  <a16:creationId xmlns:a16="http://schemas.microsoft.com/office/drawing/2014/main" id="{98257877-D2C2-4680-A284-95074CC8FAC0}"/>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4;p39">
              <a:extLst>
                <a:ext uri="{FF2B5EF4-FFF2-40B4-BE49-F238E27FC236}">
                  <a16:creationId xmlns:a16="http://schemas.microsoft.com/office/drawing/2014/main" id="{8F6EAE9A-8083-4EF4-A91F-F4BE0ADDF1E0}"/>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5;p39">
              <a:extLst>
                <a:ext uri="{FF2B5EF4-FFF2-40B4-BE49-F238E27FC236}">
                  <a16:creationId xmlns:a16="http://schemas.microsoft.com/office/drawing/2014/main" id="{A25CF42D-5F0A-48A8-8990-C58853BA6DC9}"/>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813;p39">
            <a:extLst>
              <a:ext uri="{FF2B5EF4-FFF2-40B4-BE49-F238E27FC236}">
                <a16:creationId xmlns:a16="http://schemas.microsoft.com/office/drawing/2014/main" id="{669CE332-8874-4A32-AFB7-23363FD5FE4A}"/>
              </a:ext>
            </a:extLst>
          </p:cNvPr>
          <p:cNvGrpSpPr/>
          <p:nvPr/>
        </p:nvGrpSpPr>
        <p:grpSpPr>
          <a:xfrm>
            <a:off x="433048" y="4602822"/>
            <a:ext cx="864182" cy="1102642"/>
            <a:chOff x="6718575" y="2318625"/>
            <a:chExt cx="256950" cy="407375"/>
          </a:xfrm>
        </p:grpSpPr>
        <p:sp>
          <p:nvSpPr>
            <p:cNvPr id="10" name="Google Shape;814;p39">
              <a:extLst>
                <a:ext uri="{FF2B5EF4-FFF2-40B4-BE49-F238E27FC236}">
                  <a16:creationId xmlns:a16="http://schemas.microsoft.com/office/drawing/2014/main" id="{C51B31C7-DE61-43DB-8EF0-A5C9C397F387}"/>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5;p39">
              <a:extLst>
                <a:ext uri="{FF2B5EF4-FFF2-40B4-BE49-F238E27FC236}">
                  <a16:creationId xmlns:a16="http://schemas.microsoft.com/office/drawing/2014/main" id="{EEE5889D-A39A-4531-A8DD-604B2B9DA4E1}"/>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6;p39">
              <a:extLst>
                <a:ext uri="{FF2B5EF4-FFF2-40B4-BE49-F238E27FC236}">
                  <a16:creationId xmlns:a16="http://schemas.microsoft.com/office/drawing/2014/main" id="{B9DDDE03-B770-4375-8667-944A2356450B}"/>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7;p39">
              <a:extLst>
                <a:ext uri="{FF2B5EF4-FFF2-40B4-BE49-F238E27FC236}">
                  <a16:creationId xmlns:a16="http://schemas.microsoft.com/office/drawing/2014/main" id="{A0DF9B56-717C-4434-937A-50D1F725CB27}"/>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8;p39">
              <a:extLst>
                <a:ext uri="{FF2B5EF4-FFF2-40B4-BE49-F238E27FC236}">
                  <a16:creationId xmlns:a16="http://schemas.microsoft.com/office/drawing/2014/main" id="{4FA53899-1FF0-44C4-AEBB-2DA1BCB1C09F}"/>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9;p39">
              <a:extLst>
                <a:ext uri="{FF2B5EF4-FFF2-40B4-BE49-F238E27FC236}">
                  <a16:creationId xmlns:a16="http://schemas.microsoft.com/office/drawing/2014/main" id="{F967C6BF-D2AE-4A94-BEDF-B432FD4A90B3}"/>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0;p39">
              <a:extLst>
                <a:ext uri="{FF2B5EF4-FFF2-40B4-BE49-F238E27FC236}">
                  <a16:creationId xmlns:a16="http://schemas.microsoft.com/office/drawing/2014/main" id="{5CF34A44-83E2-466F-9C53-E933B4E79408}"/>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1;p39">
              <a:extLst>
                <a:ext uri="{FF2B5EF4-FFF2-40B4-BE49-F238E27FC236}">
                  <a16:creationId xmlns:a16="http://schemas.microsoft.com/office/drawing/2014/main" id="{186CD228-7DD4-4DE6-A0FC-2D12E0E4B94A}"/>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8174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01CAB-810B-4F49-9F05-A09CADBAF540}"/>
              </a:ext>
            </a:extLst>
          </p:cNvPr>
          <p:cNvSpPr>
            <a:spLocks noGrp="1"/>
          </p:cNvSpPr>
          <p:nvPr>
            <p:ph type="body" sz="quarter" idx="15"/>
          </p:nvPr>
        </p:nvSpPr>
        <p:spPr/>
        <p:txBody>
          <a:bodyPr/>
          <a:lstStyle/>
          <a:p>
            <a:r>
              <a:rPr lang="en-GB" dirty="0"/>
              <a:t>Unfreezing: Creating the Motivation</a:t>
            </a:r>
          </a:p>
        </p:txBody>
      </p:sp>
      <p:sp>
        <p:nvSpPr>
          <p:cNvPr id="3" name="Text Placeholder 2">
            <a:extLst>
              <a:ext uri="{FF2B5EF4-FFF2-40B4-BE49-F238E27FC236}">
                <a16:creationId xmlns:a16="http://schemas.microsoft.com/office/drawing/2014/main" id="{FA485CC1-047D-4159-AFDD-AEC505F0C3B4}"/>
              </a:ext>
            </a:extLst>
          </p:cNvPr>
          <p:cNvSpPr>
            <a:spLocks noGrp="1"/>
          </p:cNvSpPr>
          <p:nvPr>
            <p:ph type="body" sz="quarter" idx="16"/>
          </p:nvPr>
        </p:nvSpPr>
        <p:spPr>
          <a:xfrm>
            <a:off x="5950634" y="875544"/>
            <a:ext cx="5642758" cy="1128402"/>
          </a:xfrm>
        </p:spPr>
        <p:txBody>
          <a:bodyPr/>
          <a:lstStyle/>
          <a:p>
            <a:pPr algn="ctr"/>
            <a:r>
              <a:rPr lang="en-GB" sz="3000" i="1" dirty="0">
                <a:solidFill>
                  <a:srgbClr val="A6377D"/>
                </a:solidFill>
              </a:rPr>
              <a:t>Overcoming the psychological barriers that prevent a change </a:t>
            </a:r>
          </a:p>
        </p:txBody>
      </p:sp>
      <p:grpSp>
        <p:nvGrpSpPr>
          <p:cNvPr id="9" name="Group 8">
            <a:extLst>
              <a:ext uri="{FF2B5EF4-FFF2-40B4-BE49-F238E27FC236}">
                <a16:creationId xmlns:a16="http://schemas.microsoft.com/office/drawing/2014/main" id="{4402AE38-D3CC-4B00-A3C7-E31A2B5FAA10}"/>
              </a:ext>
            </a:extLst>
          </p:cNvPr>
          <p:cNvGrpSpPr/>
          <p:nvPr/>
        </p:nvGrpSpPr>
        <p:grpSpPr>
          <a:xfrm>
            <a:off x="571314" y="2975675"/>
            <a:ext cx="3132782" cy="1875294"/>
            <a:chOff x="571313" y="2975675"/>
            <a:chExt cx="4525505" cy="1875294"/>
          </a:xfrm>
        </p:grpSpPr>
        <p:sp>
          <p:nvSpPr>
            <p:cNvPr id="8" name="Rectangle: Rounded Corners 7">
              <a:extLst>
                <a:ext uri="{FF2B5EF4-FFF2-40B4-BE49-F238E27FC236}">
                  <a16:creationId xmlns:a16="http://schemas.microsoft.com/office/drawing/2014/main" id="{6A857E30-9AEC-4336-8535-BC6CD1BB2C43}"/>
                </a:ext>
              </a:extLst>
            </p:cNvPr>
            <p:cNvSpPr/>
            <p:nvPr/>
          </p:nvSpPr>
          <p:spPr>
            <a:xfrm>
              <a:off x="571313" y="2975675"/>
              <a:ext cx="4525505" cy="187529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EA41C9D1-1168-4AC2-9F9E-57952F8C585F}"/>
                </a:ext>
              </a:extLst>
            </p:cNvPr>
            <p:cNvSpPr txBox="1"/>
            <p:nvPr/>
          </p:nvSpPr>
          <p:spPr>
            <a:xfrm>
              <a:off x="1084880" y="3429000"/>
              <a:ext cx="3704095" cy="830997"/>
            </a:xfrm>
            <a:prstGeom prst="rect">
              <a:avLst/>
            </a:prstGeom>
            <a:noFill/>
            <a:ln w="28575">
              <a:noFill/>
            </a:ln>
          </p:spPr>
          <p:txBody>
            <a:bodyPr wrap="square" rtlCol="0">
              <a:spAutoFit/>
            </a:bodyPr>
            <a:lstStyle/>
            <a:p>
              <a:r>
                <a:rPr lang="en-GB"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Re-evaluating the held beliefs and attitudes</a:t>
              </a:r>
              <a:endParaRPr lang="en-GB" sz="2400" dirty="0">
                <a:solidFill>
                  <a:schemeClr val="tx1">
                    <a:lumMod val="65000"/>
                    <a:lumOff val="35000"/>
                  </a:schemeClr>
                </a:solidFill>
              </a:endParaRPr>
            </a:p>
          </p:txBody>
        </p:sp>
      </p:grpSp>
      <p:grpSp>
        <p:nvGrpSpPr>
          <p:cNvPr id="10" name="Group 9">
            <a:extLst>
              <a:ext uri="{FF2B5EF4-FFF2-40B4-BE49-F238E27FC236}">
                <a16:creationId xmlns:a16="http://schemas.microsoft.com/office/drawing/2014/main" id="{299697D3-C66D-4413-ACB2-938D746B6602}"/>
              </a:ext>
            </a:extLst>
          </p:cNvPr>
          <p:cNvGrpSpPr/>
          <p:nvPr/>
        </p:nvGrpSpPr>
        <p:grpSpPr>
          <a:xfrm>
            <a:off x="4257633" y="2952428"/>
            <a:ext cx="3132782" cy="1875294"/>
            <a:chOff x="571313" y="2975675"/>
            <a:chExt cx="4525505" cy="1875294"/>
          </a:xfrm>
        </p:grpSpPr>
        <p:sp>
          <p:nvSpPr>
            <p:cNvPr id="11" name="Rectangle: Rounded Corners 10">
              <a:extLst>
                <a:ext uri="{FF2B5EF4-FFF2-40B4-BE49-F238E27FC236}">
                  <a16:creationId xmlns:a16="http://schemas.microsoft.com/office/drawing/2014/main" id="{BA0B1E6E-0F66-49C0-AAD5-A27FADED0D95}"/>
                </a:ext>
              </a:extLst>
            </p:cNvPr>
            <p:cNvSpPr/>
            <p:nvPr/>
          </p:nvSpPr>
          <p:spPr>
            <a:xfrm>
              <a:off x="571313" y="2975675"/>
              <a:ext cx="4525505" cy="1875294"/>
            </a:xfrm>
            <a:prstGeom prst="roundRect">
              <a:avLst/>
            </a:prstGeom>
            <a:ln w="28575">
              <a:solidFill>
                <a:srgbClr val="F6BC67"/>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12" name="TextBox 11">
              <a:extLst>
                <a:ext uri="{FF2B5EF4-FFF2-40B4-BE49-F238E27FC236}">
                  <a16:creationId xmlns:a16="http://schemas.microsoft.com/office/drawing/2014/main" id="{AD3C81EC-1B64-4416-B799-FDCD88875823}"/>
                </a:ext>
              </a:extLst>
            </p:cNvPr>
            <p:cNvSpPr txBox="1"/>
            <p:nvPr/>
          </p:nvSpPr>
          <p:spPr>
            <a:xfrm>
              <a:off x="1084880" y="3429000"/>
              <a:ext cx="3704095" cy="1200329"/>
            </a:xfrm>
            <a:prstGeom prst="rect">
              <a:avLst/>
            </a:prstGeom>
            <a:noFill/>
            <a:ln w="28575">
              <a:noFill/>
            </a:ln>
          </p:spPr>
          <p:txBody>
            <a:bodyPr wrap="square" rtlCol="0">
              <a:spAutoFit/>
            </a:bodyPr>
            <a:lstStyle/>
            <a:p>
              <a:r>
                <a:rPr lang="en-GB" sz="2400" dirty="0">
                  <a:solidFill>
                    <a:schemeClr val="tx1">
                      <a:lumMod val="65000"/>
                      <a:lumOff val="35000"/>
                    </a:schemeClr>
                  </a:solidFill>
                  <a:latin typeface="Calibri" panose="020F0502020204030204" pitchFamily="34" charset="0"/>
                  <a:cs typeface="Times New Roman" panose="02020603050405020304" pitchFamily="18" charset="0"/>
                </a:rPr>
                <a:t>Searching for new information and ideas</a:t>
              </a:r>
            </a:p>
          </p:txBody>
        </p:sp>
      </p:grpSp>
      <p:grpSp>
        <p:nvGrpSpPr>
          <p:cNvPr id="15" name="Group 14">
            <a:extLst>
              <a:ext uri="{FF2B5EF4-FFF2-40B4-BE49-F238E27FC236}">
                <a16:creationId xmlns:a16="http://schemas.microsoft.com/office/drawing/2014/main" id="{14548F8E-058F-49DF-9F73-33720D8F7747}"/>
              </a:ext>
            </a:extLst>
          </p:cNvPr>
          <p:cNvGrpSpPr/>
          <p:nvPr/>
        </p:nvGrpSpPr>
        <p:grpSpPr>
          <a:xfrm>
            <a:off x="7943952" y="2906851"/>
            <a:ext cx="3132782" cy="1875294"/>
            <a:chOff x="571313" y="2975675"/>
            <a:chExt cx="4525505" cy="1875294"/>
          </a:xfrm>
        </p:grpSpPr>
        <p:sp>
          <p:nvSpPr>
            <p:cNvPr id="16" name="Rectangle: Rounded Corners 15">
              <a:extLst>
                <a:ext uri="{FF2B5EF4-FFF2-40B4-BE49-F238E27FC236}">
                  <a16:creationId xmlns:a16="http://schemas.microsoft.com/office/drawing/2014/main" id="{E96E8C85-1FF9-4731-A2D8-10198207DE96}"/>
                </a:ext>
              </a:extLst>
            </p:cNvPr>
            <p:cNvSpPr/>
            <p:nvPr/>
          </p:nvSpPr>
          <p:spPr>
            <a:xfrm>
              <a:off x="571313" y="2975675"/>
              <a:ext cx="4525505" cy="1875294"/>
            </a:xfrm>
            <a:prstGeom prst="roundRect">
              <a:avLst/>
            </a:prstGeom>
            <a:ln w="28575">
              <a:solidFill>
                <a:srgbClr val="A6377D"/>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17" name="TextBox 16">
              <a:extLst>
                <a:ext uri="{FF2B5EF4-FFF2-40B4-BE49-F238E27FC236}">
                  <a16:creationId xmlns:a16="http://schemas.microsoft.com/office/drawing/2014/main" id="{C221AE18-7E92-4F1C-8DF7-5237A494F3CF}"/>
                </a:ext>
              </a:extLst>
            </p:cNvPr>
            <p:cNvSpPr txBox="1"/>
            <p:nvPr/>
          </p:nvSpPr>
          <p:spPr>
            <a:xfrm>
              <a:off x="1084880" y="3429000"/>
              <a:ext cx="3704095" cy="830997"/>
            </a:xfrm>
            <a:prstGeom prst="rect">
              <a:avLst/>
            </a:prstGeom>
            <a:noFill/>
            <a:ln w="28575">
              <a:noFill/>
            </a:ln>
          </p:spPr>
          <p:txBody>
            <a:bodyPr wrap="square" rtlCol="0">
              <a:spAutoFit/>
            </a:bodyPr>
            <a:lstStyle/>
            <a:p>
              <a:r>
                <a:rPr lang="en-GB" sz="2400" dirty="0">
                  <a:solidFill>
                    <a:schemeClr val="tx1">
                      <a:lumMod val="65000"/>
                      <a:lumOff val="35000"/>
                    </a:schemeClr>
                  </a:solidFill>
                  <a:latin typeface="Calibri" panose="020F0502020204030204" pitchFamily="34" charset="0"/>
                  <a:cs typeface="Times New Roman" panose="02020603050405020304" pitchFamily="18" charset="0"/>
                </a:rPr>
                <a:t>Accept the new alternatives</a:t>
              </a:r>
            </a:p>
          </p:txBody>
        </p:sp>
      </p:grpSp>
      <p:graphicFrame>
        <p:nvGraphicFramePr>
          <p:cNvPr id="19" name="Diagram 18">
            <a:extLst>
              <a:ext uri="{FF2B5EF4-FFF2-40B4-BE49-F238E27FC236}">
                <a16:creationId xmlns:a16="http://schemas.microsoft.com/office/drawing/2014/main" id="{A9E5E24B-864F-467C-A5A1-6554F4F99A61}"/>
              </a:ext>
            </a:extLst>
          </p:cNvPr>
          <p:cNvGraphicFramePr/>
          <p:nvPr>
            <p:extLst>
              <p:ext uri="{D42A27DB-BD31-4B8C-83A1-F6EECF244321}">
                <p14:modId xmlns:p14="http://schemas.microsoft.com/office/powerpoint/2010/main" val="2665450668"/>
              </p:ext>
            </p:extLst>
          </p:nvPr>
        </p:nvGraphicFramePr>
        <p:xfrm>
          <a:off x="1159790" y="4854054"/>
          <a:ext cx="9872420" cy="1699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4943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CEE6B-3E08-40BE-9A33-02794F2DAFFD}"/>
              </a:ext>
            </a:extLst>
          </p:cNvPr>
          <p:cNvSpPr>
            <a:spLocks noGrp="1"/>
          </p:cNvSpPr>
          <p:nvPr>
            <p:ph type="body" sz="quarter" idx="13"/>
          </p:nvPr>
        </p:nvSpPr>
        <p:spPr>
          <a:xfrm>
            <a:off x="264107" y="621084"/>
            <a:ext cx="3058492" cy="3297980"/>
          </a:xfrm>
        </p:spPr>
        <p:txBody>
          <a:bodyPr>
            <a:normAutofit/>
          </a:bodyPr>
          <a:lstStyle/>
          <a:p>
            <a:r>
              <a:rPr lang="en-GB" dirty="0"/>
              <a:t>Activity 2:</a:t>
            </a:r>
          </a:p>
          <a:p>
            <a:endParaRPr lang="en-GB" dirty="0"/>
          </a:p>
          <a:p>
            <a:endParaRPr lang="en-GB" dirty="0"/>
          </a:p>
          <a:p>
            <a:r>
              <a:rPr lang="en-US" sz="3600" dirty="0">
                <a:effectLst/>
                <a:latin typeface="Calibri" panose="020F0502020204030204" pitchFamily="34" charset="0"/>
                <a:ea typeface="Calibri" panose="020F0502020204030204" pitchFamily="34" charset="0"/>
                <a:cs typeface="Times New Roman" panose="02020603050405020304" pitchFamily="18" charset="0"/>
              </a:rPr>
              <a:t>Read the Article</a:t>
            </a:r>
            <a:endParaRPr lang="en-GB" dirty="0"/>
          </a:p>
        </p:txBody>
      </p:sp>
      <p:sp>
        <p:nvSpPr>
          <p:cNvPr id="3" name="Text Placeholder 2">
            <a:extLst>
              <a:ext uri="{FF2B5EF4-FFF2-40B4-BE49-F238E27FC236}">
                <a16:creationId xmlns:a16="http://schemas.microsoft.com/office/drawing/2014/main" id="{8C4643DC-C612-4092-B624-1519EB3B4E96}"/>
              </a:ext>
            </a:extLst>
          </p:cNvPr>
          <p:cNvSpPr>
            <a:spLocks noGrp="1"/>
          </p:cNvSpPr>
          <p:nvPr>
            <p:ph type="body" sz="quarter" idx="14"/>
          </p:nvPr>
        </p:nvSpPr>
        <p:spPr>
          <a:xfrm>
            <a:off x="497156" y="5114135"/>
            <a:ext cx="9917706" cy="469184"/>
          </a:xfrm>
        </p:spPr>
        <p:txBody>
          <a:bodyPr/>
          <a:lstStyle/>
          <a:p>
            <a:r>
              <a:rPr lang="en-US"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Read the article for a better understanding of the barriers Refugees and Migrants face: </a:t>
            </a:r>
            <a:r>
              <a:rPr lang="en-US" u="sng"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hlinkClick r:id="rId2"/>
              </a:rPr>
              <a:t>https://epimonia.com/blogs/news/challenges-refugees-face</a:t>
            </a:r>
            <a:r>
              <a:rPr lang="en-US"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 </a:t>
            </a:r>
            <a:endParaRPr lang="en-GB"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8" name="Picture Placeholder 7" descr="A person and a child&#10;&#10;Description automatically generated with low confidence">
            <a:extLst>
              <a:ext uri="{FF2B5EF4-FFF2-40B4-BE49-F238E27FC236}">
                <a16:creationId xmlns:a16="http://schemas.microsoft.com/office/drawing/2014/main" id="{8D5D3263-EEF3-40A3-ADB7-39CBC76126FA}"/>
              </a:ext>
            </a:extLst>
          </p:cNvPr>
          <p:cNvPicPr>
            <a:picLocks noGrp="1" noChangeAspect="1"/>
          </p:cNvPicPr>
          <p:nvPr>
            <p:ph type="pic" sz="quarter" idx="19"/>
          </p:nvPr>
        </p:nvPicPr>
        <p:blipFill>
          <a:blip r:embed="rId3">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02167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2E5A2B-A881-4249-857E-3884EF4906D6}"/>
              </a:ext>
            </a:extLst>
          </p:cNvPr>
          <p:cNvSpPr>
            <a:spLocks noGrp="1"/>
          </p:cNvSpPr>
          <p:nvPr>
            <p:ph type="body" sz="quarter" idx="13"/>
          </p:nvPr>
        </p:nvSpPr>
        <p:spPr/>
        <p:txBody>
          <a:bodyPr/>
          <a:lstStyle/>
          <a:p>
            <a:r>
              <a:rPr lang="en-GB" dirty="0"/>
              <a:t>Challenges that Migrant Community Mediator can face</a:t>
            </a:r>
            <a:endParaRPr lang="en-US" dirty="0"/>
          </a:p>
          <a:p>
            <a:endParaRPr lang="en-GB" dirty="0"/>
          </a:p>
        </p:txBody>
      </p:sp>
    </p:spTree>
    <p:extLst>
      <p:ext uri="{BB962C8B-B14F-4D97-AF65-F5344CB8AC3E}">
        <p14:creationId xmlns:p14="http://schemas.microsoft.com/office/powerpoint/2010/main" val="1201586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9ADC4E-5F9E-4949-ACA5-9425941700D0}"/>
              </a:ext>
            </a:extLst>
          </p:cNvPr>
          <p:cNvSpPr>
            <a:spLocks noGrp="1"/>
          </p:cNvSpPr>
          <p:nvPr>
            <p:ph type="body" sz="quarter" idx="15"/>
          </p:nvPr>
        </p:nvSpPr>
        <p:spPr>
          <a:xfrm>
            <a:off x="8072493" y="293353"/>
            <a:ext cx="3954192" cy="1083096"/>
          </a:xfrm>
        </p:spPr>
        <p:txBody>
          <a:bodyPr/>
          <a:lstStyle/>
          <a:p>
            <a:r>
              <a:rPr lang="en-GB" dirty="0"/>
              <a:t>5 Main Challenges</a:t>
            </a:r>
          </a:p>
        </p:txBody>
      </p:sp>
      <p:grpSp>
        <p:nvGrpSpPr>
          <p:cNvPr id="3" name="Group 2">
            <a:extLst>
              <a:ext uri="{FF2B5EF4-FFF2-40B4-BE49-F238E27FC236}">
                <a16:creationId xmlns:a16="http://schemas.microsoft.com/office/drawing/2014/main" id="{BCBE1571-4A43-438F-BE2F-B37A799417D4}"/>
              </a:ext>
            </a:extLst>
          </p:cNvPr>
          <p:cNvGrpSpPr/>
          <p:nvPr/>
        </p:nvGrpSpPr>
        <p:grpSpPr>
          <a:xfrm>
            <a:off x="-4317479" y="-373206"/>
            <a:ext cx="11344760" cy="7016767"/>
            <a:chOff x="-4529352" y="-585079"/>
            <a:chExt cx="11344760" cy="7016767"/>
          </a:xfrm>
        </p:grpSpPr>
        <p:graphicFrame>
          <p:nvGraphicFramePr>
            <p:cNvPr id="5" name="Diagram 4">
              <a:extLst>
                <a:ext uri="{FF2B5EF4-FFF2-40B4-BE49-F238E27FC236}">
                  <a16:creationId xmlns:a16="http://schemas.microsoft.com/office/drawing/2014/main" id="{885255C5-F416-4181-8945-1960D073C656}"/>
                </a:ext>
              </a:extLst>
            </p:cNvPr>
            <p:cNvGraphicFramePr/>
            <p:nvPr>
              <p:extLst>
                <p:ext uri="{D42A27DB-BD31-4B8C-83A1-F6EECF244321}">
                  <p14:modId xmlns:p14="http://schemas.microsoft.com/office/powerpoint/2010/main" val="2394710766"/>
                </p:ext>
              </p:extLst>
            </p:nvPr>
          </p:nvGraphicFramePr>
          <p:xfrm>
            <a:off x="-4529352" y="293353"/>
            <a:ext cx="11344760" cy="6138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6CA96B27-71E6-45C7-B6FE-6E3D76771385}"/>
                </a:ext>
              </a:extLst>
            </p:cNvPr>
            <p:cNvGraphicFramePr/>
            <p:nvPr>
              <p:extLst>
                <p:ext uri="{D42A27DB-BD31-4B8C-83A1-F6EECF244321}">
                  <p14:modId xmlns:p14="http://schemas.microsoft.com/office/powerpoint/2010/main" val="2648289705"/>
                </p:ext>
              </p:extLst>
            </p:nvPr>
          </p:nvGraphicFramePr>
          <p:xfrm>
            <a:off x="523095" y="-585079"/>
            <a:ext cx="3954192" cy="21653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8" name="TextBox 7">
            <a:extLst>
              <a:ext uri="{FF2B5EF4-FFF2-40B4-BE49-F238E27FC236}">
                <a16:creationId xmlns:a16="http://schemas.microsoft.com/office/drawing/2014/main" id="{25C98E75-A694-4420-96DF-5D0D85039E24}"/>
              </a:ext>
            </a:extLst>
          </p:cNvPr>
          <p:cNvSpPr txBox="1"/>
          <p:nvPr/>
        </p:nvSpPr>
        <p:spPr>
          <a:xfrm flipH="1">
            <a:off x="4508862" y="1863050"/>
            <a:ext cx="6043961" cy="4401205"/>
          </a:xfrm>
          <a:prstGeom prst="rect">
            <a:avLst/>
          </a:prstGeom>
          <a:noFill/>
          <a:ln w="25400">
            <a:solidFill>
              <a:srgbClr val="A6377D"/>
            </a:solidFill>
            <a:extLst>
              <a:ext uri="{C807C97D-BFC1-408E-A445-0C87EB9F89A2}">
                <ask:lineSketchStyleProps xmlns:ask="http://schemas.microsoft.com/office/drawing/2018/sketchyshapes" sd="1219033472">
                  <a:custGeom>
                    <a:avLst/>
                    <a:gdLst>
                      <a:gd name="connsiteX0" fmla="*/ 0 w 9113004"/>
                      <a:gd name="connsiteY0" fmla="*/ 0 h 4247317"/>
                      <a:gd name="connsiteX1" fmla="*/ 9113004 w 9113004"/>
                      <a:gd name="connsiteY1" fmla="*/ 0 h 4247317"/>
                      <a:gd name="connsiteX2" fmla="*/ 9113004 w 9113004"/>
                      <a:gd name="connsiteY2" fmla="*/ 4247317 h 4247317"/>
                      <a:gd name="connsiteX3" fmla="*/ 0 w 9113004"/>
                      <a:gd name="connsiteY3" fmla="*/ 4247317 h 4247317"/>
                      <a:gd name="connsiteX4" fmla="*/ 0 w 9113004"/>
                      <a:gd name="connsiteY4" fmla="*/ 0 h 4247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004" h="4247317" extrusionOk="0">
                        <a:moveTo>
                          <a:pt x="0" y="0"/>
                        </a:moveTo>
                        <a:cubicBezTo>
                          <a:pt x="4234748" y="118645"/>
                          <a:pt x="7118636" y="116012"/>
                          <a:pt x="9113004" y="0"/>
                        </a:cubicBezTo>
                        <a:cubicBezTo>
                          <a:pt x="8980122" y="1680520"/>
                          <a:pt x="9197955" y="2207226"/>
                          <a:pt x="9113004" y="4247317"/>
                        </a:cubicBezTo>
                        <a:cubicBezTo>
                          <a:pt x="5786463" y="4381917"/>
                          <a:pt x="3279702" y="4090121"/>
                          <a:pt x="0" y="4247317"/>
                        </a:cubicBezTo>
                        <a:cubicBezTo>
                          <a:pt x="-20187" y="3733575"/>
                          <a:pt x="-152480" y="1797474"/>
                          <a:pt x="0" y="0"/>
                        </a:cubicBezTo>
                        <a:close/>
                      </a:path>
                    </a:pathLst>
                  </a:custGeom>
                  <ask:type>
                    <ask:lineSketchNone/>
                  </ask:type>
                </ask:lineSketchStyleProps>
              </a:ext>
            </a:extLst>
          </a:ln>
          <a:effectLst>
            <a:softEdge rad="31750"/>
          </a:effectLst>
        </p:spPr>
        <p:txBody>
          <a:bodyPr wrap="square" rtlCol="0">
            <a:spAutoFit/>
          </a:bodyPr>
          <a:lstStyle/>
          <a:p>
            <a:r>
              <a:rPr lang="en-GB" sz="2000" dirty="0">
                <a:solidFill>
                  <a:srgbClr val="404040"/>
                </a:solidFill>
                <a:latin typeface="Calibri" panose="020F0502020204030204" pitchFamily="34" charset="0"/>
                <a:cs typeface="Calibri" panose="020F0502020204030204" pitchFamily="34" charset="0"/>
              </a:rPr>
              <a:t>These are the 5 main challenges the Migrant Community Mediator can face while doing the mediation work:</a:t>
            </a:r>
          </a:p>
          <a:p>
            <a:endParaRPr lang="en-GB" sz="2000" dirty="0">
              <a:solidFill>
                <a:srgbClr val="404040"/>
              </a:solidFill>
              <a:latin typeface="Calibri" panose="020F0502020204030204" pitchFamily="34" charset="0"/>
              <a:cs typeface="Calibri" panose="020F0502020204030204" pitchFamily="34" charset="0"/>
            </a:endParaRPr>
          </a:p>
          <a:p>
            <a:pPr marL="342900" indent="-342900">
              <a:buFont typeface="+mj-lt"/>
              <a:buAutoNum type="arabicPeriod"/>
            </a:pPr>
            <a:r>
              <a:rPr lang="en-GB" sz="2000" dirty="0">
                <a:solidFill>
                  <a:srgbClr val="404040"/>
                </a:solidFill>
                <a:latin typeface="Calibri" panose="020F0502020204030204" pitchFamily="34" charset="0"/>
                <a:cs typeface="Calibri" panose="020F0502020204030204" pitchFamily="34" charset="0"/>
              </a:rPr>
              <a:t>Resources – it may be challenging to find time, space and funding for some of the activities. Most mediators look for simple solutions as meeting in public and free, convenient spaces with their clients, or some of the work will include visiting institution premises. Mediation should not be an expensive process, since most of it comes down to communication. However, when activities do imply expenses, some mediators manage to seek grants and funding by turning to institutions and NGOs. Managing time efficiently is also important.</a:t>
            </a:r>
          </a:p>
        </p:txBody>
      </p:sp>
      <p:sp>
        <p:nvSpPr>
          <p:cNvPr id="9" name="Rectangle: Rounded Corners 8">
            <a:extLst>
              <a:ext uri="{FF2B5EF4-FFF2-40B4-BE49-F238E27FC236}">
                <a16:creationId xmlns:a16="http://schemas.microsoft.com/office/drawing/2014/main" id="{96415710-BF32-431F-9E31-0BC571A8D70F}"/>
              </a:ext>
            </a:extLst>
          </p:cNvPr>
          <p:cNvSpPr/>
          <p:nvPr/>
        </p:nvSpPr>
        <p:spPr>
          <a:xfrm>
            <a:off x="4393580" y="1424790"/>
            <a:ext cx="6467708" cy="4839465"/>
          </a:xfrm>
          <a:prstGeom prst="roundRect">
            <a:avLst/>
          </a:prstGeom>
          <a:noFill/>
          <a:ln w="2540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3330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9ADC4E-5F9E-4949-ACA5-9425941700D0}"/>
              </a:ext>
            </a:extLst>
          </p:cNvPr>
          <p:cNvSpPr>
            <a:spLocks noGrp="1"/>
          </p:cNvSpPr>
          <p:nvPr>
            <p:ph type="body" sz="quarter" idx="15"/>
          </p:nvPr>
        </p:nvSpPr>
        <p:spPr>
          <a:xfrm>
            <a:off x="8072493" y="293353"/>
            <a:ext cx="3954192" cy="1083096"/>
          </a:xfrm>
        </p:spPr>
        <p:txBody>
          <a:bodyPr/>
          <a:lstStyle/>
          <a:p>
            <a:r>
              <a:rPr lang="en-GB" dirty="0"/>
              <a:t>5 Main Challenges</a:t>
            </a:r>
          </a:p>
        </p:txBody>
      </p:sp>
      <p:grpSp>
        <p:nvGrpSpPr>
          <p:cNvPr id="3" name="Group 2">
            <a:extLst>
              <a:ext uri="{FF2B5EF4-FFF2-40B4-BE49-F238E27FC236}">
                <a16:creationId xmlns:a16="http://schemas.microsoft.com/office/drawing/2014/main" id="{0AE14904-4D0F-4AF7-AFA8-75A6C9C34015}"/>
              </a:ext>
            </a:extLst>
          </p:cNvPr>
          <p:cNvGrpSpPr/>
          <p:nvPr/>
        </p:nvGrpSpPr>
        <p:grpSpPr>
          <a:xfrm>
            <a:off x="-3813662" y="-495869"/>
            <a:ext cx="11344760" cy="7016767"/>
            <a:chOff x="-4505037" y="-585079"/>
            <a:chExt cx="11344760" cy="7016767"/>
          </a:xfrm>
        </p:grpSpPr>
        <p:graphicFrame>
          <p:nvGraphicFramePr>
            <p:cNvPr id="5" name="Diagram 4">
              <a:extLst>
                <a:ext uri="{FF2B5EF4-FFF2-40B4-BE49-F238E27FC236}">
                  <a16:creationId xmlns:a16="http://schemas.microsoft.com/office/drawing/2014/main" id="{885255C5-F416-4181-8945-1960D073C656}"/>
                </a:ext>
              </a:extLst>
            </p:cNvPr>
            <p:cNvGraphicFramePr/>
            <p:nvPr>
              <p:extLst>
                <p:ext uri="{D42A27DB-BD31-4B8C-83A1-F6EECF244321}">
                  <p14:modId xmlns:p14="http://schemas.microsoft.com/office/powerpoint/2010/main" val="2693017914"/>
                </p:ext>
              </p:extLst>
            </p:nvPr>
          </p:nvGraphicFramePr>
          <p:xfrm>
            <a:off x="-4505037" y="293353"/>
            <a:ext cx="11344760" cy="6138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6CA96B27-71E6-45C7-B6FE-6E3D76771385}"/>
                </a:ext>
              </a:extLst>
            </p:cNvPr>
            <p:cNvGraphicFramePr/>
            <p:nvPr>
              <p:extLst>
                <p:ext uri="{D42A27DB-BD31-4B8C-83A1-F6EECF244321}">
                  <p14:modId xmlns:p14="http://schemas.microsoft.com/office/powerpoint/2010/main" val="447248597"/>
                </p:ext>
              </p:extLst>
            </p:nvPr>
          </p:nvGraphicFramePr>
          <p:xfrm>
            <a:off x="523095" y="-585079"/>
            <a:ext cx="3954192" cy="21653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8" name="TextBox 7">
            <a:extLst>
              <a:ext uri="{FF2B5EF4-FFF2-40B4-BE49-F238E27FC236}">
                <a16:creationId xmlns:a16="http://schemas.microsoft.com/office/drawing/2014/main" id="{25C98E75-A694-4420-96DF-5D0D85039E24}"/>
              </a:ext>
            </a:extLst>
          </p:cNvPr>
          <p:cNvSpPr txBox="1"/>
          <p:nvPr/>
        </p:nvSpPr>
        <p:spPr>
          <a:xfrm flipH="1">
            <a:off x="4477287" y="1784031"/>
            <a:ext cx="6963864" cy="3785652"/>
          </a:xfrm>
          <a:prstGeom prst="rect">
            <a:avLst/>
          </a:prstGeom>
          <a:noFill/>
          <a:ln w="25400">
            <a:solidFill>
              <a:srgbClr val="A6377D"/>
            </a:solidFill>
            <a:extLst>
              <a:ext uri="{C807C97D-BFC1-408E-A445-0C87EB9F89A2}">
                <ask:lineSketchStyleProps xmlns:ask="http://schemas.microsoft.com/office/drawing/2018/sketchyshapes" sd="1219033472">
                  <a:custGeom>
                    <a:avLst/>
                    <a:gdLst>
                      <a:gd name="connsiteX0" fmla="*/ 0 w 9113004"/>
                      <a:gd name="connsiteY0" fmla="*/ 0 h 4247317"/>
                      <a:gd name="connsiteX1" fmla="*/ 9113004 w 9113004"/>
                      <a:gd name="connsiteY1" fmla="*/ 0 h 4247317"/>
                      <a:gd name="connsiteX2" fmla="*/ 9113004 w 9113004"/>
                      <a:gd name="connsiteY2" fmla="*/ 4247317 h 4247317"/>
                      <a:gd name="connsiteX3" fmla="*/ 0 w 9113004"/>
                      <a:gd name="connsiteY3" fmla="*/ 4247317 h 4247317"/>
                      <a:gd name="connsiteX4" fmla="*/ 0 w 9113004"/>
                      <a:gd name="connsiteY4" fmla="*/ 0 h 4247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004" h="4247317" extrusionOk="0">
                        <a:moveTo>
                          <a:pt x="0" y="0"/>
                        </a:moveTo>
                        <a:cubicBezTo>
                          <a:pt x="4234748" y="118645"/>
                          <a:pt x="7118636" y="116012"/>
                          <a:pt x="9113004" y="0"/>
                        </a:cubicBezTo>
                        <a:cubicBezTo>
                          <a:pt x="8980122" y="1680520"/>
                          <a:pt x="9197955" y="2207226"/>
                          <a:pt x="9113004" y="4247317"/>
                        </a:cubicBezTo>
                        <a:cubicBezTo>
                          <a:pt x="5786463" y="4381917"/>
                          <a:pt x="3279702" y="4090121"/>
                          <a:pt x="0" y="4247317"/>
                        </a:cubicBezTo>
                        <a:cubicBezTo>
                          <a:pt x="-20187" y="3733575"/>
                          <a:pt x="-152480" y="1797474"/>
                          <a:pt x="0" y="0"/>
                        </a:cubicBezTo>
                        <a:close/>
                      </a:path>
                    </a:pathLst>
                  </a:custGeom>
                  <ask:type>
                    <ask:lineSketchNone/>
                  </ask:type>
                </ask:lineSketchStyleProps>
              </a:ext>
            </a:extLst>
          </a:ln>
          <a:effectLst>
            <a:softEdge rad="31750"/>
          </a:effectLst>
        </p:spPr>
        <p:txBody>
          <a:bodyPr wrap="square" rtlCol="0">
            <a:spAutoFit/>
          </a:bodyPr>
          <a:lstStyle/>
          <a:p>
            <a:pPr marL="342900" indent="-342900">
              <a:buFont typeface="+mj-lt"/>
              <a:buAutoNum type="arabicPeriod" startAt="2"/>
            </a:pPr>
            <a:r>
              <a:rPr lang="en-GB" sz="2400" dirty="0">
                <a:solidFill>
                  <a:srgbClr val="404040"/>
                </a:solidFill>
                <a:latin typeface="Calibri" panose="020F0502020204030204" pitchFamily="34" charset="0"/>
                <a:cs typeface="Calibri" panose="020F0502020204030204" pitchFamily="34" charset="0"/>
              </a:rPr>
              <a:t>Access to information is not always easy. Some countries have Citizen Information Centres, also Embassies and public bodies are good resources</a:t>
            </a:r>
          </a:p>
          <a:p>
            <a:pPr marL="342900" indent="-342900">
              <a:buFont typeface="+mj-lt"/>
              <a:buAutoNum type="arabicPeriod" startAt="2"/>
            </a:pPr>
            <a:r>
              <a:rPr lang="en-GB" sz="2400" dirty="0">
                <a:solidFill>
                  <a:srgbClr val="404040"/>
                </a:solidFill>
                <a:latin typeface="Calibri" panose="020F0502020204030204" pitchFamily="34" charset="0"/>
                <a:cs typeface="Calibri" panose="020F0502020204030204" pitchFamily="34" charset="0"/>
              </a:rPr>
              <a:t>Mutual trust between all parties is not always thereat the beginning</a:t>
            </a:r>
          </a:p>
          <a:p>
            <a:pPr marL="342900" indent="-342900">
              <a:buFont typeface="+mj-lt"/>
              <a:buAutoNum type="arabicPeriod" startAt="2"/>
            </a:pPr>
            <a:r>
              <a:rPr lang="en-GB" sz="2400" dirty="0">
                <a:solidFill>
                  <a:srgbClr val="404040"/>
                </a:solidFill>
                <a:latin typeface="Calibri" panose="020F0502020204030204" pitchFamily="34" charset="0"/>
                <a:cs typeface="Calibri" panose="020F0502020204030204" pitchFamily="34" charset="0"/>
              </a:rPr>
              <a:t>Setting personal limits is important for protecting own wellbeing</a:t>
            </a:r>
          </a:p>
          <a:p>
            <a:pPr marL="342900" indent="-342900">
              <a:buFont typeface="+mj-lt"/>
              <a:buAutoNum type="arabicPeriod" startAt="2"/>
            </a:pPr>
            <a:r>
              <a:rPr lang="en-GB" sz="2400" dirty="0">
                <a:solidFill>
                  <a:srgbClr val="404040"/>
                </a:solidFill>
                <a:latin typeface="Calibri" panose="020F0502020204030204" pitchFamily="34" charset="0"/>
                <a:cs typeface="Calibri" panose="020F0502020204030204" pitchFamily="34" charset="0"/>
              </a:rPr>
              <a:t>“Migrant as a victim” narrative is unfortunately very common and can be a strong demotivator for mediators to take action</a:t>
            </a:r>
            <a:endParaRPr lang="en-GB" sz="2400" dirty="0"/>
          </a:p>
        </p:txBody>
      </p:sp>
      <p:sp>
        <p:nvSpPr>
          <p:cNvPr id="9" name="Rectangle: Rounded Corners 8">
            <a:extLst>
              <a:ext uri="{FF2B5EF4-FFF2-40B4-BE49-F238E27FC236}">
                <a16:creationId xmlns:a16="http://schemas.microsoft.com/office/drawing/2014/main" id="{96415710-BF32-431F-9E31-0BC571A8D70F}"/>
              </a:ext>
            </a:extLst>
          </p:cNvPr>
          <p:cNvSpPr/>
          <p:nvPr/>
        </p:nvSpPr>
        <p:spPr>
          <a:xfrm>
            <a:off x="4070195" y="1580240"/>
            <a:ext cx="7449015" cy="4451108"/>
          </a:xfrm>
          <a:prstGeom prst="roundRect">
            <a:avLst/>
          </a:prstGeom>
          <a:noFill/>
          <a:ln w="2540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38311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30F41-C804-403B-AB51-4B985F27E3CC}"/>
              </a:ext>
            </a:extLst>
          </p:cNvPr>
          <p:cNvSpPr>
            <a:spLocks noGrp="1"/>
          </p:cNvSpPr>
          <p:nvPr>
            <p:ph type="body" sz="quarter" idx="13"/>
          </p:nvPr>
        </p:nvSpPr>
        <p:spPr/>
        <p:txBody>
          <a:bodyPr/>
          <a:lstStyle/>
          <a:p>
            <a:r>
              <a:rPr lang="hr-BA" dirty="0"/>
              <a:t>Overcome and BECOME!</a:t>
            </a:r>
            <a:endParaRPr lang="en-US" dirty="0"/>
          </a:p>
        </p:txBody>
      </p:sp>
      <p:sp>
        <p:nvSpPr>
          <p:cNvPr id="3" name="Text Placeholder 2">
            <a:extLst>
              <a:ext uri="{FF2B5EF4-FFF2-40B4-BE49-F238E27FC236}">
                <a16:creationId xmlns:a16="http://schemas.microsoft.com/office/drawing/2014/main" id="{8CF32F0B-D2C8-45C0-B8DA-002E5DDB3C15}"/>
              </a:ext>
            </a:extLst>
          </p:cNvPr>
          <p:cNvSpPr>
            <a:spLocks noGrp="1"/>
          </p:cNvSpPr>
          <p:nvPr>
            <p:ph type="body" sz="quarter" idx="14"/>
          </p:nvPr>
        </p:nvSpPr>
        <p:spPr>
          <a:xfrm>
            <a:off x="366876" y="2399882"/>
            <a:ext cx="11458247" cy="3245241"/>
          </a:xfrm>
        </p:spPr>
        <p:txBody>
          <a:bodyPr/>
          <a:lstStyle/>
          <a:p>
            <a:pPr marL="342900" indent="-342900">
              <a:buFont typeface="Wingdings" panose="05000000000000000000" pitchFamily="2" charset="2"/>
              <a:buChar char="ü"/>
            </a:pPr>
            <a:r>
              <a:rPr lang="hr-BA" dirty="0"/>
              <a:t>The future Modules will train you and prepare you to overcome barriers and become the Migrant Community Mediator, but here are some early hints:</a:t>
            </a:r>
          </a:p>
          <a:p>
            <a:pPr marL="342900" indent="-342900">
              <a:buFont typeface="Wingdings" panose="05000000000000000000" pitchFamily="2" charset="2"/>
              <a:buChar char="ü"/>
            </a:pPr>
            <a:r>
              <a:rPr lang="hr-BA" dirty="0">
                <a:solidFill>
                  <a:srgbClr val="F6BC67"/>
                </a:solidFill>
              </a:rPr>
              <a:t>Resources: plan well, make an action plan, prioritise well to best distribute available resources, find support, negotiate</a:t>
            </a:r>
          </a:p>
          <a:p>
            <a:pPr marL="342900" indent="-342900">
              <a:buFont typeface="Wingdings" panose="05000000000000000000" pitchFamily="2" charset="2"/>
              <a:buChar char="ü"/>
            </a:pPr>
            <a:r>
              <a:rPr lang="hr-BA" dirty="0"/>
              <a:t>Access to information: Research, network, volunteer, communicate, ask</a:t>
            </a:r>
          </a:p>
          <a:p>
            <a:pPr marL="342900" indent="-342900">
              <a:buFont typeface="Wingdings" panose="05000000000000000000" pitchFamily="2" charset="2"/>
              <a:buChar char="ü"/>
            </a:pPr>
            <a:r>
              <a:rPr lang="hr-BA" dirty="0">
                <a:solidFill>
                  <a:srgbClr val="76C6D2"/>
                </a:solidFill>
              </a:rPr>
              <a:t>Mutual trust: be impartial, do not let emotions overtake, plan, deliver, communicate, respect</a:t>
            </a:r>
          </a:p>
          <a:p>
            <a:pPr marL="342900" indent="-342900">
              <a:buFont typeface="Wingdings" panose="05000000000000000000" pitchFamily="2" charset="2"/>
              <a:buChar char="ü"/>
            </a:pPr>
            <a:r>
              <a:rPr lang="hr-BA" dirty="0"/>
              <a:t>Personal limits setting: Respect your time, it’s ok to say no, it’s ok to say I don’t know</a:t>
            </a:r>
          </a:p>
          <a:p>
            <a:pPr marL="342900" indent="-342900">
              <a:buFont typeface="Wingdings" panose="05000000000000000000" pitchFamily="2" charset="2"/>
              <a:buChar char="ü"/>
            </a:pPr>
            <a:r>
              <a:rPr lang="hr-BA" dirty="0">
                <a:solidFill>
                  <a:srgbClr val="9A2E90"/>
                </a:solidFill>
              </a:rPr>
              <a:t>Negative narrative about migrants is best challanged by the positive stories, start with your own positive example and be active</a:t>
            </a:r>
          </a:p>
          <a:p>
            <a:endParaRPr lang="hr-BA" dirty="0"/>
          </a:p>
          <a:p>
            <a:endParaRPr lang="hr-BA" dirty="0"/>
          </a:p>
          <a:p>
            <a:endParaRPr lang="hr-BA" dirty="0"/>
          </a:p>
          <a:p>
            <a:endParaRPr lang="hr-BA" dirty="0"/>
          </a:p>
          <a:p>
            <a:endParaRPr lang="en-US" dirty="0"/>
          </a:p>
        </p:txBody>
      </p:sp>
    </p:spTree>
    <p:extLst>
      <p:ext uri="{BB962C8B-B14F-4D97-AF65-F5344CB8AC3E}">
        <p14:creationId xmlns:p14="http://schemas.microsoft.com/office/powerpoint/2010/main" val="292028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A900D9-676A-4D5D-BAC4-747B67D7F469}"/>
              </a:ext>
            </a:extLst>
          </p:cNvPr>
          <p:cNvSpPr>
            <a:spLocks noGrp="1"/>
          </p:cNvSpPr>
          <p:nvPr>
            <p:ph type="body" sz="quarter" idx="13"/>
          </p:nvPr>
        </p:nvSpPr>
        <p:spPr>
          <a:xfrm>
            <a:off x="783177" y="611914"/>
            <a:ext cx="10563696" cy="697353"/>
          </a:xfrm>
        </p:spPr>
        <p:txBody>
          <a:bodyPr/>
          <a:lstStyle/>
          <a:p>
            <a:r>
              <a:rPr lang="en-GB" dirty="0"/>
              <a:t>Why Study this Module?</a:t>
            </a:r>
          </a:p>
          <a:p>
            <a:endParaRPr lang="en-GB" dirty="0"/>
          </a:p>
        </p:txBody>
      </p:sp>
      <p:graphicFrame>
        <p:nvGraphicFramePr>
          <p:cNvPr id="4" name="Diagram 3">
            <a:extLst>
              <a:ext uri="{FF2B5EF4-FFF2-40B4-BE49-F238E27FC236}">
                <a16:creationId xmlns:a16="http://schemas.microsoft.com/office/drawing/2014/main" id="{EA10DC9A-43A6-4C5A-9ADC-C6E8439FBAF2}"/>
              </a:ext>
            </a:extLst>
          </p:cNvPr>
          <p:cNvGraphicFramePr/>
          <p:nvPr>
            <p:extLst>
              <p:ext uri="{D42A27DB-BD31-4B8C-83A1-F6EECF244321}">
                <p14:modId xmlns:p14="http://schemas.microsoft.com/office/powerpoint/2010/main" val="659716624"/>
              </p:ext>
            </p:extLst>
          </p:nvPr>
        </p:nvGraphicFramePr>
        <p:xfrm>
          <a:off x="201478" y="1641288"/>
          <a:ext cx="11499741" cy="4618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242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B96D7D-2F8C-1146-ACED-2EBFEBA020B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9027" y="2438399"/>
            <a:ext cx="5419350" cy="3857487"/>
          </a:xfrm>
          <a:prstGeom prst="rect">
            <a:avLst/>
          </a:prstGeom>
        </p:spPr>
      </p:pic>
      <p:sp>
        <p:nvSpPr>
          <p:cNvPr id="4" name="Text Placeholder 3">
            <a:extLst>
              <a:ext uri="{FF2B5EF4-FFF2-40B4-BE49-F238E27FC236}">
                <a16:creationId xmlns:a16="http://schemas.microsoft.com/office/drawing/2014/main" id="{FAAADB4F-3CB0-704E-B050-064BC36D8D29}"/>
              </a:ext>
            </a:extLst>
          </p:cNvPr>
          <p:cNvSpPr>
            <a:spLocks noGrp="1"/>
          </p:cNvSpPr>
          <p:nvPr>
            <p:ph type="body" sz="quarter" idx="13"/>
          </p:nvPr>
        </p:nvSpPr>
        <p:spPr/>
        <p:txBody>
          <a:bodyPr/>
          <a:lstStyle/>
          <a:p>
            <a:r>
              <a:rPr lang="en-GB" dirty="0"/>
              <a:t>Understanding diversity, equality and inclusion</a:t>
            </a:r>
          </a:p>
          <a:p>
            <a:endParaRPr lang="en-US" dirty="0"/>
          </a:p>
        </p:txBody>
      </p:sp>
    </p:spTree>
    <p:extLst>
      <p:ext uri="{BB962C8B-B14F-4D97-AF65-F5344CB8AC3E}">
        <p14:creationId xmlns:p14="http://schemas.microsoft.com/office/powerpoint/2010/main" val="4232368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F880DE-3397-4AC0-9CE2-D769B8325471}"/>
              </a:ext>
            </a:extLst>
          </p:cNvPr>
          <p:cNvSpPr>
            <a:spLocks noGrp="1"/>
          </p:cNvSpPr>
          <p:nvPr>
            <p:ph type="body" sz="quarter" idx="15"/>
          </p:nvPr>
        </p:nvSpPr>
        <p:spPr>
          <a:xfrm>
            <a:off x="580818" y="813444"/>
            <a:ext cx="10640638" cy="1459693"/>
          </a:xfrm>
        </p:spPr>
        <p:txBody>
          <a:bodyPr/>
          <a:lstStyle/>
          <a:p>
            <a:r>
              <a:rPr lang="en-GB" dirty="0"/>
              <a:t>Understanding diversity</a:t>
            </a:r>
          </a:p>
        </p:txBody>
      </p:sp>
      <p:sp>
        <p:nvSpPr>
          <p:cNvPr id="7" name="TextBox 6">
            <a:extLst>
              <a:ext uri="{FF2B5EF4-FFF2-40B4-BE49-F238E27FC236}">
                <a16:creationId xmlns:a16="http://schemas.microsoft.com/office/drawing/2014/main" id="{FEE16578-6894-405D-B098-66B10A5A7FF4}"/>
              </a:ext>
            </a:extLst>
          </p:cNvPr>
          <p:cNvSpPr txBox="1"/>
          <p:nvPr/>
        </p:nvSpPr>
        <p:spPr>
          <a:xfrm>
            <a:off x="1942182" y="2473262"/>
            <a:ext cx="9651210" cy="3046988"/>
          </a:xfrm>
          <a:prstGeom prst="rect">
            <a:avLst/>
          </a:prstGeom>
          <a:noFill/>
        </p:spPr>
        <p:txBody>
          <a:bodyPr wrap="square" rtlCol="0">
            <a:spAutoFit/>
          </a:bodyPr>
          <a:lstStyle/>
          <a:p>
            <a:r>
              <a:rPr lang="en-GB" sz="2400" b="1" dirty="0">
                <a:solidFill>
                  <a:schemeClr val="bg2">
                    <a:lumMod val="50000"/>
                  </a:schemeClr>
                </a:solidFill>
              </a:rPr>
              <a:t>Diversity definition </a:t>
            </a:r>
            <a:r>
              <a:rPr lang="en-GB" sz="2400" dirty="0">
                <a:solidFill>
                  <a:schemeClr val="bg2">
                    <a:lumMod val="50000"/>
                  </a:schemeClr>
                </a:solidFill>
              </a:rPr>
              <a:t>by </a:t>
            </a:r>
            <a:r>
              <a:rPr lang="en-GB" sz="2400" i="1" dirty="0">
                <a:solidFill>
                  <a:schemeClr val="bg2">
                    <a:lumMod val="50000"/>
                  </a:schemeClr>
                </a:solidFill>
              </a:rPr>
              <a:t>Cambridge Dictionary</a:t>
            </a:r>
            <a:r>
              <a:rPr lang="en-GB" sz="2400" dirty="0">
                <a:solidFill>
                  <a:schemeClr val="bg2">
                    <a:lumMod val="50000"/>
                  </a:schemeClr>
                </a:solidFill>
              </a:rPr>
              <a:t>: </a:t>
            </a:r>
            <a:r>
              <a:rPr lang="en-GB" sz="2400" dirty="0">
                <a:solidFill>
                  <a:srgbClr val="A6377D"/>
                </a:solidFill>
              </a:rPr>
              <a:t>the fact of many different types of things or people being included in something</a:t>
            </a:r>
          </a:p>
          <a:p>
            <a:endParaRPr lang="en-GB" sz="2400" dirty="0">
              <a:solidFill>
                <a:srgbClr val="A6377D"/>
              </a:solidFill>
            </a:endParaRPr>
          </a:p>
          <a:p>
            <a:r>
              <a:rPr lang="en-GB" sz="2400" b="1" dirty="0">
                <a:solidFill>
                  <a:schemeClr val="bg2">
                    <a:lumMod val="50000"/>
                  </a:schemeClr>
                </a:solidFill>
              </a:rPr>
              <a:t>Diversity definition </a:t>
            </a:r>
            <a:r>
              <a:rPr lang="en-GB" sz="2400" dirty="0">
                <a:solidFill>
                  <a:schemeClr val="bg2">
                    <a:lumMod val="50000"/>
                  </a:schemeClr>
                </a:solidFill>
              </a:rPr>
              <a:t>by</a:t>
            </a:r>
            <a:r>
              <a:rPr lang="en-GB" sz="2400" b="1" dirty="0"/>
              <a:t> </a:t>
            </a:r>
            <a:r>
              <a:rPr lang="en-GB" sz="2400" i="1" dirty="0">
                <a:solidFill>
                  <a:schemeClr val="bg2">
                    <a:lumMod val="50000"/>
                  </a:schemeClr>
                </a:solidFill>
              </a:rPr>
              <a:t>Merriam-Webster</a:t>
            </a:r>
            <a:r>
              <a:rPr lang="en-GB" sz="2400" dirty="0">
                <a:solidFill>
                  <a:srgbClr val="A6377D"/>
                </a:solidFill>
              </a:rPr>
              <a:t>: the condition of having or being composed of differing elements : variety especially : the inclusion of different types of people (such as people of different races or cultures) in a group or organization </a:t>
            </a:r>
          </a:p>
          <a:p>
            <a:endParaRPr lang="en-GB" sz="2400" dirty="0">
              <a:solidFill>
                <a:srgbClr val="A6377D"/>
              </a:solidFill>
            </a:endParaRPr>
          </a:p>
        </p:txBody>
      </p:sp>
      <p:grpSp>
        <p:nvGrpSpPr>
          <p:cNvPr id="8" name="Google Shape;491;p39">
            <a:extLst>
              <a:ext uri="{FF2B5EF4-FFF2-40B4-BE49-F238E27FC236}">
                <a16:creationId xmlns:a16="http://schemas.microsoft.com/office/drawing/2014/main" id="{616C15C9-CE67-4A5B-B8CB-C3F0B5FDC775}"/>
              </a:ext>
            </a:extLst>
          </p:cNvPr>
          <p:cNvGrpSpPr/>
          <p:nvPr/>
        </p:nvGrpSpPr>
        <p:grpSpPr>
          <a:xfrm>
            <a:off x="716426" y="2473262"/>
            <a:ext cx="904261" cy="697352"/>
            <a:chOff x="1934025" y="1001650"/>
            <a:chExt cx="415300" cy="355600"/>
          </a:xfrm>
        </p:grpSpPr>
        <p:sp>
          <p:nvSpPr>
            <p:cNvPr id="9" name="Google Shape;492;p39">
              <a:extLst>
                <a:ext uri="{FF2B5EF4-FFF2-40B4-BE49-F238E27FC236}">
                  <a16:creationId xmlns:a16="http://schemas.microsoft.com/office/drawing/2014/main" id="{F43F6110-52C4-48B9-BE98-6733FE3FCE85}"/>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3;p39">
              <a:extLst>
                <a:ext uri="{FF2B5EF4-FFF2-40B4-BE49-F238E27FC236}">
                  <a16:creationId xmlns:a16="http://schemas.microsoft.com/office/drawing/2014/main" id="{61EFBDE2-7CE6-4D8B-AC7D-00B9BF5EA018}"/>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94;p39">
              <a:extLst>
                <a:ext uri="{FF2B5EF4-FFF2-40B4-BE49-F238E27FC236}">
                  <a16:creationId xmlns:a16="http://schemas.microsoft.com/office/drawing/2014/main" id="{94087709-1380-4173-8296-2582F345DBAF}"/>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95;p39">
              <a:extLst>
                <a:ext uri="{FF2B5EF4-FFF2-40B4-BE49-F238E27FC236}">
                  <a16:creationId xmlns:a16="http://schemas.microsoft.com/office/drawing/2014/main" id="{3C0FEB00-EA64-4780-96A6-F7BC832C7574}"/>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02827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E7FE2-2EF1-44BF-9A30-92AE7453CE67}"/>
              </a:ext>
            </a:extLst>
          </p:cNvPr>
          <p:cNvSpPr>
            <a:spLocks noGrp="1"/>
          </p:cNvSpPr>
          <p:nvPr>
            <p:ph type="body" sz="quarter" idx="15"/>
          </p:nvPr>
        </p:nvSpPr>
        <p:spPr/>
        <p:txBody>
          <a:bodyPr/>
          <a:lstStyle/>
          <a:p>
            <a:r>
              <a:rPr lang="en-GB" sz="3600" dirty="0">
                <a:solidFill>
                  <a:srgbClr val="A6377D"/>
                </a:solidFill>
              </a:rPr>
              <a:t>Diversity of what?</a:t>
            </a:r>
          </a:p>
          <a:p>
            <a:endParaRPr lang="en-GB" dirty="0"/>
          </a:p>
        </p:txBody>
      </p:sp>
      <p:sp>
        <p:nvSpPr>
          <p:cNvPr id="3" name="Text Placeholder 2">
            <a:extLst>
              <a:ext uri="{FF2B5EF4-FFF2-40B4-BE49-F238E27FC236}">
                <a16:creationId xmlns:a16="http://schemas.microsoft.com/office/drawing/2014/main" id="{834DD561-F9D7-4E30-82CA-5FF3567F0B52}"/>
              </a:ext>
            </a:extLst>
          </p:cNvPr>
          <p:cNvSpPr>
            <a:spLocks noGrp="1"/>
          </p:cNvSpPr>
          <p:nvPr>
            <p:ph type="body" sz="quarter" idx="16"/>
          </p:nvPr>
        </p:nvSpPr>
        <p:spPr/>
        <p:txBody>
          <a:bodyPr/>
          <a:lstStyle/>
          <a:p>
            <a:r>
              <a:rPr lang="en-GB" sz="3000" i="1" dirty="0"/>
              <a:t>- In the context of migration -</a:t>
            </a:r>
          </a:p>
        </p:txBody>
      </p:sp>
      <p:graphicFrame>
        <p:nvGraphicFramePr>
          <p:cNvPr id="7" name="Diagram 6">
            <a:extLst>
              <a:ext uri="{FF2B5EF4-FFF2-40B4-BE49-F238E27FC236}">
                <a16:creationId xmlns:a16="http://schemas.microsoft.com/office/drawing/2014/main" id="{F6A536DE-6192-4F60-91BA-C95E1D882AEE}"/>
              </a:ext>
            </a:extLst>
          </p:cNvPr>
          <p:cNvGraphicFramePr/>
          <p:nvPr>
            <p:extLst>
              <p:ext uri="{D42A27DB-BD31-4B8C-83A1-F6EECF244321}">
                <p14:modId xmlns:p14="http://schemas.microsoft.com/office/powerpoint/2010/main" val="2219300434"/>
              </p:ext>
            </p:extLst>
          </p:nvPr>
        </p:nvGraphicFramePr>
        <p:xfrm>
          <a:off x="239152" y="1605390"/>
          <a:ext cx="11354240" cy="1990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EB960E1E-8235-44A7-97E6-5489E2F5D923}"/>
              </a:ext>
            </a:extLst>
          </p:cNvPr>
          <p:cNvGraphicFramePr/>
          <p:nvPr>
            <p:extLst>
              <p:ext uri="{D42A27DB-BD31-4B8C-83A1-F6EECF244321}">
                <p14:modId xmlns:p14="http://schemas.microsoft.com/office/powerpoint/2010/main" val="2177358375"/>
              </p:ext>
            </p:extLst>
          </p:nvPr>
        </p:nvGraphicFramePr>
        <p:xfrm>
          <a:off x="27328" y="3596044"/>
          <a:ext cx="11593392" cy="16565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8281806D-6F44-4745-AD32-666E3DDB9851}"/>
              </a:ext>
            </a:extLst>
          </p:cNvPr>
          <p:cNvGraphicFramePr/>
          <p:nvPr>
            <p:extLst>
              <p:ext uri="{D42A27DB-BD31-4B8C-83A1-F6EECF244321}">
                <p14:modId xmlns:p14="http://schemas.microsoft.com/office/powerpoint/2010/main" val="1094258695"/>
              </p:ext>
            </p:extLst>
          </p:nvPr>
        </p:nvGraphicFramePr>
        <p:xfrm>
          <a:off x="239151" y="5252610"/>
          <a:ext cx="11057205" cy="126080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04471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F880DE-3397-4AC0-9CE2-D769B8325471}"/>
              </a:ext>
            </a:extLst>
          </p:cNvPr>
          <p:cNvSpPr>
            <a:spLocks noGrp="1"/>
          </p:cNvSpPr>
          <p:nvPr>
            <p:ph type="body" sz="quarter" idx="15"/>
          </p:nvPr>
        </p:nvSpPr>
        <p:spPr>
          <a:xfrm>
            <a:off x="580818" y="405481"/>
            <a:ext cx="10640638" cy="1459693"/>
          </a:xfrm>
        </p:spPr>
        <p:txBody>
          <a:bodyPr/>
          <a:lstStyle/>
          <a:p>
            <a:r>
              <a:rPr lang="en-GB" dirty="0"/>
              <a:t>Understanding equality</a:t>
            </a:r>
          </a:p>
        </p:txBody>
      </p:sp>
      <p:sp>
        <p:nvSpPr>
          <p:cNvPr id="7" name="TextBox 6">
            <a:extLst>
              <a:ext uri="{FF2B5EF4-FFF2-40B4-BE49-F238E27FC236}">
                <a16:creationId xmlns:a16="http://schemas.microsoft.com/office/drawing/2014/main" id="{FEE16578-6894-405D-B098-66B10A5A7FF4}"/>
              </a:ext>
            </a:extLst>
          </p:cNvPr>
          <p:cNvSpPr txBox="1"/>
          <p:nvPr/>
        </p:nvSpPr>
        <p:spPr>
          <a:xfrm>
            <a:off x="1824364" y="1526570"/>
            <a:ext cx="9651210" cy="4524315"/>
          </a:xfrm>
          <a:prstGeom prst="rect">
            <a:avLst/>
          </a:prstGeom>
          <a:noFill/>
        </p:spPr>
        <p:txBody>
          <a:bodyPr wrap="square" rtlCol="0">
            <a:spAutoFit/>
          </a:bodyPr>
          <a:lstStyle/>
          <a:p>
            <a:r>
              <a:rPr lang="en-GB" sz="2400" b="1" dirty="0">
                <a:solidFill>
                  <a:schemeClr val="bg2">
                    <a:lumMod val="50000"/>
                  </a:schemeClr>
                </a:solidFill>
              </a:rPr>
              <a:t>Equality definition </a:t>
            </a:r>
            <a:r>
              <a:rPr lang="en-GB" sz="2400" dirty="0">
                <a:solidFill>
                  <a:schemeClr val="bg2">
                    <a:lumMod val="50000"/>
                  </a:schemeClr>
                </a:solidFill>
              </a:rPr>
              <a:t>by </a:t>
            </a:r>
            <a:r>
              <a:rPr lang="en-GB" sz="2400" i="1" dirty="0">
                <a:solidFill>
                  <a:schemeClr val="bg2">
                    <a:lumMod val="50000"/>
                  </a:schemeClr>
                </a:solidFill>
              </a:rPr>
              <a:t>Cambridge Dictionary</a:t>
            </a:r>
            <a:r>
              <a:rPr lang="en-GB" sz="2400" dirty="0">
                <a:solidFill>
                  <a:schemeClr val="bg2">
                    <a:lumMod val="50000"/>
                  </a:schemeClr>
                </a:solidFill>
              </a:rPr>
              <a:t>: </a:t>
            </a:r>
            <a:r>
              <a:rPr lang="en-GB" sz="2400" dirty="0">
                <a:solidFill>
                  <a:srgbClr val="A6377D"/>
                </a:solidFill>
              </a:rPr>
              <a:t>the right of different groups of people to have a similar social position and receive the same treatment</a:t>
            </a:r>
          </a:p>
          <a:p>
            <a:endParaRPr lang="en-GB" sz="2400" dirty="0">
              <a:solidFill>
                <a:srgbClr val="A6377D"/>
              </a:solidFill>
            </a:endParaRPr>
          </a:p>
          <a:p>
            <a:r>
              <a:rPr lang="en-GB" sz="2400" b="1" dirty="0">
                <a:solidFill>
                  <a:schemeClr val="bg2">
                    <a:lumMod val="50000"/>
                  </a:schemeClr>
                </a:solidFill>
              </a:rPr>
              <a:t>Equality definition </a:t>
            </a:r>
            <a:r>
              <a:rPr lang="en-GB" sz="2400" dirty="0">
                <a:solidFill>
                  <a:schemeClr val="bg2">
                    <a:lumMod val="50000"/>
                  </a:schemeClr>
                </a:solidFill>
              </a:rPr>
              <a:t>by</a:t>
            </a:r>
            <a:r>
              <a:rPr lang="en-GB" sz="2400" b="1" dirty="0"/>
              <a:t> </a:t>
            </a:r>
            <a:r>
              <a:rPr lang="en-GB" sz="2400" i="1" dirty="0">
                <a:solidFill>
                  <a:schemeClr val="bg2">
                    <a:lumMod val="50000"/>
                  </a:schemeClr>
                </a:solidFill>
                <a:hlinkClick r:id="rId2"/>
              </a:rPr>
              <a:t>Equality and Human Rights Commission</a:t>
            </a:r>
            <a:r>
              <a:rPr lang="en-GB" sz="2400" dirty="0">
                <a:solidFill>
                  <a:srgbClr val="A6377D"/>
                </a:solidFill>
              </a:rPr>
              <a:t>: Equality is about ensuring that every individual has an equal opportunity to make the most of their lives and talents. </a:t>
            </a:r>
          </a:p>
          <a:p>
            <a:r>
              <a:rPr lang="en-GB" sz="2400" dirty="0">
                <a:solidFill>
                  <a:srgbClr val="A6377D"/>
                </a:solidFill>
              </a:rPr>
              <a:t>It is also the belief that no one should have poorer life chances because of the way they were born, where they come from, what they believe, or whether they have a disability.</a:t>
            </a:r>
          </a:p>
          <a:p>
            <a:r>
              <a:rPr lang="en-GB" sz="2400" dirty="0">
                <a:solidFill>
                  <a:srgbClr val="A6377D"/>
                </a:solidFill>
              </a:rPr>
              <a:t>Equality recognises that historically certain groups of people with protected characteristics such as race, disability, sex and sexual orientation have experienced discrimination. </a:t>
            </a:r>
          </a:p>
        </p:txBody>
      </p:sp>
      <p:grpSp>
        <p:nvGrpSpPr>
          <p:cNvPr id="8" name="Google Shape;491;p39">
            <a:extLst>
              <a:ext uri="{FF2B5EF4-FFF2-40B4-BE49-F238E27FC236}">
                <a16:creationId xmlns:a16="http://schemas.microsoft.com/office/drawing/2014/main" id="{616C15C9-CE67-4A5B-B8CB-C3F0B5FDC775}"/>
              </a:ext>
            </a:extLst>
          </p:cNvPr>
          <p:cNvGrpSpPr/>
          <p:nvPr/>
        </p:nvGrpSpPr>
        <p:grpSpPr>
          <a:xfrm>
            <a:off x="750461" y="1526570"/>
            <a:ext cx="904261" cy="697352"/>
            <a:chOff x="1934025" y="1001650"/>
            <a:chExt cx="415300" cy="355600"/>
          </a:xfrm>
        </p:grpSpPr>
        <p:sp>
          <p:nvSpPr>
            <p:cNvPr id="9" name="Google Shape;492;p39">
              <a:extLst>
                <a:ext uri="{FF2B5EF4-FFF2-40B4-BE49-F238E27FC236}">
                  <a16:creationId xmlns:a16="http://schemas.microsoft.com/office/drawing/2014/main" id="{F43F6110-52C4-48B9-BE98-6733FE3FCE85}"/>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3;p39">
              <a:extLst>
                <a:ext uri="{FF2B5EF4-FFF2-40B4-BE49-F238E27FC236}">
                  <a16:creationId xmlns:a16="http://schemas.microsoft.com/office/drawing/2014/main" id="{61EFBDE2-7CE6-4D8B-AC7D-00B9BF5EA018}"/>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94;p39">
              <a:extLst>
                <a:ext uri="{FF2B5EF4-FFF2-40B4-BE49-F238E27FC236}">
                  <a16:creationId xmlns:a16="http://schemas.microsoft.com/office/drawing/2014/main" id="{94087709-1380-4173-8296-2582F345DBAF}"/>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95;p39">
              <a:extLst>
                <a:ext uri="{FF2B5EF4-FFF2-40B4-BE49-F238E27FC236}">
                  <a16:creationId xmlns:a16="http://schemas.microsoft.com/office/drawing/2014/main" id="{3C0FEB00-EA64-4780-96A6-F7BC832C7574}"/>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03409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76C6D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B3F71-733E-4AB0-9A99-99374E229AEE}"/>
              </a:ext>
            </a:extLst>
          </p:cNvPr>
          <p:cNvSpPr>
            <a:spLocks noGrp="1"/>
          </p:cNvSpPr>
          <p:nvPr>
            <p:ph type="body" sz="quarter" idx="15"/>
          </p:nvPr>
        </p:nvSpPr>
        <p:spPr>
          <a:xfrm>
            <a:off x="738081" y="24032"/>
            <a:ext cx="8180801" cy="1459693"/>
          </a:xfrm>
        </p:spPr>
        <p:txBody>
          <a:bodyPr/>
          <a:lstStyle/>
          <a:p>
            <a:r>
              <a:rPr lang="en-GB" dirty="0">
                <a:solidFill>
                  <a:schemeClr val="bg1"/>
                </a:solidFill>
              </a:rPr>
              <a:t>Activity: Me and my Identity</a:t>
            </a:r>
          </a:p>
          <a:p>
            <a:endParaRPr lang="en-GB" dirty="0"/>
          </a:p>
        </p:txBody>
      </p:sp>
      <p:sp>
        <p:nvSpPr>
          <p:cNvPr id="3" name="Text Placeholder 2">
            <a:extLst>
              <a:ext uri="{FF2B5EF4-FFF2-40B4-BE49-F238E27FC236}">
                <a16:creationId xmlns:a16="http://schemas.microsoft.com/office/drawing/2014/main" id="{4E8E38C6-34FD-4494-9017-3DEBB7ED2C1C}"/>
              </a:ext>
            </a:extLst>
          </p:cNvPr>
          <p:cNvSpPr>
            <a:spLocks noGrp="1"/>
          </p:cNvSpPr>
          <p:nvPr>
            <p:ph type="body" sz="quarter" idx="16"/>
          </p:nvPr>
        </p:nvSpPr>
        <p:spPr>
          <a:xfrm>
            <a:off x="3475514" y="1088254"/>
            <a:ext cx="4052166" cy="498240"/>
          </a:xfrm>
        </p:spPr>
        <p:txBody>
          <a:bodyPr/>
          <a:lstStyle/>
          <a:p>
            <a:r>
              <a:rPr lang="en-GB" sz="3000" i="1" dirty="0">
                <a:solidFill>
                  <a:schemeClr val="bg1"/>
                </a:solidFill>
              </a:rPr>
              <a:t>Worthy of equality</a:t>
            </a:r>
          </a:p>
        </p:txBody>
      </p:sp>
      <p:grpSp>
        <p:nvGrpSpPr>
          <p:cNvPr id="7" name="Google Shape;540;p39">
            <a:extLst>
              <a:ext uri="{FF2B5EF4-FFF2-40B4-BE49-F238E27FC236}">
                <a16:creationId xmlns:a16="http://schemas.microsoft.com/office/drawing/2014/main" id="{E144D956-E5DC-4D53-9F17-317320BCF83E}"/>
              </a:ext>
            </a:extLst>
          </p:cNvPr>
          <p:cNvGrpSpPr/>
          <p:nvPr/>
        </p:nvGrpSpPr>
        <p:grpSpPr>
          <a:xfrm>
            <a:off x="2711347" y="1072795"/>
            <a:ext cx="724350" cy="728259"/>
            <a:chOff x="5290150" y="1636700"/>
            <a:chExt cx="425025" cy="429875"/>
          </a:xfrm>
        </p:grpSpPr>
        <p:sp>
          <p:nvSpPr>
            <p:cNvPr id="8" name="Google Shape;541;p39">
              <a:extLst>
                <a:ext uri="{FF2B5EF4-FFF2-40B4-BE49-F238E27FC236}">
                  <a16:creationId xmlns:a16="http://schemas.microsoft.com/office/drawing/2014/main" id="{CAE89D39-7095-4803-BD32-B0BAEBD0F966}"/>
                </a:ext>
              </a:extLst>
            </p:cNvPr>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2;p39">
              <a:extLst>
                <a:ext uri="{FF2B5EF4-FFF2-40B4-BE49-F238E27FC236}">
                  <a16:creationId xmlns:a16="http://schemas.microsoft.com/office/drawing/2014/main" id="{27101164-7038-4E09-B2A7-2FD326408F12}"/>
                </a:ext>
              </a:extLst>
            </p:cNvPr>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4E6C755D-964F-48ED-9164-BB3CA13B69EB}"/>
              </a:ext>
            </a:extLst>
          </p:cNvPr>
          <p:cNvSpPr txBox="1"/>
          <p:nvPr/>
        </p:nvSpPr>
        <p:spPr>
          <a:xfrm>
            <a:off x="787791" y="2260606"/>
            <a:ext cx="10475295" cy="4893647"/>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For this exercise you will need a pen and paper</a:t>
            </a:r>
          </a:p>
          <a:p>
            <a:pPr marL="342900" indent="-342900">
              <a:buFont typeface="Arial" panose="020B0604020202020204" pitchFamily="34" charset="0"/>
              <a:buChar char="•"/>
            </a:pPr>
            <a:r>
              <a:rPr lang="en-GB" sz="2400" dirty="0">
                <a:solidFill>
                  <a:schemeClr val="bg1"/>
                </a:solidFill>
              </a:rPr>
              <a:t>Learning outcomes: self-awareness, valuing different perspectives, understanding how different cultures form </a:t>
            </a:r>
          </a:p>
          <a:p>
            <a:pPr marL="342900" indent="-342900">
              <a:buFont typeface="Arial" panose="020B0604020202020204" pitchFamily="34" charset="0"/>
              <a:buChar char="•"/>
            </a:pPr>
            <a:r>
              <a:rPr lang="en-GB" sz="2400" u="sng" dirty="0">
                <a:solidFill>
                  <a:schemeClr val="bg1"/>
                </a:solidFill>
              </a:rPr>
              <a:t>Instructions:</a:t>
            </a:r>
          </a:p>
          <a:p>
            <a:pPr marL="914400" lvl="1" indent="-457200">
              <a:buFont typeface="+mj-lt"/>
              <a:buAutoNum type="arabicPeriod"/>
            </a:pPr>
            <a:r>
              <a:rPr lang="en-GB" sz="2400" dirty="0">
                <a:solidFill>
                  <a:schemeClr val="bg1"/>
                </a:solidFill>
              </a:rPr>
              <a:t>Find one friend or a group to do this exercise with you</a:t>
            </a:r>
          </a:p>
          <a:p>
            <a:pPr marL="914400" lvl="1" indent="-457200">
              <a:buFont typeface="+mj-lt"/>
              <a:buAutoNum type="arabicPeriod"/>
            </a:pPr>
            <a:r>
              <a:rPr lang="en-GB" sz="2400" dirty="0">
                <a:solidFill>
                  <a:schemeClr val="bg1"/>
                </a:solidFill>
              </a:rPr>
              <a:t>Each person should draw a representation of them selves ( a person image or an object representing you)</a:t>
            </a:r>
          </a:p>
          <a:p>
            <a:pPr marL="914400" lvl="1" indent="-457200">
              <a:buFont typeface="+mj-lt"/>
              <a:buAutoNum type="arabicPeriod"/>
            </a:pPr>
            <a:r>
              <a:rPr lang="en-GB" sz="2400" dirty="0">
                <a:solidFill>
                  <a:schemeClr val="bg1"/>
                </a:solidFill>
              </a:rPr>
              <a:t>Each person should write down min. 5 important things for him/her. Write the more relevant things closer to the image centre, the less relevant should be further away from the centre</a:t>
            </a:r>
          </a:p>
          <a:p>
            <a:pPr marL="914400" lvl="1" indent="-457200">
              <a:buFont typeface="+mj-lt"/>
              <a:buAutoNum type="arabicPeriod"/>
            </a:pPr>
            <a:r>
              <a:rPr lang="en-GB" sz="2400" dirty="0">
                <a:solidFill>
                  <a:schemeClr val="bg1"/>
                </a:solidFill>
              </a:rPr>
              <a:t>Now exchange each others images</a:t>
            </a:r>
          </a:p>
          <a:p>
            <a:pPr marL="914400" lvl="1" indent="-457200">
              <a:buFont typeface="+mj-lt"/>
              <a:buAutoNum type="arabicPeriod"/>
            </a:pPr>
            <a:endParaRPr lang="en-GB" sz="2400" dirty="0">
              <a:solidFill>
                <a:srgbClr val="797979"/>
              </a:solidFill>
            </a:endParaRPr>
          </a:p>
          <a:p>
            <a:pPr marL="914400" lvl="1" indent="-457200">
              <a:buFont typeface="+mj-lt"/>
              <a:buAutoNum type="arabicPeriod"/>
            </a:pPr>
            <a:endParaRPr lang="en-GB" sz="2400" dirty="0">
              <a:solidFill>
                <a:srgbClr val="797979"/>
              </a:solidFill>
            </a:endParaRPr>
          </a:p>
        </p:txBody>
      </p:sp>
    </p:spTree>
    <p:extLst>
      <p:ext uri="{BB962C8B-B14F-4D97-AF65-F5344CB8AC3E}">
        <p14:creationId xmlns:p14="http://schemas.microsoft.com/office/powerpoint/2010/main" val="141790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333F2-5E13-1B40-BB35-9546F1142519}"/>
              </a:ext>
            </a:extLst>
          </p:cNvPr>
          <p:cNvSpPr>
            <a:spLocks noGrp="1"/>
          </p:cNvSpPr>
          <p:nvPr>
            <p:ph type="body" sz="quarter" idx="15"/>
          </p:nvPr>
        </p:nvSpPr>
        <p:spPr/>
        <p:txBody>
          <a:bodyPr/>
          <a:lstStyle/>
          <a:p>
            <a:r>
              <a:rPr lang="en-GB" dirty="0">
                <a:solidFill>
                  <a:srgbClr val="404040"/>
                </a:solidFill>
              </a:rPr>
              <a:t>Me and my Identity / You and your Identity</a:t>
            </a:r>
            <a:endParaRPr lang="en-US" dirty="0">
              <a:solidFill>
                <a:srgbClr val="404040"/>
              </a:solidFill>
            </a:endParaRPr>
          </a:p>
        </p:txBody>
      </p:sp>
      <p:grpSp>
        <p:nvGrpSpPr>
          <p:cNvPr id="4" name="Google Shape;581;p39">
            <a:extLst>
              <a:ext uri="{FF2B5EF4-FFF2-40B4-BE49-F238E27FC236}">
                <a16:creationId xmlns:a16="http://schemas.microsoft.com/office/drawing/2014/main" id="{8A442FC0-E155-407A-A15E-0E421D424DAF}"/>
              </a:ext>
            </a:extLst>
          </p:cNvPr>
          <p:cNvGrpSpPr/>
          <p:nvPr/>
        </p:nvGrpSpPr>
        <p:grpSpPr>
          <a:xfrm>
            <a:off x="1012787" y="1735810"/>
            <a:ext cx="3931172" cy="4664990"/>
            <a:chOff x="3384375" y="2267500"/>
            <a:chExt cx="203375" cy="507825"/>
          </a:xfrm>
        </p:grpSpPr>
        <p:sp>
          <p:nvSpPr>
            <p:cNvPr id="5" name="Google Shape;582;p39">
              <a:extLst>
                <a:ext uri="{FF2B5EF4-FFF2-40B4-BE49-F238E27FC236}">
                  <a16:creationId xmlns:a16="http://schemas.microsoft.com/office/drawing/2014/main" id="{9800A757-1832-4C7D-A62E-DD80D965576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83;p39">
              <a:extLst>
                <a:ext uri="{FF2B5EF4-FFF2-40B4-BE49-F238E27FC236}">
                  <a16:creationId xmlns:a16="http://schemas.microsoft.com/office/drawing/2014/main" id="{12E91E6E-C81F-4D54-BD27-DEC168ACA69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581;p39">
            <a:extLst>
              <a:ext uri="{FF2B5EF4-FFF2-40B4-BE49-F238E27FC236}">
                <a16:creationId xmlns:a16="http://schemas.microsoft.com/office/drawing/2014/main" id="{1B4C12E3-F20A-43DC-A18D-BA360700B34E}"/>
              </a:ext>
            </a:extLst>
          </p:cNvPr>
          <p:cNvGrpSpPr/>
          <p:nvPr/>
        </p:nvGrpSpPr>
        <p:grpSpPr>
          <a:xfrm>
            <a:off x="6526850" y="1733223"/>
            <a:ext cx="3931172" cy="4664990"/>
            <a:chOff x="3384375" y="2267500"/>
            <a:chExt cx="203375" cy="507825"/>
          </a:xfrm>
        </p:grpSpPr>
        <p:sp>
          <p:nvSpPr>
            <p:cNvPr id="11" name="Google Shape;582;p39">
              <a:extLst>
                <a:ext uri="{FF2B5EF4-FFF2-40B4-BE49-F238E27FC236}">
                  <a16:creationId xmlns:a16="http://schemas.microsoft.com/office/drawing/2014/main" id="{0DDB2700-8979-4AC5-BAF8-4D4402566A3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28575" cap="rnd" cmpd="sng">
              <a:solidFill>
                <a:srgbClr val="F3A8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3;p39">
              <a:extLst>
                <a:ext uri="{FF2B5EF4-FFF2-40B4-BE49-F238E27FC236}">
                  <a16:creationId xmlns:a16="http://schemas.microsoft.com/office/drawing/2014/main" id="{37944D0A-3D75-480E-AEA4-621DD1F99B7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28575" cap="rnd" cmpd="sng">
              <a:solidFill>
                <a:srgbClr val="F3A8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Graphic 13" descr="Sparkling Heart outline">
            <a:extLst>
              <a:ext uri="{FF2B5EF4-FFF2-40B4-BE49-F238E27FC236}">
                <a16:creationId xmlns:a16="http://schemas.microsoft.com/office/drawing/2014/main" id="{44102A16-8589-476E-BEAC-53828ACE24E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62311" y="2818906"/>
            <a:ext cx="914400" cy="914400"/>
          </a:xfrm>
          <a:prstGeom prst="rect">
            <a:avLst/>
          </a:prstGeom>
        </p:spPr>
      </p:pic>
      <p:pic>
        <p:nvPicPr>
          <p:cNvPr id="16" name="Graphic 15" descr="Broken Heart with solid fill">
            <a:extLst>
              <a:ext uri="{FF2B5EF4-FFF2-40B4-BE49-F238E27FC236}">
                <a16:creationId xmlns:a16="http://schemas.microsoft.com/office/drawing/2014/main" id="{20F2D1F0-224A-48D0-B414-4F19479684B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15289" y="2759229"/>
            <a:ext cx="914400" cy="914400"/>
          </a:xfrm>
          <a:prstGeom prst="rect">
            <a:avLst/>
          </a:prstGeom>
        </p:spPr>
      </p:pic>
      <p:sp>
        <p:nvSpPr>
          <p:cNvPr id="17" name="TextBox 16">
            <a:extLst>
              <a:ext uri="{FF2B5EF4-FFF2-40B4-BE49-F238E27FC236}">
                <a16:creationId xmlns:a16="http://schemas.microsoft.com/office/drawing/2014/main" id="{20B33BB8-6E95-4272-8A8D-A47F1349F2D2}"/>
              </a:ext>
            </a:extLst>
          </p:cNvPr>
          <p:cNvSpPr txBox="1"/>
          <p:nvPr/>
        </p:nvSpPr>
        <p:spPr>
          <a:xfrm>
            <a:off x="3200976" y="3658686"/>
            <a:ext cx="575735" cy="369332"/>
          </a:xfrm>
          <a:prstGeom prst="rect">
            <a:avLst/>
          </a:prstGeom>
          <a:noFill/>
        </p:spPr>
        <p:txBody>
          <a:bodyPr wrap="none" rtlCol="0">
            <a:spAutoFit/>
          </a:bodyPr>
          <a:lstStyle/>
          <a:p>
            <a:r>
              <a:rPr lang="en-GB" dirty="0"/>
              <a:t>love</a:t>
            </a:r>
          </a:p>
        </p:txBody>
      </p:sp>
      <p:sp>
        <p:nvSpPr>
          <p:cNvPr id="18" name="TextBox 17">
            <a:extLst>
              <a:ext uri="{FF2B5EF4-FFF2-40B4-BE49-F238E27FC236}">
                <a16:creationId xmlns:a16="http://schemas.microsoft.com/office/drawing/2014/main" id="{E2718C9C-2035-477A-ABB7-CE6747FA2B34}"/>
              </a:ext>
            </a:extLst>
          </p:cNvPr>
          <p:cNvSpPr txBox="1"/>
          <p:nvPr/>
        </p:nvSpPr>
        <p:spPr>
          <a:xfrm>
            <a:off x="2054722" y="3031763"/>
            <a:ext cx="923651" cy="369332"/>
          </a:xfrm>
          <a:prstGeom prst="rect">
            <a:avLst/>
          </a:prstGeom>
          <a:noFill/>
        </p:spPr>
        <p:txBody>
          <a:bodyPr wrap="none" rtlCol="0">
            <a:spAutoFit/>
          </a:bodyPr>
          <a:lstStyle/>
          <a:p>
            <a:r>
              <a:rPr lang="en-GB" dirty="0"/>
              <a:t>security</a:t>
            </a:r>
          </a:p>
        </p:txBody>
      </p:sp>
      <p:sp>
        <p:nvSpPr>
          <p:cNvPr id="19" name="TextBox 18">
            <a:extLst>
              <a:ext uri="{FF2B5EF4-FFF2-40B4-BE49-F238E27FC236}">
                <a16:creationId xmlns:a16="http://schemas.microsoft.com/office/drawing/2014/main" id="{AD5E6379-9D5B-407B-9359-C33E286DFD23}"/>
              </a:ext>
            </a:extLst>
          </p:cNvPr>
          <p:cNvSpPr txBox="1"/>
          <p:nvPr/>
        </p:nvSpPr>
        <p:spPr>
          <a:xfrm>
            <a:off x="2185867" y="3912433"/>
            <a:ext cx="1133644" cy="369332"/>
          </a:xfrm>
          <a:prstGeom prst="rect">
            <a:avLst/>
          </a:prstGeom>
          <a:noFill/>
        </p:spPr>
        <p:txBody>
          <a:bodyPr wrap="none" rtlCol="0">
            <a:spAutoFit/>
          </a:bodyPr>
          <a:lstStyle/>
          <a:p>
            <a:r>
              <a:rPr lang="en-GB" dirty="0"/>
              <a:t>friendship</a:t>
            </a:r>
          </a:p>
        </p:txBody>
      </p:sp>
      <p:sp>
        <p:nvSpPr>
          <p:cNvPr id="20" name="TextBox 19">
            <a:extLst>
              <a:ext uri="{FF2B5EF4-FFF2-40B4-BE49-F238E27FC236}">
                <a16:creationId xmlns:a16="http://schemas.microsoft.com/office/drawing/2014/main" id="{CB61D1ED-15EB-4BFF-AC2C-92253CAD118C}"/>
              </a:ext>
            </a:extLst>
          </p:cNvPr>
          <p:cNvSpPr txBox="1"/>
          <p:nvPr/>
        </p:nvSpPr>
        <p:spPr>
          <a:xfrm>
            <a:off x="4092444" y="4367577"/>
            <a:ext cx="851515" cy="369332"/>
          </a:xfrm>
          <a:prstGeom prst="rect">
            <a:avLst/>
          </a:prstGeom>
          <a:noFill/>
        </p:spPr>
        <p:txBody>
          <a:bodyPr wrap="none" rtlCol="0">
            <a:spAutoFit/>
          </a:bodyPr>
          <a:lstStyle/>
          <a:p>
            <a:r>
              <a:rPr lang="en-GB" dirty="0"/>
              <a:t>politics</a:t>
            </a:r>
          </a:p>
        </p:txBody>
      </p:sp>
      <p:sp>
        <p:nvSpPr>
          <p:cNvPr id="21" name="TextBox 20">
            <a:extLst>
              <a:ext uri="{FF2B5EF4-FFF2-40B4-BE49-F238E27FC236}">
                <a16:creationId xmlns:a16="http://schemas.microsoft.com/office/drawing/2014/main" id="{EDDC7012-93D6-4558-9329-6A5D412B7F61}"/>
              </a:ext>
            </a:extLst>
          </p:cNvPr>
          <p:cNvSpPr txBox="1"/>
          <p:nvPr/>
        </p:nvSpPr>
        <p:spPr>
          <a:xfrm>
            <a:off x="8584621" y="3600576"/>
            <a:ext cx="575735" cy="369332"/>
          </a:xfrm>
          <a:prstGeom prst="rect">
            <a:avLst/>
          </a:prstGeom>
          <a:noFill/>
        </p:spPr>
        <p:txBody>
          <a:bodyPr wrap="none" rtlCol="0">
            <a:spAutoFit/>
          </a:bodyPr>
          <a:lstStyle/>
          <a:p>
            <a:r>
              <a:rPr lang="en-GB" dirty="0"/>
              <a:t>love</a:t>
            </a:r>
          </a:p>
        </p:txBody>
      </p:sp>
      <p:sp>
        <p:nvSpPr>
          <p:cNvPr id="22" name="TextBox 21">
            <a:extLst>
              <a:ext uri="{FF2B5EF4-FFF2-40B4-BE49-F238E27FC236}">
                <a16:creationId xmlns:a16="http://schemas.microsoft.com/office/drawing/2014/main" id="{4BA50546-F583-43DC-8146-58B62D221962}"/>
              </a:ext>
            </a:extLst>
          </p:cNvPr>
          <p:cNvSpPr txBox="1"/>
          <p:nvPr/>
        </p:nvSpPr>
        <p:spPr>
          <a:xfrm>
            <a:off x="8116832" y="1922115"/>
            <a:ext cx="755656" cy="369332"/>
          </a:xfrm>
          <a:prstGeom prst="rect">
            <a:avLst/>
          </a:prstGeom>
          <a:noFill/>
        </p:spPr>
        <p:txBody>
          <a:bodyPr wrap="none" rtlCol="0">
            <a:spAutoFit/>
          </a:bodyPr>
          <a:lstStyle/>
          <a:p>
            <a:r>
              <a:rPr lang="en-GB" dirty="0"/>
              <a:t>family</a:t>
            </a:r>
          </a:p>
        </p:txBody>
      </p:sp>
      <p:sp>
        <p:nvSpPr>
          <p:cNvPr id="23" name="TextBox 22">
            <a:extLst>
              <a:ext uri="{FF2B5EF4-FFF2-40B4-BE49-F238E27FC236}">
                <a16:creationId xmlns:a16="http://schemas.microsoft.com/office/drawing/2014/main" id="{443A29FD-C3D2-43E8-B064-C220FC9B2722}"/>
              </a:ext>
            </a:extLst>
          </p:cNvPr>
          <p:cNvSpPr txBox="1"/>
          <p:nvPr/>
        </p:nvSpPr>
        <p:spPr>
          <a:xfrm>
            <a:off x="7800432" y="3234707"/>
            <a:ext cx="784189" cy="369332"/>
          </a:xfrm>
          <a:prstGeom prst="rect">
            <a:avLst/>
          </a:prstGeom>
          <a:noFill/>
        </p:spPr>
        <p:txBody>
          <a:bodyPr wrap="none" rtlCol="0">
            <a:spAutoFit/>
          </a:bodyPr>
          <a:lstStyle/>
          <a:p>
            <a:r>
              <a:rPr lang="en-GB" dirty="0"/>
              <a:t>health</a:t>
            </a:r>
          </a:p>
        </p:txBody>
      </p:sp>
      <p:sp>
        <p:nvSpPr>
          <p:cNvPr id="24" name="TextBox 23">
            <a:extLst>
              <a:ext uri="{FF2B5EF4-FFF2-40B4-BE49-F238E27FC236}">
                <a16:creationId xmlns:a16="http://schemas.microsoft.com/office/drawing/2014/main" id="{462B8F98-2C8E-4D22-BACB-4B3FD90D24D9}"/>
              </a:ext>
            </a:extLst>
          </p:cNvPr>
          <p:cNvSpPr txBox="1"/>
          <p:nvPr/>
        </p:nvSpPr>
        <p:spPr>
          <a:xfrm>
            <a:off x="6544530" y="3558599"/>
            <a:ext cx="914400" cy="369332"/>
          </a:xfrm>
          <a:prstGeom prst="rect">
            <a:avLst/>
          </a:prstGeom>
          <a:noFill/>
        </p:spPr>
        <p:txBody>
          <a:bodyPr wrap="square" rtlCol="0">
            <a:spAutoFit/>
          </a:bodyPr>
          <a:lstStyle/>
          <a:p>
            <a:r>
              <a:rPr lang="en-GB" dirty="0"/>
              <a:t>sports</a:t>
            </a:r>
          </a:p>
        </p:txBody>
      </p:sp>
    </p:spTree>
    <p:extLst>
      <p:ext uri="{BB962C8B-B14F-4D97-AF65-F5344CB8AC3E}">
        <p14:creationId xmlns:p14="http://schemas.microsoft.com/office/powerpoint/2010/main" val="1027614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F880DE-3397-4AC0-9CE2-D769B8325471}"/>
              </a:ext>
            </a:extLst>
          </p:cNvPr>
          <p:cNvSpPr>
            <a:spLocks noGrp="1"/>
          </p:cNvSpPr>
          <p:nvPr>
            <p:ph type="body" sz="quarter" idx="15"/>
          </p:nvPr>
        </p:nvSpPr>
        <p:spPr>
          <a:xfrm>
            <a:off x="580818" y="701600"/>
            <a:ext cx="10640638" cy="1459693"/>
          </a:xfrm>
        </p:spPr>
        <p:txBody>
          <a:bodyPr/>
          <a:lstStyle/>
          <a:p>
            <a:r>
              <a:rPr lang="en-GB" dirty="0"/>
              <a:t>Understanding inclusion</a:t>
            </a:r>
          </a:p>
        </p:txBody>
      </p:sp>
      <p:sp>
        <p:nvSpPr>
          <p:cNvPr id="7" name="TextBox 6">
            <a:extLst>
              <a:ext uri="{FF2B5EF4-FFF2-40B4-BE49-F238E27FC236}">
                <a16:creationId xmlns:a16="http://schemas.microsoft.com/office/drawing/2014/main" id="{FEE16578-6894-405D-B098-66B10A5A7FF4}"/>
              </a:ext>
            </a:extLst>
          </p:cNvPr>
          <p:cNvSpPr txBox="1"/>
          <p:nvPr/>
        </p:nvSpPr>
        <p:spPr>
          <a:xfrm>
            <a:off x="1824364" y="1829813"/>
            <a:ext cx="9651210" cy="3785652"/>
          </a:xfrm>
          <a:prstGeom prst="rect">
            <a:avLst/>
          </a:prstGeom>
          <a:noFill/>
        </p:spPr>
        <p:txBody>
          <a:bodyPr wrap="square" rtlCol="0">
            <a:spAutoFit/>
          </a:bodyPr>
          <a:lstStyle/>
          <a:p>
            <a:r>
              <a:rPr lang="en-GB" sz="2400" b="1" dirty="0">
                <a:solidFill>
                  <a:schemeClr val="bg2">
                    <a:lumMod val="50000"/>
                  </a:schemeClr>
                </a:solidFill>
              </a:rPr>
              <a:t>Inclusion </a:t>
            </a:r>
            <a:r>
              <a:rPr lang="en-GB" sz="2400" dirty="0">
                <a:solidFill>
                  <a:schemeClr val="bg2">
                    <a:lumMod val="50000"/>
                  </a:schemeClr>
                </a:solidFill>
              </a:rPr>
              <a:t>is seen as a universal human right. The aim of inclusion is to embrace all people irrespective of race, gender, disability, medical or other need. It is about giving equal access and opportunities and getting rid of discrimination and intolerance (removal of barriers). It affects all aspects of public life.</a:t>
            </a:r>
          </a:p>
          <a:p>
            <a:endParaRPr lang="en-GB" sz="2400" dirty="0">
              <a:solidFill>
                <a:schemeClr val="bg2">
                  <a:lumMod val="50000"/>
                </a:schemeClr>
              </a:solidFill>
            </a:endParaRPr>
          </a:p>
          <a:p>
            <a:r>
              <a:rPr lang="en-GB" sz="2400" b="1" dirty="0">
                <a:solidFill>
                  <a:schemeClr val="bg2">
                    <a:lumMod val="50000"/>
                  </a:schemeClr>
                </a:solidFill>
              </a:rPr>
              <a:t>Social inclusion </a:t>
            </a:r>
            <a:r>
              <a:rPr lang="en-GB" sz="2400" dirty="0">
                <a:solidFill>
                  <a:schemeClr val="bg2">
                    <a:lumMod val="50000"/>
                  </a:schemeClr>
                </a:solidFill>
              </a:rPr>
              <a:t>is the process of improving the terms on which individuals and groups take part in society—improving the ability, opportunity, and dignity of those disadvantaged on the basis of their identity.</a:t>
            </a:r>
          </a:p>
          <a:p>
            <a:endParaRPr lang="en-GB" sz="2400" dirty="0">
              <a:solidFill>
                <a:srgbClr val="A6377D"/>
              </a:solidFill>
            </a:endParaRPr>
          </a:p>
        </p:txBody>
      </p:sp>
      <p:grpSp>
        <p:nvGrpSpPr>
          <p:cNvPr id="8" name="Google Shape;491;p39">
            <a:extLst>
              <a:ext uri="{FF2B5EF4-FFF2-40B4-BE49-F238E27FC236}">
                <a16:creationId xmlns:a16="http://schemas.microsoft.com/office/drawing/2014/main" id="{616C15C9-CE67-4A5B-B8CB-C3F0B5FDC775}"/>
              </a:ext>
            </a:extLst>
          </p:cNvPr>
          <p:cNvGrpSpPr/>
          <p:nvPr/>
        </p:nvGrpSpPr>
        <p:grpSpPr>
          <a:xfrm>
            <a:off x="750461" y="1865174"/>
            <a:ext cx="904261" cy="697352"/>
            <a:chOff x="1934025" y="1001650"/>
            <a:chExt cx="415300" cy="355600"/>
          </a:xfrm>
        </p:grpSpPr>
        <p:sp>
          <p:nvSpPr>
            <p:cNvPr id="9" name="Google Shape;492;p39">
              <a:extLst>
                <a:ext uri="{FF2B5EF4-FFF2-40B4-BE49-F238E27FC236}">
                  <a16:creationId xmlns:a16="http://schemas.microsoft.com/office/drawing/2014/main" id="{F43F6110-52C4-48B9-BE98-6733FE3FCE85}"/>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3;p39">
              <a:extLst>
                <a:ext uri="{FF2B5EF4-FFF2-40B4-BE49-F238E27FC236}">
                  <a16:creationId xmlns:a16="http://schemas.microsoft.com/office/drawing/2014/main" id="{61EFBDE2-7CE6-4D8B-AC7D-00B9BF5EA018}"/>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94;p39">
              <a:extLst>
                <a:ext uri="{FF2B5EF4-FFF2-40B4-BE49-F238E27FC236}">
                  <a16:creationId xmlns:a16="http://schemas.microsoft.com/office/drawing/2014/main" id="{94087709-1380-4173-8296-2582F345DBAF}"/>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95;p39">
              <a:extLst>
                <a:ext uri="{FF2B5EF4-FFF2-40B4-BE49-F238E27FC236}">
                  <a16:creationId xmlns:a16="http://schemas.microsoft.com/office/drawing/2014/main" id="{3C0FEB00-EA64-4780-96A6-F7BC832C7574}"/>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74138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nvPr>
        </p:nvSpPr>
        <p:spPr/>
        <p:txBody>
          <a:bodyPr>
            <a:normAutofit fontScale="92500"/>
          </a:bodyPr>
          <a:lstStyle/>
          <a:p>
            <a:r>
              <a:rPr lang="en-US" dirty="0"/>
              <a:t>Activity</a:t>
            </a:r>
          </a:p>
          <a:p>
            <a:endParaRPr lang="en-US" dirty="0"/>
          </a:p>
          <a:p>
            <a:r>
              <a:rPr lang="en-GB" dirty="0"/>
              <a:t>Double click on the image to navigate to the full infographic</a:t>
            </a:r>
          </a:p>
          <a:p>
            <a:endParaRPr lang="en-US" dirty="0"/>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nvPr>
        </p:nvSpPr>
        <p:spPr>
          <a:xfrm>
            <a:off x="497155" y="5114135"/>
            <a:ext cx="10025479" cy="469184"/>
          </a:xfrm>
        </p:spPr>
        <p:txBody>
          <a:bodyPr/>
          <a:lstStyle/>
          <a:p>
            <a:pPr>
              <a:spcAft>
                <a:spcPts val="800"/>
              </a:spcAft>
            </a:pPr>
            <a:r>
              <a:rPr lang="pl-PL" dirty="0">
                <a:effectLst/>
                <a:ea typeface="Times New Roman" panose="02020603050405020304" pitchFamily="18" charset="0"/>
              </a:rPr>
              <a:t>Review the infographic </a:t>
            </a:r>
            <a:r>
              <a:rPr lang="pl-PL" u="sng" dirty="0">
                <a:solidFill>
                  <a:srgbClr val="0000FF"/>
                </a:solidFill>
                <a:effectLst/>
                <a:ea typeface="Times New Roman" panose="02020603050405020304" pitchFamily="18" charset="0"/>
                <a:hlinkClick r:id="rId2"/>
              </a:rPr>
              <a:t>https://fra.europa.eu/en/publications-and-resources/infographics/inclusion-experiences-immigrants-and-ethnic-minorities</a:t>
            </a:r>
            <a:r>
              <a:rPr lang="pl-PL" dirty="0">
                <a:effectLst/>
                <a:ea typeface="Times New Roman" panose="02020603050405020304" pitchFamily="18" charset="0"/>
              </a:rPr>
              <a:t> </a:t>
            </a:r>
            <a:r>
              <a:rPr lang="en-GB" dirty="0">
                <a:effectLst/>
                <a:ea typeface="Calibri" panose="020F0502020204030204" pitchFamily="34" charset="0"/>
                <a:cs typeface="Times New Roman" panose="02020603050405020304" pitchFamily="18" charset="0"/>
              </a:rPr>
              <a:t> </a:t>
            </a:r>
            <a:r>
              <a:rPr lang="en-GB" dirty="0">
                <a:effectLst/>
              </a:rPr>
              <a:t> </a:t>
            </a:r>
            <a:endParaRPr lang="en-GB" dirty="0">
              <a:effectLst/>
              <a:ea typeface="Calibri" panose="020F0502020204030204" pitchFamily="34" charset="0"/>
              <a:cs typeface="Times New Roman" panose="02020603050405020304" pitchFamily="18" charset="0"/>
            </a:endParaRPr>
          </a:p>
          <a:p>
            <a:endParaRPr lang="en-US" dirty="0"/>
          </a:p>
        </p:txBody>
      </p:sp>
      <p:pic>
        <p:nvPicPr>
          <p:cNvPr id="5" name="Picture 4">
            <a:hlinkClick r:id="rId2"/>
            <a:extLst>
              <a:ext uri="{FF2B5EF4-FFF2-40B4-BE49-F238E27FC236}">
                <a16:creationId xmlns:a16="http://schemas.microsoft.com/office/drawing/2014/main" id="{2C813BD7-51D2-4D17-AD6F-499B43CD60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6727" y="238610"/>
            <a:ext cx="7175695" cy="4287478"/>
          </a:xfrm>
          <a:prstGeom prst="rect">
            <a:avLst/>
          </a:prstGeom>
          <a:ln>
            <a:noFill/>
          </a:ln>
          <a:effectLst>
            <a:outerShdw blurRad="292100" dist="139700" dir="2700000" algn="tl" rotWithShape="0">
              <a:srgbClr val="333333">
                <a:alpha val="65000"/>
              </a:srgbClr>
            </a:outerShdw>
          </a:effectLst>
        </p:spPr>
      </p:pic>
      <p:pic>
        <p:nvPicPr>
          <p:cNvPr id="11" name="Graphic 10" descr="Cursor with solid fill">
            <a:extLst>
              <a:ext uri="{FF2B5EF4-FFF2-40B4-BE49-F238E27FC236}">
                <a16:creationId xmlns:a16="http://schemas.microsoft.com/office/drawing/2014/main" id="{510E4C33-6C0A-4FB8-8624-9E374C1EDBE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6291570">
            <a:off x="2638956" y="1147658"/>
            <a:ext cx="1894674" cy="1894674"/>
          </a:xfrm>
          <a:prstGeom prst="rect">
            <a:avLst/>
          </a:prstGeom>
        </p:spPr>
      </p:pic>
    </p:spTree>
    <p:extLst>
      <p:ext uri="{BB962C8B-B14F-4D97-AF65-F5344CB8AC3E}">
        <p14:creationId xmlns:p14="http://schemas.microsoft.com/office/powerpoint/2010/main" val="2470185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A6377D"/>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DFE45E3-30EB-854A-8C10-A7DAAB16E6D7}"/>
              </a:ext>
            </a:extLst>
          </p:cNvPr>
          <p:cNvSpPr>
            <a:spLocks noGrp="1"/>
          </p:cNvSpPr>
          <p:nvPr>
            <p:ph type="body" sz="quarter" idx="15"/>
          </p:nvPr>
        </p:nvSpPr>
        <p:spPr>
          <a:xfrm>
            <a:off x="571313" y="875544"/>
            <a:ext cx="6087282" cy="1459693"/>
          </a:xfrm>
        </p:spPr>
        <p:txBody>
          <a:bodyPr/>
          <a:lstStyle/>
          <a:p>
            <a:r>
              <a:rPr lang="en-US" dirty="0">
                <a:solidFill>
                  <a:schemeClr val="bg1"/>
                </a:solidFill>
              </a:rPr>
              <a:t>How to practice inclusive behavior?</a:t>
            </a:r>
          </a:p>
        </p:txBody>
      </p:sp>
      <p:sp>
        <p:nvSpPr>
          <p:cNvPr id="12" name="Text Placeholder 11">
            <a:extLst>
              <a:ext uri="{FF2B5EF4-FFF2-40B4-BE49-F238E27FC236}">
                <a16:creationId xmlns:a16="http://schemas.microsoft.com/office/drawing/2014/main" id="{8ECB6EA5-2601-A544-A1CB-FA54AFEC9B49}"/>
              </a:ext>
            </a:extLst>
          </p:cNvPr>
          <p:cNvSpPr>
            <a:spLocks noGrp="1"/>
          </p:cNvSpPr>
          <p:nvPr>
            <p:ph type="body" sz="quarter" idx="16"/>
          </p:nvPr>
        </p:nvSpPr>
        <p:spPr>
          <a:xfrm>
            <a:off x="8145920" y="494279"/>
            <a:ext cx="3836283" cy="542178"/>
          </a:xfrm>
        </p:spPr>
        <p:txBody>
          <a:bodyPr/>
          <a:lstStyle/>
          <a:p>
            <a:r>
              <a:rPr lang="en-US" sz="3000" i="1" dirty="0">
                <a:solidFill>
                  <a:schemeClr val="bg1">
                    <a:lumMod val="95000"/>
                  </a:schemeClr>
                </a:solidFill>
              </a:rPr>
              <a:t>Things you can do as a Migrant Community Mediator</a:t>
            </a:r>
          </a:p>
        </p:txBody>
      </p:sp>
      <p:grpSp>
        <p:nvGrpSpPr>
          <p:cNvPr id="7" name="Google Shape;832;p39">
            <a:extLst>
              <a:ext uri="{FF2B5EF4-FFF2-40B4-BE49-F238E27FC236}">
                <a16:creationId xmlns:a16="http://schemas.microsoft.com/office/drawing/2014/main" id="{4C75C20C-9745-4B90-B2D4-80996C277B02}"/>
              </a:ext>
            </a:extLst>
          </p:cNvPr>
          <p:cNvGrpSpPr/>
          <p:nvPr/>
        </p:nvGrpSpPr>
        <p:grpSpPr>
          <a:xfrm>
            <a:off x="6945438" y="541128"/>
            <a:ext cx="951697" cy="1211009"/>
            <a:chOff x="1988225" y="4286525"/>
            <a:chExt cx="305075" cy="493200"/>
          </a:xfrm>
        </p:grpSpPr>
        <p:sp>
          <p:nvSpPr>
            <p:cNvPr id="8" name="Google Shape;833;p39">
              <a:extLst>
                <a:ext uri="{FF2B5EF4-FFF2-40B4-BE49-F238E27FC236}">
                  <a16:creationId xmlns:a16="http://schemas.microsoft.com/office/drawing/2014/main" id="{8A1C863C-84E1-4D2B-AF4E-0865AF4876B6}"/>
                </a:ext>
              </a:extLst>
            </p:cNvPr>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34;p39">
              <a:extLst>
                <a:ext uri="{FF2B5EF4-FFF2-40B4-BE49-F238E27FC236}">
                  <a16:creationId xmlns:a16="http://schemas.microsoft.com/office/drawing/2014/main" id="{380ABFCE-7742-42F6-871F-B57DFC7B7C40}"/>
                </a:ext>
              </a:extLst>
            </p:cNvPr>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35;p39">
              <a:extLst>
                <a:ext uri="{FF2B5EF4-FFF2-40B4-BE49-F238E27FC236}">
                  <a16:creationId xmlns:a16="http://schemas.microsoft.com/office/drawing/2014/main" id="{23BABC43-4CFE-4670-AD12-E1F96FFBE54D}"/>
                </a:ext>
              </a:extLst>
            </p:cNvPr>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36;p39">
              <a:extLst>
                <a:ext uri="{FF2B5EF4-FFF2-40B4-BE49-F238E27FC236}">
                  <a16:creationId xmlns:a16="http://schemas.microsoft.com/office/drawing/2014/main" id="{85910D70-709A-49FA-BD25-357DF9D33D72}"/>
                </a:ext>
              </a:extLst>
            </p:cNvPr>
            <p:cNvSpPr/>
            <p:nvPr/>
          </p:nvSpPr>
          <p:spPr>
            <a:xfrm>
              <a:off x="2161750" y="4522750"/>
              <a:ext cx="25" cy="256975"/>
            </a:xfrm>
            <a:custGeom>
              <a:avLst/>
              <a:gdLst/>
              <a:ahLst/>
              <a:cxnLst/>
              <a:rect l="l" t="t" r="r" b="b"/>
              <a:pathLst>
                <a:path w="1" h="10279" fill="none" extrusionOk="0">
                  <a:moveTo>
                    <a:pt x="1" y="10279"/>
                  </a:moveTo>
                  <a:lnTo>
                    <a:pt x="1"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37;p39">
              <a:extLst>
                <a:ext uri="{FF2B5EF4-FFF2-40B4-BE49-F238E27FC236}">
                  <a16:creationId xmlns:a16="http://schemas.microsoft.com/office/drawing/2014/main" id="{AA629D4C-C5EE-4666-9BE4-7F444325CBB3}"/>
                </a:ext>
              </a:extLst>
            </p:cNvPr>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38;p39">
              <a:extLst>
                <a:ext uri="{FF2B5EF4-FFF2-40B4-BE49-F238E27FC236}">
                  <a16:creationId xmlns:a16="http://schemas.microsoft.com/office/drawing/2014/main" id="{92F577AB-50EF-4C1A-8758-82AE2B96CF6F}"/>
                </a:ext>
              </a:extLst>
            </p:cNvPr>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39;p39">
              <a:extLst>
                <a:ext uri="{FF2B5EF4-FFF2-40B4-BE49-F238E27FC236}">
                  <a16:creationId xmlns:a16="http://schemas.microsoft.com/office/drawing/2014/main" id="{68F1C34E-4745-4383-AB8C-467A926B1E4C}"/>
                </a:ext>
              </a:extLst>
            </p:cNvPr>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4E7EDF47-309E-41E9-A356-BF27050A72A2}"/>
              </a:ext>
            </a:extLst>
          </p:cNvPr>
          <p:cNvSpPr txBox="1"/>
          <p:nvPr/>
        </p:nvSpPr>
        <p:spPr>
          <a:xfrm>
            <a:off x="440684" y="2197072"/>
            <a:ext cx="11280027" cy="3785652"/>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chemeClr val="bg1"/>
                </a:solidFill>
              </a:rPr>
              <a:t>Listen</a:t>
            </a:r>
            <a:r>
              <a:rPr lang="en-GB" sz="2400" dirty="0">
                <a:solidFill>
                  <a:schemeClr val="bg1"/>
                </a:solidFill>
              </a:rPr>
              <a:t> – it’s not easy to have a voice, your role could be helping someone be heard simply by starting listening to them</a:t>
            </a:r>
          </a:p>
          <a:p>
            <a:pPr marL="342900" indent="-342900">
              <a:buFont typeface="Arial" panose="020B0604020202020204" pitchFamily="34" charset="0"/>
              <a:buChar char="•"/>
            </a:pPr>
            <a:r>
              <a:rPr lang="en-GB" sz="2400" dirty="0">
                <a:solidFill>
                  <a:schemeClr val="bg1">
                    <a:lumMod val="95000"/>
                  </a:schemeClr>
                </a:solidFill>
              </a:rPr>
              <a:t>Think about </a:t>
            </a:r>
            <a:r>
              <a:rPr lang="en-GB" sz="2400" b="1" dirty="0">
                <a:solidFill>
                  <a:schemeClr val="bg1">
                    <a:lumMod val="95000"/>
                  </a:schemeClr>
                </a:solidFill>
              </a:rPr>
              <a:t>other peoples views </a:t>
            </a:r>
            <a:r>
              <a:rPr lang="en-GB" sz="2400" dirty="0">
                <a:solidFill>
                  <a:schemeClr val="bg1">
                    <a:lumMod val="95000"/>
                  </a:schemeClr>
                </a:solidFill>
              </a:rPr>
              <a:t>– before wrapping up a conversation, give space to someone else expressing a different perspective on things. Do this by simply asking a question: </a:t>
            </a:r>
            <a:r>
              <a:rPr lang="en-GB" sz="2400" i="1" dirty="0">
                <a:solidFill>
                  <a:schemeClr val="bg1">
                    <a:lumMod val="95000"/>
                  </a:schemeClr>
                </a:solidFill>
              </a:rPr>
              <a:t>“Does anyone have any other ideas or opinions? It would be great to hear them!”</a:t>
            </a:r>
          </a:p>
          <a:p>
            <a:pPr marL="342900" indent="-342900">
              <a:buFont typeface="Arial" panose="020B0604020202020204" pitchFamily="34" charset="0"/>
              <a:buChar char="•"/>
            </a:pPr>
            <a:r>
              <a:rPr lang="en-GB" sz="2400" b="1" dirty="0">
                <a:solidFill>
                  <a:schemeClr val="bg1"/>
                </a:solidFill>
              </a:rPr>
              <a:t>Stand up for people </a:t>
            </a:r>
            <a:r>
              <a:rPr lang="en-GB" sz="2400" dirty="0">
                <a:solidFill>
                  <a:schemeClr val="bg1"/>
                </a:solidFill>
              </a:rPr>
              <a:t>– if you see someone being treated the wrong way</a:t>
            </a:r>
          </a:p>
          <a:p>
            <a:pPr marL="342900" indent="-342900">
              <a:buFont typeface="Arial" panose="020B0604020202020204" pitchFamily="34" charset="0"/>
              <a:buChar char="•"/>
            </a:pPr>
            <a:r>
              <a:rPr lang="en-GB" sz="2400" dirty="0">
                <a:solidFill>
                  <a:schemeClr val="bg1">
                    <a:lumMod val="95000"/>
                  </a:schemeClr>
                </a:solidFill>
              </a:rPr>
              <a:t>Be </a:t>
            </a:r>
            <a:r>
              <a:rPr lang="en-GB" sz="2400" b="1" dirty="0">
                <a:solidFill>
                  <a:schemeClr val="bg1">
                    <a:lumMod val="95000"/>
                  </a:schemeClr>
                </a:solidFill>
              </a:rPr>
              <a:t>careful about bias </a:t>
            </a:r>
            <a:r>
              <a:rPr lang="en-GB" sz="2400" dirty="0">
                <a:solidFill>
                  <a:schemeClr val="bg1">
                    <a:lumMod val="95000"/>
                  </a:schemeClr>
                </a:solidFill>
              </a:rPr>
              <a:t>– sometimes you can even have unconscious bias, keep checking your thoughts for these</a:t>
            </a:r>
          </a:p>
          <a:p>
            <a:endParaRPr lang="en-GB" sz="2400" dirty="0">
              <a:solidFill>
                <a:schemeClr val="bg1"/>
              </a:solidFill>
            </a:endParaRPr>
          </a:p>
        </p:txBody>
      </p:sp>
    </p:spTree>
    <p:extLst>
      <p:ext uri="{BB962C8B-B14F-4D97-AF65-F5344CB8AC3E}">
        <p14:creationId xmlns:p14="http://schemas.microsoft.com/office/powerpoint/2010/main" val="42827528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387D19-C9C9-456E-A20B-6DF81F66FF16}"/>
              </a:ext>
            </a:extLst>
          </p:cNvPr>
          <p:cNvSpPr>
            <a:spLocks noGrp="1"/>
          </p:cNvSpPr>
          <p:nvPr>
            <p:ph type="body" sz="quarter" idx="13"/>
          </p:nvPr>
        </p:nvSpPr>
        <p:spPr>
          <a:xfrm>
            <a:off x="2929181" y="695930"/>
            <a:ext cx="8419314" cy="3664001"/>
          </a:xfrm>
        </p:spPr>
        <p:txBody>
          <a:bodyPr/>
          <a:lstStyle/>
          <a:p>
            <a:r>
              <a:rPr lang="en-GB" dirty="0"/>
              <a:t>Next Module </a:t>
            </a:r>
            <a:r>
              <a:rPr lang="hr-BA" dirty="0"/>
              <a:t>2</a:t>
            </a:r>
            <a:r>
              <a:rPr lang="en-GB" dirty="0"/>
              <a:t>: </a:t>
            </a:r>
            <a:r>
              <a:rPr lang="en-US" dirty="0"/>
              <a:t>Leadership and advocacy skills in developing strong, positive and equitable communities</a:t>
            </a:r>
            <a:endParaRPr lang="en-GB" dirty="0"/>
          </a:p>
          <a:p>
            <a:endParaRPr lang="en-GB" dirty="0"/>
          </a:p>
        </p:txBody>
      </p:sp>
      <p:sp>
        <p:nvSpPr>
          <p:cNvPr id="4" name="TextBox 3">
            <a:extLst>
              <a:ext uri="{FF2B5EF4-FFF2-40B4-BE49-F238E27FC236}">
                <a16:creationId xmlns:a16="http://schemas.microsoft.com/office/drawing/2014/main" id="{AE45D16D-FEB1-48B9-A032-91474D2BFF85}"/>
              </a:ext>
            </a:extLst>
          </p:cNvPr>
          <p:cNvSpPr txBox="1"/>
          <p:nvPr/>
        </p:nvSpPr>
        <p:spPr>
          <a:xfrm>
            <a:off x="635431" y="3390435"/>
            <a:ext cx="10713063" cy="2308324"/>
          </a:xfrm>
          <a:prstGeom prst="rect">
            <a:avLst/>
          </a:prstGeom>
          <a:noFill/>
        </p:spPr>
        <p:txBody>
          <a:bodyPr wrap="square">
            <a:spAutoFit/>
          </a:bodyPr>
          <a:lstStyle/>
          <a:p>
            <a:pPr algn="just"/>
            <a:r>
              <a:rPr lang="en-US" sz="2400" dirty="0">
                <a:solidFill>
                  <a:schemeClr val="bg1"/>
                </a:solidFill>
                <a:effectLst/>
                <a:latin typeface="Calibri" panose="020F0502020204030204" pitchFamily="34" charset="0"/>
                <a:ea typeface="Times New Roman" panose="02020603050405020304" pitchFamily="18" charset="0"/>
              </a:rPr>
              <a:t>Community leaders take responsibility for the well-being and improvement of their communities. Migrant Community Mediators play an important role in increasingly diverse communities. In th</a:t>
            </a:r>
            <a:r>
              <a:rPr lang="hr-BA" sz="2400" dirty="0">
                <a:solidFill>
                  <a:schemeClr val="bg1"/>
                </a:solidFill>
                <a:effectLst/>
                <a:latin typeface="Calibri" panose="020F0502020204030204" pitchFamily="34" charset="0"/>
                <a:ea typeface="Times New Roman" panose="02020603050405020304" pitchFamily="18" charset="0"/>
              </a:rPr>
              <a:t>e</a:t>
            </a:r>
            <a:r>
              <a:rPr lang="en-US" sz="2400" dirty="0">
                <a:solidFill>
                  <a:schemeClr val="bg1"/>
                </a:solidFill>
                <a:effectLst/>
                <a:latin typeface="Calibri" panose="020F0502020204030204" pitchFamily="34" charset="0"/>
                <a:ea typeface="Times New Roman" panose="02020603050405020304" pitchFamily="18" charset="0"/>
              </a:rPr>
              <a:t> Module</a:t>
            </a:r>
            <a:r>
              <a:rPr lang="hr-BA" sz="2400" dirty="0">
                <a:solidFill>
                  <a:schemeClr val="bg1"/>
                </a:solidFill>
                <a:effectLst/>
                <a:latin typeface="Calibri" panose="020F0502020204030204" pitchFamily="34" charset="0"/>
                <a:ea typeface="Times New Roman" panose="02020603050405020304" pitchFamily="18" charset="0"/>
              </a:rPr>
              <a:t> 2</a:t>
            </a:r>
            <a:r>
              <a:rPr lang="en-US" sz="2400" dirty="0">
                <a:solidFill>
                  <a:schemeClr val="bg1"/>
                </a:solidFill>
                <a:effectLst/>
                <a:latin typeface="Calibri" panose="020F0502020204030204" pitchFamily="34" charset="0"/>
                <a:ea typeface="Times New Roman" panose="02020603050405020304" pitchFamily="18" charset="0"/>
              </a:rPr>
              <a:t>, we introduce what it means to be a community leader and what characteristics and advocacy skills it entails. We also define strong, positive and equitable communities and show the steps to reach such results as a leader.</a:t>
            </a:r>
            <a:endParaRPr lang="en-GB"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479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1063C4-5BDB-4883-9D9E-4E928AC1EA39}"/>
              </a:ext>
            </a:extLst>
          </p:cNvPr>
          <p:cNvSpPr>
            <a:spLocks noGrp="1"/>
          </p:cNvSpPr>
          <p:nvPr>
            <p:ph type="body" sz="quarter" idx="13"/>
          </p:nvPr>
        </p:nvSpPr>
        <p:spPr>
          <a:xfrm>
            <a:off x="529883" y="498983"/>
            <a:ext cx="8156917" cy="1090667"/>
          </a:xfrm>
        </p:spPr>
        <p:txBody>
          <a:bodyPr/>
          <a:lstStyle/>
          <a:p>
            <a:pPr algn="l"/>
            <a:r>
              <a:rPr lang="en-IE" dirty="0">
                <a:solidFill>
                  <a:srgbClr val="A6377D"/>
                </a:solidFill>
              </a:rPr>
              <a:t>Our context..     </a:t>
            </a:r>
            <a:r>
              <a:rPr lang="en-IE" sz="3600" b="1" dirty="0">
                <a:solidFill>
                  <a:srgbClr val="A6377D"/>
                </a:solidFill>
              </a:rPr>
              <a:t>Migration in the EU</a:t>
            </a:r>
          </a:p>
          <a:p>
            <a:endParaRPr lang="en-GB" dirty="0"/>
          </a:p>
        </p:txBody>
      </p:sp>
      <p:sp>
        <p:nvSpPr>
          <p:cNvPr id="3" name="Rectangle 2">
            <a:extLst>
              <a:ext uri="{FF2B5EF4-FFF2-40B4-BE49-F238E27FC236}">
                <a16:creationId xmlns:a16="http://schemas.microsoft.com/office/drawing/2014/main" id="{5CDB96E4-F9A0-492B-A6D0-5B7EB6D89A51}"/>
              </a:ext>
            </a:extLst>
          </p:cNvPr>
          <p:cNvSpPr/>
          <p:nvPr/>
        </p:nvSpPr>
        <p:spPr>
          <a:xfrm>
            <a:off x="529883" y="1786597"/>
            <a:ext cx="11397005" cy="4154984"/>
          </a:xfrm>
          <a:prstGeom prst="rect">
            <a:avLst/>
          </a:prstGeom>
        </p:spPr>
        <p:txBody>
          <a:bodyPr wrap="square">
            <a:spAutoFit/>
          </a:bodyPr>
          <a:lstStyle/>
          <a:p>
            <a:pPr>
              <a:buNone/>
            </a:pPr>
            <a:r>
              <a:rPr lang="en-IE" sz="2400" dirty="0">
                <a:solidFill>
                  <a:schemeClr val="bg1"/>
                </a:solidFill>
              </a:rPr>
              <a:t>The EU is and will continue to be a region of immigration. European communities are composed of different ethnic, cultural and religious groups. The rights of minorities are protected by the </a:t>
            </a:r>
            <a:r>
              <a:rPr lang="en-IE" sz="2400" b="1" dirty="0">
                <a:solidFill>
                  <a:schemeClr val="accent1">
                    <a:lumMod val="75000"/>
                  </a:schemeClr>
                </a:solidFill>
                <a:hlinkClick r:id="rId2">
                  <a:extLst>
                    <a:ext uri="{A12FA001-AC4F-418D-AE19-62706E023703}">
                      <ahyp:hlinkClr xmlns:ahyp="http://schemas.microsoft.com/office/drawing/2018/hyperlinkcolor" val="tx"/>
                    </a:ext>
                  </a:extLst>
                </a:hlinkClick>
              </a:rPr>
              <a:t>Charter of Fundamental Rights </a:t>
            </a:r>
            <a:r>
              <a:rPr lang="en-IE" sz="2400" dirty="0">
                <a:solidFill>
                  <a:schemeClr val="bg1"/>
                </a:solidFill>
              </a:rPr>
              <a:t>and diversity is celebrated as an added value for open and democratic societies. </a:t>
            </a:r>
          </a:p>
          <a:p>
            <a:pPr>
              <a:buNone/>
            </a:pPr>
            <a:endParaRPr lang="en-IE" sz="2400" b="1" dirty="0">
              <a:solidFill>
                <a:srgbClr val="A6377D"/>
              </a:solidFill>
            </a:endParaRPr>
          </a:p>
          <a:p>
            <a:r>
              <a:rPr kumimoji="1" lang="en-IE" altLang="ja-JP" sz="2400" b="1" dirty="0">
                <a:solidFill>
                  <a:srgbClr val="A6377D"/>
                </a:solidFill>
                <a:ea typeface="MS PGothic" charset="-128"/>
              </a:rPr>
              <a:t>THE RIGHTS OF REFUGEES AND MIGRANTS</a:t>
            </a:r>
            <a:endParaRPr lang="en-IE" sz="2400" b="1" dirty="0">
              <a:solidFill>
                <a:srgbClr val="A6377D"/>
              </a:solidFill>
            </a:endParaRPr>
          </a:p>
          <a:p>
            <a:pPr>
              <a:buNone/>
            </a:pPr>
            <a:r>
              <a:rPr lang="en-IE" sz="2400" dirty="0">
                <a:solidFill>
                  <a:schemeClr val="bg1"/>
                </a:solidFill>
              </a:rPr>
              <a:t>Refugees and Migrants are entitled by international law and human rights principles to receive protection. Self-reliance and integration are key in offering them protection and in being accepted by and contributing to the host societies. </a:t>
            </a:r>
          </a:p>
          <a:p>
            <a:pPr>
              <a:lnSpc>
                <a:spcPts val="2400"/>
              </a:lnSpc>
              <a:buNone/>
            </a:pPr>
            <a:endParaRPr lang="en-IE" sz="2800" dirty="0">
              <a:solidFill>
                <a:srgbClr val="615F5D"/>
              </a:solidFill>
            </a:endParaRPr>
          </a:p>
          <a:p>
            <a:pPr>
              <a:buNone/>
            </a:pPr>
            <a:endParaRPr lang="en-IE" sz="2800" dirty="0">
              <a:solidFill>
                <a:srgbClr val="615F5D"/>
              </a:solidFill>
            </a:endParaRPr>
          </a:p>
        </p:txBody>
      </p:sp>
    </p:spTree>
    <p:extLst>
      <p:ext uri="{BB962C8B-B14F-4D97-AF65-F5344CB8AC3E}">
        <p14:creationId xmlns:p14="http://schemas.microsoft.com/office/powerpoint/2010/main" val="40624932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825E1AD-9DBA-464F-888B-CF8485F92704}"/>
              </a:ext>
            </a:extLst>
          </p:cNvPr>
          <p:cNvSpPr>
            <a:spLocks noGrp="1"/>
          </p:cNvSpPr>
          <p:nvPr>
            <p:ph type="body" sz="quarter" idx="13"/>
          </p:nvPr>
        </p:nvSpPr>
        <p:spPr/>
        <p:txBody>
          <a:bodyPr/>
          <a:lstStyle/>
          <a:p>
            <a:endParaRPr lang="en-US"/>
          </a:p>
        </p:txBody>
      </p:sp>
      <p:sp>
        <p:nvSpPr>
          <p:cNvPr id="13" name="Text Placeholder 12">
            <a:extLst>
              <a:ext uri="{FF2B5EF4-FFF2-40B4-BE49-F238E27FC236}">
                <a16:creationId xmlns:a16="http://schemas.microsoft.com/office/drawing/2014/main" id="{FDA3B78E-5DA6-D146-8D6A-8259BB3F40C0}"/>
              </a:ext>
            </a:extLst>
          </p:cNvPr>
          <p:cNvSpPr>
            <a:spLocks noGrp="1"/>
          </p:cNvSpPr>
          <p:nvPr>
            <p:ph type="body" sz="quarter" idx="15"/>
          </p:nvPr>
        </p:nvSpPr>
        <p:spPr>
          <a:xfrm>
            <a:off x="7862046" y="4986134"/>
            <a:ext cx="2812464" cy="323455"/>
          </a:xfrm>
        </p:spPr>
        <p:txBody>
          <a:bodyPr>
            <a:normAutofit lnSpcReduction="10000"/>
          </a:bodyPr>
          <a:lstStyle/>
          <a:p>
            <a:r>
              <a:rPr lang="en-US" sz="1800" dirty="0">
                <a:solidFill>
                  <a:srgbClr val="F3A839"/>
                </a:solidFill>
              </a:rPr>
              <a:t>Website: </a:t>
            </a:r>
            <a:r>
              <a:rPr lang="en-US" dirty="0"/>
              <a:t>www.mcmproject.eu</a:t>
            </a:r>
          </a:p>
        </p:txBody>
      </p:sp>
      <p:sp>
        <p:nvSpPr>
          <p:cNvPr id="15" name="Text Placeholder 14">
            <a:extLst>
              <a:ext uri="{FF2B5EF4-FFF2-40B4-BE49-F238E27FC236}">
                <a16:creationId xmlns:a16="http://schemas.microsoft.com/office/drawing/2014/main" id="{B92BBFE0-3495-FA43-BFFA-C2C4A2AD1481}"/>
              </a:ext>
            </a:extLst>
          </p:cNvPr>
          <p:cNvSpPr>
            <a:spLocks noGrp="1"/>
          </p:cNvSpPr>
          <p:nvPr>
            <p:ph type="body" sz="quarter" idx="17"/>
          </p:nvPr>
        </p:nvSpPr>
        <p:spPr>
          <a:xfrm>
            <a:off x="7862046" y="5594954"/>
            <a:ext cx="2812464" cy="323455"/>
          </a:xfrm>
        </p:spPr>
        <p:txBody>
          <a:bodyPr>
            <a:normAutofit fontScale="25000" lnSpcReduction="20000"/>
          </a:bodyPr>
          <a:lstStyle/>
          <a:p>
            <a:r>
              <a:rPr lang="en-US" sz="7200" dirty="0">
                <a:solidFill>
                  <a:srgbClr val="F3A839"/>
                </a:solidFill>
              </a:rPr>
              <a:t>Facebook: </a:t>
            </a:r>
            <a:r>
              <a:rPr lang="en-US" sz="6400" dirty="0"/>
              <a:t>@mcmproject</a:t>
            </a:r>
          </a:p>
          <a:p>
            <a:r>
              <a:rPr lang="en-US" dirty="0"/>
              <a:t> </a:t>
            </a:r>
          </a:p>
        </p:txBody>
      </p:sp>
    </p:spTree>
    <p:extLst>
      <p:ext uri="{BB962C8B-B14F-4D97-AF65-F5344CB8AC3E}">
        <p14:creationId xmlns:p14="http://schemas.microsoft.com/office/powerpoint/2010/main" val="295688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DD00B0-B494-1649-A5F5-08E45EA9FDF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5585" y="3308592"/>
            <a:ext cx="5089111" cy="3344273"/>
          </a:xfrm>
          <a:prstGeom prst="rect">
            <a:avLst/>
          </a:prstGeom>
        </p:spPr>
      </p:pic>
      <p:sp>
        <p:nvSpPr>
          <p:cNvPr id="4" name="Text Placeholder 3">
            <a:extLst>
              <a:ext uri="{FF2B5EF4-FFF2-40B4-BE49-F238E27FC236}">
                <a16:creationId xmlns:a16="http://schemas.microsoft.com/office/drawing/2014/main" id="{E161A7C7-A038-9043-AB20-454C750AEF17}"/>
              </a:ext>
            </a:extLst>
          </p:cNvPr>
          <p:cNvSpPr>
            <a:spLocks noGrp="1"/>
          </p:cNvSpPr>
          <p:nvPr>
            <p:ph type="body" sz="quarter" idx="13"/>
          </p:nvPr>
        </p:nvSpPr>
        <p:spPr/>
        <p:txBody>
          <a:bodyPr/>
          <a:lstStyle/>
          <a:p>
            <a:r>
              <a:rPr lang="en-US" dirty="0"/>
              <a:t>The </a:t>
            </a:r>
            <a:r>
              <a:rPr lang="en-GB" dirty="0"/>
              <a:t>Migrant Community Mediator</a:t>
            </a:r>
            <a:endParaRPr lang="en-US" dirty="0"/>
          </a:p>
        </p:txBody>
      </p:sp>
    </p:spTree>
    <p:extLst>
      <p:ext uri="{BB962C8B-B14F-4D97-AF65-F5344CB8AC3E}">
        <p14:creationId xmlns:p14="http://schemas.microsoft.com/office/powerpoint/2010/main" val="226596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975F7-6F42-449B-B251-796D152B4BBB}"/>
              </a:ext>
            </a:extLst>
          </p:cNvPr>
          <p:cNvSpPr>
            <a:spLocks noGrp="1"/>
          </p:cNvSpPr>
          <p:nvPr>
            <p:ph type="body" sz="quarter" idx="13"/>
          </p:nvPr>
        </p:nvSpPr>
        <p:spPr>
          <a:xfrm>
            <a:off x="783177" y="799588"/>
            <a:ext cx="11073025" cy="901827"/>
          </a:xfrm>
        </p:spPr>
        <p:txBody>
          <a:bodyPr>
            <a:normAutofit/>
          </a:bodyPr>
          <a:lstStyle/>
          <a:p>
            <a:r>
              <a:rPr lang="en-GB" sz="4200" dirty="0"/>
              <a:t>Understanding Mediation</a:t>
            </a:r>
          </a:p>
          <a:p>
            <a:endParaRPr lang="en-GB" dirty="0"/>
          </a:p>
        </p:txBody>
      </p:sp>
      <p:sp>
        <p:nvSpPr>
          <p:cNvPr id="3" name="Text Placeholder 2">
            <a:extLst>
              <a:ext uri="{FF2B5EF4-FFF2-40B4-BE49-F238E27FC236}">
                <a16:creationId xmlns:a16="http://schemas.microsoft.com/office/drawing/2014/main" id="{E7241BB7-680E-4415-939B-B76A93AB4CF9}"/>
              </a:ext>
            </a:extLst>
          </p:cNvPr>
          <p:cNvSpPr>
            <a:spLocks noGrp="1"/>
          </p:cNvSpPr>
          <p:nvPr>
            <p:ph type="body" sz="quarter" idx="14"/>
          </p:nvPr>
        </p:nvSpPr>
        <p:spPr>
          <a:xfrm>
            <a:off x="594996" y="2707697"/>
            <a:ext cx="5501004" cy="3245241"/>
          </a:xfrm>
        </p:spPr>
        <p:txBody>
          <a:bodyPr/>
          <a:lstStyle/>
          <a:p>
            <a:pPr algn="just"/>
            <a:r>
              <a:rPr lang="en-US"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By definition, the mediator is "in the middle", a </a:t>
            </a:r>
            <a:r>
              <a:rPr lang="en-US" sz="240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bridge between </a:t>
            </a:r>
            <a:r>
              <a:rPr lang="en-US"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the parties, either face-to-face (a mediation meeting) or remotely (shuttle mediation between one party and the other).</a:t>
            </a:r>
            <a:endParaRPr lang="en-GB" sz="2400" dirty="0">
              <a:solidFill>
                <a:srgbClr val="5E5E5E"/>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A formal definition – m</a:t>
            </a:r>
            <a:r>
              <a:rPr lang="en-US" sz="2400" dirty="0" err="1">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ediation</a:t>
            </a:r>
            <a:r>
              <a:rPr lang="en-US" sz="24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 is a negotiation facilitated by a third party</a:t>
            </a:r>
            <a:r>
              <a:rPr lang="en-US" sz="2400" dirty="0">
                <a:solidFill>
                  <a:srgbClr val="5E5E5E"/>
                </a:solidFill>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6" name="Picture 5" descr="A picture containing text, arch, colonnade&#10;&#10;Description automatically generated">
            <a:extLst>
              <a:ext uri="{FF2B5EF4-FFF2-40B4-BE49-F238E27FC236}">
                <a16:creationId xmlns:a16="http://schemas.microsoft.com/office/drawing/2014/main" id="{A34BEB7C-7CF9-4016-9ED5-1A0A33B0DA4C}"/>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557010" y="2392737"/>
            <a:ext cx="5153282" cy="3073343"/>
          </a:xfrm>
          <a:prstGeom prst="rect">
            <a:avLst/>
          </a:prstGeom>
        </p:spPr>
      </p:pic>
    </p:spTree>
    <p:extLst>
      <p:ext uri="{BB962C8B-B14F-4D97-AF65-F5344CB8AC3E}">
        <p14:creationId xmlns:p14="http://schemas.microsoft.com/office/powerpoint/2010/main" val="264484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61143-CFA7-4C62-803F-761781D0E6C4}"/>
              </a:ext>
            </a:extLst>
          </p:cNvPr>
          <p:cNvSpPr>
            <a:spLocks noGrp="1"/>
          </p:cNvSpPr>
          <p:nvPr>
            <p:ph type="body" sz="quarter" idx="13"/>
          </p:nvPr>
        </p:nvSpPr>
        <p:spPr/>
        <p:txBody>
          <a:bodyPr/>
          <a:lstStyle/>
          <a:p>
            <a:r>
              <a:rPr lang="hr-BA" dirty="0"/>
              <a:t>Understanding others: Empathy </a:t>
            </a:r>
            <a:endParaRPr lang="en-US" dirty="0"/>
          </a:p>
        </p:txBody>
      </p:sp>
      <p:sp>
        <p:nvSpPr>
          <p:cNvPr id="3" name="Text Placeholder 2">
            <a:extLst>
              <a:ext uri="{FF2B5EF4-FFF2-40B4-BE49-F238E27FC236}">
                <a16:creationId xmlns:a16="http://schemas.microsoft.com/office/drawing/2014/main" id="{A076A67F-5E70-421F-BB0D-E2549410B839}"/>
              </a:ext>
            </a:extLst>
          </p:cNvPr>
          <p:cNvSpPr>
            <a:spLocks noGrp="1"/>
          </p:cNvSpPr>
          <p:nvPr>
            <p:ph type="body" sz="quarter" idx="14"/>
          </p:nvPr>
        </p:nvSpPr>
        <p:spPr>
          <a:xfrm>
            <a:off x="708651" y="2313992"/>
            <a:ext cx="10638222" cy="4096139"/>
          </a:xfrm>
        </p:spPr>
        <p:txBody>
          <a:bodyPr/>
          <a:lstStyle/>
          <a:p>
            <a:r>
              <a:rPr lang="en-US" sz="2000" dirty="0"/>
              <a:t>Empathy is the ability to understand and share another person’s feelings and emotions. It is essential to building good relationships</a:t>
            </a:r>
            <a:r>
              <a:rPr lang="hr-BA" sz="2000" dirty="0"/>
              <a:t>.</a:t>
            </a:r>
          </a:p>
          <a:p>
            <a:r>
              <a:rPr lang="en-US" sz="2000" dirty="0"/>
              <a:t>The research shows that empathy is partly innate and partly learned. Everyone can improve, however. Here are eight ways to strengthen your own empathy</a:t>
            </a:r>
            <a:r>
              <a:rPr lang="hr-BA" sz="2000" dirty="0"/>
              <a:t>, which will become useful in your non-formal mediation path</a:t>
            </a:r>
            <a:r>
              <a:rPr lang="en-US" sz="2000" dirty="0"/>
              <a:t>:</a:t>
            </a:r>
          </a:p>
          <a:p>
            <a:r>
              <a:rPr lang="en-US" sz="2000" b="1" dirty="0">
                <a:effectLst/>
              </a:rPr>
              <a:t>1. Challenge yourself.</a:t>
            </a:r>
            <a:r>
              <a:rPr lang="en-US" sz="2000" dirty="0">
                <a:effectLst/>
              </a:rPr>
              <a:t> Undertake challenging experiences which push you outside your comfort zone. Learn a new skill, for example, such as a musical instrument, hobby, or foreign language. Develop a new professional competency. Doing things like this will humble you, and humility is a key enabler of empathy.</a:t>
            </a:r>
          </a:p>
          <a:p>
            <a:r>
              <a:rPr lang="en-US" sz="2000" b="1" dirty="0">
                <a:effectLst/>
              </a:rPr>
              <a:t>2. Get out of your usual environment.</a:t>
            </a:r>
            <a:r>
              <a:rPr lang="en-US" sz="2000" dirty="0">
                <a:effectLst/>
              </a:rPr>
              <a:t> Travel, especially to new places and cultures. It gives you a better appreciation for others.</a:t>
            </a:r>
          </a:p>
          <a:p>
            <a:r>
              <a:rPr lang="en-US" sz="2000" b="1" dirty="0">
                <a:effectLst/>
              </a:rPr>
              <a:t>3. Get feedback.</a:t>
            </a:r>
            <a:r>
              <a:rPr lang="en-US" sz="2000" dirty="0">
                <a:effectLst/>
              </a:rPr>
              <a:t> Ask for feedback about your relationship skills (e.g., listening) from family, friends, and colleagues—and then check in with them periodically to see how you’re doing.</a:t>
            </a:r>
          </a:p>
          <a:p>
            <a:endParaRPr lang="en-US" sz="2000" dirty="0"/>
          </a:p>
        </p:txBody>
      </p:sp>
    </p:spTree>
    <p:extLst>
      <p:ext uri="{BB962C8B-B14F-4D97-AF65-F5344CB8AC3E}">
        <p14:creationId xmlns:p14="http://schemas.microsoft.com/office/powerpoint/2010/main" val="1779668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22305</TotalTime>
  <Words>4459</Words>
  <Application>Microsoft Office PowerPoint</Application>
  <PresentationFormat>Widescreen</PresentationFormat>
  <Paragraphs>318</Paragraphs>
  <Slides>60</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Calibri Light</vt:lpstr>
      <vt:lpstr>Quattrocento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Sanja Ivandic</cp:lastModifiedBy>
  <cp:revision>217</cp:revision>
  <dcterms:created xsi:type="dcterms:W3CDTF">2019-11-20T14:08:21Z</dcterms:created>
  <dcterms:modified xsi:type="dcterms:W3CDTF">2021-08-02T08:07:22Z</dcterms:modified>
</cp:coreProperties>
</file>