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1.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 id="2147483690" r:id="rId2"/>
  </p:sldMasterIdLst>
  <p:notesMasterIdLst>
    <p:notesMasterId r:id="rId59"/>
  </p:notesMasterIdLst>
  <p:sldIdLst>
    <p:sldId id="275" r:id="rId3"/>
    <p:sldId id="569" r:id="rId4"/>
    <p:sldId id="291" r:id="rId5"/>
    <p:sldId id="672" r:id="rId6"/>
    <p:sldId id="673" r:id="rId7"/>
    <p:sldId id="674" r:id="rId8"/>
    <p:sldId id="351" r:id="rId9"/>
    <p:sldId id="572" r:id="rId10"/>
    <p:sldId id="675" r:id="rId11"/>
    <p:sldId id="293" r:id="rId12"/>
    <p:sldId id="679" r:id="rId13"/>
    <p:sldId id="685" r:id="rId14"/>
    <p:sldId id="676" r:id="rId15"/>
    <p:sldId id="681" r:id="rId16"/>
    <p:sldId id="680" r:id="rId17"/>
    <p:sldId id="682" r:id="rId18"/>
    <p:sldId id="570" r:id="rId19"/>
    <p:sldId id="688" r:id="rId20"/>
    <p:sldId id="689" r:id="rId21"/>
    <p:sldId id="690" r:id="rId22"/>
    <p:sldId id="597" r:id="rId23"/>
    <p:sldId id="598" r:id="rId24"/>
    <p:sldId id="691" r:id="rId25"/>
    <p:sldId id="585" r:id="rId26"/>
    <p:sldId id="683" r:id="rId27"/>
    <p:sldId id="686" r:id="rId28"/>
    <p:sldId id="687" r:id="rId29"/>
    <p:sldId id="292" r:id="rId30"/>
    <p:sldId id="671" r:id="rId31"/>
    <p:sldId id="692" r:id="rId32"/>
    <p:sldId id="693" r:id="rId33"/>
    <p:sldId id="694" r:id="rId34"/>
    <p:sldId id="677" r:id="rId35"/>
    <p:sldId id="678" r:id="rId36"/>
    <p:sldId id="474" r:id="rId37"/>
    <p:sldId id="696" r:id="rId38"/>
    <p:sldId id="697" r:id="rId39"/>
    <p:sldId id="695" r:id="rId40"/>
    <p:sldId id="459" r:id="rId41"/>
    <p:sldId id="574" r:id="rId42"/>
    <p:sldId id="661" r:id="rId43"/>
    <p:sldId id="706" r:id="rId44"/>
    <p:sldId id="708" r:id="rId45"/>
    <p:sldId id="709" r:id="rId46"/>
    <p:sldId id="571" r:id="rId47"/>
    <p:sldId id="510" r:id="rId48"/>
    <p:sldId id="535" r:id="rId49"/>
    <p:sldId id="710" r:id="rId50"/>
    <p:sldId id="711" r:id="rId51"/>
    <p:sldId id="698" r:id="rId52"/>
    <p:sldId id="699" r:id="rId53"/>
    <p:sldId id="700" r:id="rId54"/>
    <p:sldId id="701" r:id="rId55"/>
    <p:sldId id="702" r:id="rId56"/>
    <p:sldId id="703" r:id="rId57"/>
    <p:sldId id="705"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ja" initials="S" lastIdx="1" clrIdx="0">
    <p:extLst>
      <p:ext uri="{19B8F6BF-5375-455C-9EA6-DF929625EA0E}">
        <p15:presenceInfo xmlns:p15="http://schemas.microsoft.com/office/powerpoint/2012/main" userId="fff6cd23b20dfd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C6D2"/>
    <a:srgbClr val="A6377D"/>
    <a:srgbClr val="F6BC67"/>
    <a:srgbClr val="797979"/>
    <a:srgbClr val="5E5E5E"/>
    <a:srgbClr val="404040"/>
    <a:srgbClr val="4D2B65"/>
    <a:srgbClr val="1198D1"/>
    <a:srgbClr val="9A2E90"/>
    <a:srgbClr val="0038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96"/>
    <p:restoredTop sz="94729"/>
  </p:normalViewPr>
  <p:slideViewPr>
    <p:cSldViewPr snapToGrid="0" snapToObjects="1">
      <p:cViewPr varScale="1">
        <p:scale>
          <a:sx n="124" d="100"/>
          <a:sy n="124" d="100"/>
        </p:scale>
        <p:origin x="184" y="26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s>
</file>

<file path=ppt/diagrams/_rels/data4.xml.rels><?xml version="1.0" encoding="UTF-8" standalone="yes"?>
<Relationships xmlns="http://schemas.openxmlformats.org/package/2006/relationships"><Relationship Id="rId8" Type="http://schemas.openxmlformats.org/officeDocument/2006/relationships/hyperlink" Target="http://eur-lex.europa.eu/LexUriServ/LexUriServ.do?uri=OJ:L:2013:347:0238:0252:EN:PDF" TargetMode="External"/><Relationship Id="rId3" Type="http://schemas.openxmlformats.org/officeDocument/2006/relationships/hyperlink" Target="http://www.eib.org/efsi/" TargetMode="External"/><Relationship Id="rId7" Type="http://schemas.openxmlformats.org/officeDocument/2006/relationships/hyperlink" Target="https://ec.europa.eu/eipp/desktop/en/index.html" TargetMode="External"/><Relationship Id="rId2" Type="http://schemas.openxmlformats.org/officeDocument/2006/relationships/hyperlink" Target="http://ec.europa.eu/esf/home.jsp" TargetMode="External"/><Relationship Id="rId1" Type="http://schemas.openxmlformats.org/officeDocument/2006/relationships/hyperlink" Target="https://ec.europa.eu/home-affairs/financing/fundings/migration-asylum-borders/asylum-migration-integration-fund_en" TargetMode="External"/><Relationship Id="rId6" Type="http://schemas.openxmlformats.org/officeDocument/2006/relationships/hyperlink" Target="https://ec.europa.eu/home-affairs/financing/fundings/security-and-safeguarding-liberties/internal-security-fund-police_en" TargetMode="External"/><Relationship Id="rId11" Type="http://schemas.openxmlformats.org/officeDocument/2006/relationships/hyperlink" Target="http://www.uia-initiative.eu/en" TargetMode="External"/><Relationship Id="rId5" Type="http://schemas.openxmlformats.org/officeDocument/2006/relationships/hyperlink" Target="http://ec.europa.eu/social/main.jsp?langId=en&amp;catId=1089" TargetMode="External"/><Relationship Id="rId10" Type="http://schemas.openxmlformats.org/officeDocument/2006/relationships/hyperlink" Target="http://urbact.eu/migrants" TargetMode="External"/><Relationship Id="rId4" Type="http://schemas.openxmlformats.org/officeDocument/2006/relationships/hyperlink" Target="http://ec.europa.eu/contracts_grants/funds_en.htm" TargetMode="External"/><Relationship Id="rId9" Type="http://schemas.openxmlformats.org/officeDocument/2006/relationships/hyperlink" Target="https://ec.europa.eu/info/funding-tenders/opportunities/portal/screen/opportunities/topic-search;freeTextSearchKeyword=;typeCodes=0,1;statusCodes=31094501,31094502,31094503;programCode=null;programDivisionCode=null;focusAreaCode=null;crossCuttingPriorityCode=null;callCode=Default;sortQuery=openingDate;orderBy=asc;onlyTenders=false;topicListKey=topicSearchTablePageState" TargetMode="External"/></Relationships>
</file>

<file path=ppt/diagrams/_rels/data5.xml.rels><?xml version="1.0" encoding="UTF-8" standalone="yes"?>
<Relationships xmlns="http://schemas.openxmlformats.org/package/2006/relationships"><Relationship Id="rId3" Type="http://schemas.openxmlformats.org/officeDocument/2006/relationships/hyperlink" Target="https://ec.europa.eu/migrantskills/#/" TargetMode="External"/><Relationship Id="rId2" Type="http://schemas.openxmlformats.org/officeDocument/2006/relationships/hyperlink" Target="http://jaspers.eib.org/" TargetMode="External"/><Relationship Id="rId1" Type="http://schemas.openxmlformats.org/officeDocument/2006/relationships/hyperlink" Target="http://www.eib.org/eiah" TargetMode="External"/><Relationship Id="rId6" Type="http://schemas.openxmlformats.org/officeDocument/2006/relationships/hyperlink" Target="http://ec.europa.eu/regional_policy/en/funding/accessing-funds/" TargetMode="External"/><Relationship Id="rId5" Type="http://schemas.openxmlformats.org/officeDocument/2006/relationships/hyperlink" Target="https://publications.europa.eu/en/publication-detail/-/publication/7d72330a-7020-11e7-b2f2-01aa75ed71a1" TargetMode="External"/><Relationship Id="rId4" Type="http://schemas.openxmlformats.org/officeDocument/2006/relationships/hyperlink" Target="http://ec.europa.eu/regional_policy/sources/docgener/informat/2014/thematic_guidance_fiche_segregation_en.pdf" TargetMode="External"/></Relationships>
</file>

<file path=ppt/diagrams/_rels/data6.xml.rels><?xml version="1.0" encoding="UTF-8" standalone="yes"?>
<Relationships xmlns="http://schemas.openxmlformats.org/package/2006/relationships"><Relationship Id="rId3" Type="http://schemas.openxmlformats.org/officeDocument/2006/relationships/hyperlink" Target="https://ec.europa.eu/futurium/en/node/1727" TargetMode="External"/><Relationship Id="rId2" Type="http://schemas.openxmlformats.org/officeDocument/2006/relationships/hyperlink" Target="http://ec.europa.eu/dgs/home-affairs/what-we-do/networks/european_migration_network/index_en.htm" TargetMode="External"/><Relationship Id="rId1" Type="http://schemas.openxmlformats.org/officeDocument/2006/relationships/hyperlink" Target="https://ec.europa.eu/migrant-integration/network/european-integration-network-3" TargetMode="External"/><Relationship Id="rId4" Type="http://schemas.openxmlformats.org/officeDocument/2006/relationships/hyperlink" Target="https://www.erasmi.info/" TargetMode="External"/></Relationships>
</file>

<file path=ppt/diagrams/_rels/data7.xml.rels><?xml version="1.0" encoding="UTF-8" standalone="yes"?>
<Relationships xmlns="http://schemas.openxmlformats.org/package/2006/relationships"><Relationship Id="rId8" Type="http://schemas.openxmlformats.org/officeDocument/2006/relationships/hyperlink" Target="https://www.espon.eu/refugee" TargetMode="External"/><Relationship Id="rId3" Type="http://schemas.openxmlformats.org/officeDocument/2006/relationships/hyperlink" Target="http://fra.europa.eu/en/publication/2017/migrant-participation" TargetMode="External"/><Relationship Id="rId7" Type="http://schemas.openxmlformats.org/officeDocument/2006/relationships/hyperlink" Target="https://bluehub.jrc.ec.europa.eu/datachallenge/" TargetMode="External"/><Relationship Id="rId2" Type="http://schemas.openxmlformats.org/officeDocument/2006/relationships/hyperlink" Target="http://ec.europa.eu/commfrontoffice/publicopinion/index.cfm/survey/getsurveydetail/instruments/special/surveyky/2169" TargetMode="External"/><Relationship Id="rId1" Type="http://schemas.openxmlformats.org/officeDocument/2006/relationships/hyperlink" Target="http://www.oecd.org/governance/working-together-for-local-integration-of-migrants-and-refugees-9789264085350-en.htm" TargetMode="External"/><Relationship Id="rId6" Type="http://schemas.openxmlformats.org/officeDocument/2006/relationships/hyperlink" Target="https://ec.europa.eu/jrc/en/migration-and-demography" TargetMode="External"/><Relationship Id="rId5" Type="http://schemas.openxmlformats.org/officeDocument/2006/relationships/hyperlink" Target="https://stats.oecd.org/Index.aspx?DataSetCode=REGION_DEMOGR" TargetMode="External"/><Relationship Id="rId4" Type="http://schemas.openxmlformats.org/officeDocument/2006/relationships/hyperlink" Target="https://ec.europa.eu/eurostat/web/migrant-integration/data/database" TargetMode="External"/><Relationship Id="rId9" Type="http://schemas.openxmlformats.org/officeDocument/2006/relationships/hyperlink" Target="http://www.cost.eu/COST_Actions/ca/CA16111" TargetMode="External"/></Relationships>
</file>

<file path=ppt/diagrams/_rels/drawing4.xml.rels><?xml version="1.0" encoding="UTF-8" standalone="yes"?>
<Relationships xmlns="http://schemas.openxmlformats.org/package/2006/relationships"><Relationship Id="rId8" Type="http://schemas.openxmlformats.org/officeDocument/2006/relationships/hyperlink" Target="http://eur-lex.europa.eu/LexUriServ/LexUriServ.do?uri=OJ:L:2013:347:0238:0252:EN:PDF" TargetMode="External"/><Relationship Id="rId3" Type="http://schemas.openxmlformats.org/officeDocument/2006/relationships/hyperlink" Target="http://www.eib.org/efsi/" TargetMode="External"/><Relationship Id="rId7" Type="http://schemas.openxmlformats.org/officeDocument/2006/relationships/hyperlink" Target="https://ec.europa.eu/eipp/desktop/en/index.html" TargetMode="External"/><Relationship Id="rId2" Type="http://schemas.openxmlformats.org/officeDocument/2006/relationships/hyperlink" Target="http://ec.europa.eu/esf/home.jsp" TargetMode="External"/><Relationship Id="rId1" Type="http://schemas.openxmlformats.org/officeDocument/2006/relationships/hyperlink" Target="https://ec.europa.eu/home-affairs/financing/fundings/migration-asylum-borders/asylum-migration-integration-fund_en" TargetMode="External"/><Relationship Id="rId6" Type="http://schemas.openxmlformats.org/officeDocument/2006/relationships/hyperlink" Target="https://ec.europa.eu/home-affairs/financing/fundings/security-and-safeguarding-liberties/internal-security-fund-police_en" TargetMode="External"/><Relationship Id="rId11" Type="http://schemas.openxmlformats.org/officeDocument/2006/relationships/hyperlink" Target="http://www.uia-initiative.eu/en" TargetMode="External"/><Relationship Id="rId5" Type="http://schemas.openxmlformats.org/officeDocument/2006/relationships/hyperlink" Target="http://ec.europa.eu/social/main.jsp?langId=en&amp;catId=1089" TargetMode="External"/><Relationship Id="rId10" Type="http://schemas.openxmlformats.org/officeDocument/2006/relationships/hyperlink" Target="http://urbact.eu/migrants" TargetMode="External"/><Relationship Id="rId4" Type="http://schemas.openxmlformats.org/officeDocument/2006/relationships/hyperlink" Target="http://ec.europa.eu/contracts_grants/funds_en.htm" TargetMode="External"/><Relationship Id="rId9" Type="http://schemas.openxmlformats.org/officeDocument/2006/relationships/hyperlink" Target="https://ec.europa.eu/info/funding-tenders/opportunities/portal/screen/opportunities/topic-search;freeTextSearchKeyword=;typeCodes=0,1;statusCodes=31094501,31094502,31094503;programCode=null;programDivisionCode=null;focusAreaCode=null;crossCuttingPriorityCode=null;callCode=Default;sortQuery=openingDate;orderBy=asc;onlyTenders=false;topicListKey=topicSearchTablePageState" TargetMode="External"/></Relationships>
</file>

<file path=ppt/diagrams/_rels/drawing5.xml.rels><?xml version="1.0" encoding="UTF-8" standalone="yes"?>
<Relationships xmlns="http://schemas.openxmlformats.org/package/2006/relationships"><Relationship Id="rId3" Type="http://schemas.openxmlformats.org/officeDocument/2006/relationships/hyperlink" Target="https://ec.europa.eu/migrantskills/#/" TargetMode="External"/><Relationship Id="rId2" Type="http://schemas.openxmlformats.org/officeDocument/2006/relationships/hyperlink" Target="http://jaspers.eib.org/" TargetMode="External"/><Relationship Id="rId1" Type="http://schemas.openxmlformats.org/officeDocument/2006/relationships/hyperlink" Target="http://www.eib.org/eiah" TargetMode="External"/><Relationship Id="rId6" Type="http://schemas.openxmlformats.org/officeDocument/2006/relationships/hyperlink" Target="http://ec.europa.eu/regional_policy/en/funding/accessing-funds/" TargetMode="External"/><Relationship Id="rId5" Type="http://schemas.openxmlformats.org/officeDocument/2006/relationships/hyperlink" Target="https://publications.europa.eu/en/publication-detail/-/publication/7d72330a-7020-11e7-b2f2-01aa75ed71a1" TargetMode="External"/><Relationship Id="rId4" Type="http://schemas.openxmlformats.org/officeDocument/2006/relationships/hyperlink" Target="http://ec.europa.eu/regional_policy/sources/docgener/informat/2014/thematic_guidance_fiche_segregation_en.pdf" TargetMode="External"/></Relationships>
</file>

<file path=ppt/diagrams/_rels/drawing6.xml.rels><?xml version="1.0" encoding="UTF-8" standalone="yes"?>
<Relationships xmlns="http://schemas.openxmlformats.org/package/2006/relationships"><Relationship Id="rId3" Type="http://schemas.openxmlformats.org/officeDocument/2006/relationships/hyperlink" Target="https://ec.europa.eu/futurium/en/node/1727" TargetMode="External"/><Relationship Id="rId2" Type="http://schemas.openxmlformats.org/officeDocument/2006/relationships/hyperlink" Target="http://ec.europa.eu/dgs/home-affairs/what-we-do/networks/european_migration_network/index_en.htm" TargetMode="External"/><Relationship Id="rId1" Type="http://schemas.openxmlformats.org/officeDocument/2006/relationships/hyperlink" Target="https://ec.europa.eu/migrant-integration/network/european-integration-network-3" TargetMode="External"/><Relationship Id="rId4" Type="http://schemas.openxmlformats.org/officeDocument/2006/relationships/hyperlink" Target="https://www.erasmi.info/" TargetMode="External"/></Relationships>
</file>

<file path=ppt/diagrams/_rels/drawing7.xml.rels><?xml version="1.0" encoding="UTF-8" standalone="yes"?>
<Relationships xmlns="http://schemas.openxmlformats.org/package/2006/relationships"><Relationship Id="rId8" Type="http://schemas.openxmlformats.org/officeDocument/2006/relationships/hyperlink" Target="https://www.espon.eu/refugee" TargetMode="External"/><Relationship Id="rId3" Type="http://schemas.openxmlformats.org/officeDocument/2006/relationships/hyperlink" Target="http://fra.europa.eu/en/publication/2017/migrant-participation" TargetMode="External"/><Relationship Id="rId7" Type="http://schemas.openxmlformats.org/officeDocument/2006/relationships/hyperlink" Target="https://bluehub.jrc.ec.europa.eu/datachallenge/" TargetMode="External"/><Relationship Id="rId2" Type="http://schemas.openxmlformats.org/officeDocument/2006/relationships/hyperlink" Target="http://ec.europa.eu/commfrontoffice/publicopinion/index.cfm/survey/getsurveydetail/instruments/special/surveyky/2169" TargetMode="External"/><Relationship Id="rId1" Type="http://schemas.openxmlformats.org/officeDocument/2006/relationships/hyperlink" Target="http://www.oecd.org/governance/working-together-for-local-integration-of-migrants-and-refugees-9789264085350-en.htm" TargetMode="External"/><Relationship Id="rId6" Type="http://schemas.openxmlformats.org/officeDocument/2006/relationships/hyperlink" Target="https://ec.europa.eu/jrc/en/migration-and-demography" TargetMode="External"/><Relationship Id="rId5" Type="http://schemas.openxmlformats.org/officeDocument/2006/relationships/hyperlink" Target="https://stats.oecd.org/Index.aspx?DataSetCode=REGION_DEMOGR" TargetMode="External"/><Relationship Id="rId4" Type="http://schemas.openxmlformats.org/officeDocument/2006/relationships/hyperlink" Target="https://ec.europa.eu/eurostat/web/migrant-integration/data/database" TargetMode="External"/><Relationship Id="rId9" Type="http://schemas.openxmlformats.org/officeDocument/2006/relationships/hyperlink" Target="http://www.cost.eu/COST_Actions/ca/CA16111"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2495F5-C21E-48D1-B328-FE728BBD2CF6}"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US"/>
        </a:p>
      </dgm:t>
    </dgm:pt>
    <dgm:pt modelId="{575A5E06-6247-42AD-98FA-C221566DA71E}">
      <dgm:prSet phldrT="[Text]"/>
      <dgm:spPr/>
      <dgm:t>
        <a:bodyPr/>
        <a:lstStyle/>
        <a:p>
          <a:r>
            <a:rPr lang="en-US" b="0" dirty="0">
              <a:effectLst/>
              <a:latin typeface="Calibri" panose="020F0502020204030204" pitchFamily="34" charset="0"/>
              <a:ea typeface="Calibri" panose="020F0502020204030204" pitchFamily="34" charset="0"/>
              <a:cs typeface="Times New Roman" panose="02020603050405020304" pitchFamily="18" charset="0"/>
            </a:rPr>
            <a:t>SWOT</a:t>
          </a:r>
          <a:endParaRPr lang="en-US" dirty="0"/>
        </a:p>
      </dgm:t>
    </dgm:pt>
    <dgm:pt modelId="{CAE7FE03-481B-401F-9023-F4568E161221}" type="parTrans" cxnId="{B8D0FCC8-1DD4-4CDC-899A-2B22447A260D}">
      <dgm:prSet/>
      <dgm:spPr/>
      <dgm:t>
        <a:bodyPr/>
        <a:lstStyle/>
        <a:p>
          <a:endParaRPr lang="en-US"/>
        </a:p>
      </dgm:t>
    </dgm:pt>
    <dgm:pt modelId="{A1E94707-9F39-4B54-9CA2-24919866B981}" type="sibTrans" cxnId="{B8D0FCC8-1DD4-4CDC-899A-2B22447A260D}">
      <dgm:prSet/>
      <dgm:spPr/>
      <dgm:t>
        <a:bodyPr/>
        <a:lstStyle/>
        <a:p>
          <a:endParaRPr lang="en-US"/>
        </a:p>
      </dgm:t>
    </dgm:pt>
    <dgm:pt modelId="{715F46B1-7311-4F2B-B272-477E4689F210}">
      <dgm:prSet phldrT="[Text]" phldr="1"/>
      <dgm:spPr/>
      <dgm:t>
        <a:bodyPr/>
        <a:lstStyle/>
        <a:p>
          <a:endParaRPr lang="en-US"/>
        </a:p>
      </dgm:t>
    </dgm:pt>
    <dgm:pt modelId="{5AF5D05C-9805-4C3D-85A6-79E452AFD429}" type="parTrans" cxnId="{F66485A0-211D-426E-9C6E-B9B0C5085A99}">
      <dgm:prSet/>
      <dgm:spPr/>
      <dgm:t>
        <a:bodyPr/>
        <a:lstStyle/>
        <a:p>
          <a:endParaRPr lang="en-US"/>
        </a:p>
      </dgm:t>
    </dgm:pt>
    <dgm:pt modelId="{447B02AD-EF55-4BA6-BB15-63602EC16036}" type="sibTrans" cxnId="{F66485A0-211D-426E-9C6E-B9B0C5085A99}">
      <dgm:prSet/>
      <dgm:spPr/>
      <dgm:t>
        <a:bodyPr/>
        <a:lstStyle/>
        <a:p>
          <a:endParaRPr lang="en-US"/>
        </a:p>
      </dgm:t>
    </dgm:pt>
    <dgm:pt modelId="{105B8DBA-F450-403C-B4C9-569E0B313AE8}">
      <dgm:prSet phldrT="[Text]" phldr="1"/>
      <dgm:spPr/>
      <dgm:t>
        <a:bodyPr/>
        <a:lstStyle/>
        <a:p>
          <a:endParaRPr lang="en-US" dirty="0"/>
        </a:p>
      </dgm:t>
    </dgm:pt>
    <dgm:pt modelId="{65F20730-3AB0-4713-8FA9-03E5F6EDDC64}" type="parTrans" cxnId="{83821886-6E8A-455F-AFDF-5C90FD0DD5AF}">
      <dgm:prSet/>
      <dgm:spPr/>
      <dgm:t>
        <a:bodyPr/>
        <a:lstStyle/>
        <a:p>
          <a:endParaRPr lang="en-US"/>
        </a:p>
      </dgm:t>
    </dgm:pt>
    <dgm:pt modelId="{537ECA3C-8C86-4ECE-9F1D-456088353F0D}" type="sibTrans" cxnId="{83821886-6E8A-455F-AFDF-5C90FD0DD5AF}">
      <dgm:prSet/>
      <dgm:spPr/>
      <dgm:t>
        <a:bodyPr/>
        <a:lstStyle/>
        <a:p>
          <a:endParaRPr lang="en-US"/>
        </a:p>
      </dgm:t>
    </dgm:pt>
    <dgm:pt modelId="{6F2D629C-BAF2-4002-9309-0FA1DE8DA250}">
      <dgm:prSet phldrT="[Text]" phldr="1"/>
      <dgm:spPr/>
      <dgm:t>
        <a:bodyPr/>
        <a:lstStyle/>
        <a:p>
          <a:endParaRPr lang="en-US"/>
        </a:p>
      </dgm:t>
    </dgm:pt>
    <dgm:pt modelId="{7DC92E70-4548-4546-8BA9-2775B12C515F}" type="parTrans" cxnId="{AFD6F432-C0AC-4941-8242-7AA562FD56FC}">
      <dgm:prSet/>
      <dgm:spPr/>
      <dgm:t>
        <a:bodyPr/>
        <a:lstStyle/>
        <a:p>
          <a:endParaRPr lang="en-US"/>
        </a:p>
      </dgm:t>
    </dgm:pt>
    <dgm:pt modelId="{7D259C45-E132-4B1A-9379-48A63B424DCA}" type="sibTrans" cxnId="{AFD6F432-C0AC-4941-8242-7AA562FD56FC}">
      <dgm:prSet/>
      <dgm:spPr/>
      <dgm:t>
        <a:bodyPr/>
        <a:lstStyle/>
        <a:p>
          <a:endParaRPr lang="en-US"/>
        </a:p>
      </dgm:t>
    </dgm:pt>
    <dgm:pt modelId="{D32DA95A-DAFB-4FE8-8DB2-76E9557D0212}" type="pres">
      <dgm:prSet presAssocID="{922495F5-C21E-48D1-B328-FE728BBD2CF6}" presName="diagram" presStyleCnt="0">
        <dgm:presLayoutVars>
          <dgm:chMax val="1"/>
          <dgm:dir/>
          <dgm:animLvl val="ctr"/>
          <dgm:resizeHandles val="exact"/>
        </dgm:presLayoutVars>
      </dgm:prSet>
      <dgm:spPr/>
    </dgm:pt>
    <dgm:pt modelId="{5F0CE608-7E66-4448-A9F0-835C8A4FED57}" type="pres">
      <dgm:prSet presAssocID="{922495F5-C21E-48D1-B328-FE728BBD2CF6}" presName="matrix" presStyleCnt="0"/>
      <dgm:spPr/>
    </dgm:pt>
    <dgm:pt modelId="{BC525C44-E7FD-4AA2-9475-8D341BA537D2}" type="pres">
      <dgm:prSet presAssocID="{922495F5-C21E-48D1-B328-FE728BBD2CF6}" presName="tile1" presStyleLbl="node1" presStyleIdx="0" presStyleCnt="4" custLinFactNeighborY="0"/>
      <dgm:spPr/>
    </dgm:pt>
    <dgm:pt modelId="{A4DBF1F2-3FCF-47ED-87CF-AC059CF56C8B}" type="pres">
      <dgm:prSet presAssocID="{922495F5-C21E-48D1-B328-FE728BBD2CF6}" presName="tile1text" presStyleLbl="node1" presStyleIdx="0" presStyleCnt="4">
        <dgm:presLayoutVars>
          <dgm:chMax val="0"/>
          <dgm:chPref val="0"/>
          <dgm:bulletEnabled val="1"/>
        </dgm:presLayoutVars>
      </dgm:prSet>
      <dgm:spPr/>
    </dgm:pt>
    <dgm:pt modelId="{B0440BF5-71C4-4D9A-8C62-14B98BC717E7}" type="pres">
      <dgm:prSet presAssocID="{922495F5-C21E-48D1-B328-FE728BBD2CF6}" presName="tile2" presStyleLbl="node1" presStyleIdx="1" presStyleCnt="4" custLinFactNeighborX="0" custLinFactNeighborY="-1409"/>
      <dgm:spPr>
        <a:solidFill>
          <a:srgbClr val="A6377D"/>
        </a:solidFill>
      </dgm:spPr>
    </dgm:pt>
    <dgm:pt modelId="{08A97235-E0D8-4A36-8394-D49B98734A73}" type="pres">
      <dgm:prSet presAssocID="{922495F5-C21E-48D1-B328-FE728BBD2CF6}" presName="tile2text" presStyleLbl="node1" presStyleIdx="1" presStyleCnt="4">
        <dgm:presLayoutVars>
          <dgm:chMax val="0"/>
          <dgm:chPref val="0"/>
          <dgm:bulletEnabled val="1"/>
        </dgm:presLayoutVars>
      </dgm:prSet>
      <dgm:spPr/>
    </dgm:pt>
    <dgm:pt modelId="{EA11AE25-BCB7-4304-925A-DA0D4AC664D2}" type="pres">
      <dgm:prSet presAssocID="{922495F5-C21E-48D1-B328-FE728BBD2CF6}" presName="tile3" presStyleLbl="node1" presStyleIdx="2" presStyleCnt="4" custLinFactNeighborY="2613"/>
      <dgm:spPr/>
    </dgm:pt>
    <dgm:pt modelId="{20A9FB5C-F365-4E85-ADE8-24EE25592322}" type="pres">
      <dgm:prSet presAssocID="{922495F5-C21E-48D1-B328-FE728BBD2CF6}" presName="tile3text" presStyleLbl="node1" presStyleIdx="2" presStyleCnt="4">
        <dgm:presLayoutVars>
          <dgm:chMax val="0"/>
          <dgm:chPref val="0"/>
          <dgm:bulletEnabled val="1"/>
        </dgm:presLayoutVars>
      </dgm:prSet>
      <dgm:spPr/>
    </dgm:pt>
    <dgm:pt modelId="{71896242-9209-496F-A0BC-237BAC124EB4}" type="pres">
      <dgm:prSet presAssocID="{922495F5-C21E-48D1-B328-FE728BBD2CF6}" presName="tile4" presStyleLbl="node1" presStyleIdx="3" presStyleCnt="4" custLinFactNeighborX="827" custLinFactNeighborY="-950"/>
      <dgm:spPr/>
    </dgm:pt>
    <dgm:pt modelId="{F768AFD0-4E91-45B2-9373-5A97F572F115}" type="pres">
      <dgm:prSet presAssocID="{922495F5-C21E-48D1-B328-FE728BBD2CF6}" presName="tile4text" presStyleLbl="node1" presStyleIdx="3" presStyleCnt="4">
        <dgm:presLayoutVars>
          <dgm:chMax val="0"/>
          <dgm:chPref val="0"/>
          <dgm:bulletEnabled val="1"/>
        </dgm:presLayoutVars>
      </dgm:prSet>
      <dgm:spPr/>
    </dgm:pt>
    <dgm:pt modelId="{F7B3E204-7032-4586-9703-D01F07A7FEF1}" type="pres">
      <dgm:prSet presAssocID="{922495F5-C21E-48D1-B328-FE728BBD2CF6}" presName="centerTile" presStyleLbl="fgShp" presStyleIdx="0" presStyleCnt="1" custScaleX="68173" custScaleY="38371" custLinFactNeighborY="10443">
        <dgm:presLayoutVars>
          <dgm:chMax val="0"/>
          <dgm:chPref val="0"/>
        </dgm:presLayoutVars>
      </dgm:prSet>
      <dgm:spPr/>
    </dgm:pt>
  </dgm:ptLst>
  <dgm:cxnLst>
    <dgm:cxn modelId="{AFD6F432-C0AC-4941-8242-7AA562FD56FC}" srcId="{922495F5-C21E-48D1-B328-FE728BBD2CF6}" destId="{6F2D629C-BAF2-4002-9309-0FA1DE8DA250}" srcOrd="3" destOrd="0" parTransId="{7DC92E70-4548-4546-8BA9-2775B12C515F}" sibTransId="{7D259C45-E132-4B1A-9379-48A63B424DCA}"/>
    <dgm:cxn modelId="{D90B2239-1F6C-46EF-B418-7164697143CA}" type="presOf" srcId="{575A5E06-6247-42AD-98FA-C221566DA71E}" destId="{F7B3E204-7032-4586-9703-D01F07A7FEF1}" srcOrd="0" destOrd="0" presId="urn:microsoft.com/office/officeart/2005/8/layout/matrix1"/>
    <dgm:cxn modelId="{1688E16D-575A-46F7-BDE3-DC0BB567C064}" type="presOf" srcId="{922495F5-C21E-48D1-B328-FE728BBD2CF6}" destId="{D32DA95A-DAFB-4FE8-8DB2-76E9557D0212}" srcOrd="0" destOrd="0" presId="urn:microsoft.com/office/officeart/2005/8/layout/matrix1"/>
    <dgm:cxn modelId="{83821886-6E8A-455F-AFDF-5C90FD0DD5AF}" srcId="{922495F5-C21E-48D1-B328-FE728BBD2CF6}" destId="{105B8DBA-F450-403C-B4C9-569E0B313AE8}" srcOrd="2" destOrd="0" parTransId="{65F20730-3AB0-4713-8FA9-03E5F6EDDC64}" sibTransId="{537ECA3C-8C86-4ECE-9F1D-456088353F0D}"/>
    <dgm:cxn modelId="{F66485A0-211D-426E-9C6E-B9B0C5085A99}" srcId="{922495F5-C21E-48D1-B328-FE728BBD2CF6}" destId="{715F46B1-7311-4F2B-B272-477E4689F210}" srcOrd="1" destOrd="0" parTransId="{5AF5D05C-9805-4C3D-85A6-79E452AFD429}" sibTransId="{447B02AD-EF55-4BA6-BB15-63602EC16036}"/>
    <dgm:cxn modelId="{B8D0FCC8-1DD4-4CDC-899A-2B22447A260D}" srcId="{922495F5-C21E-48D1-B328-FE728BBD2CF6}" destId="{575A5E06-6247-42AD-98FA-C221566DA71E}" srcOrd="0" destOrd="0" parTransId="{CAE7FE03-481B-401F-9023-F4568E161221}" sibTransId="{A1E94707-9F39-4B54-9CA2-24919866B981}"/>
    <dgm:cxn modelId="{6E9B92A7-9851-4873-9176-593A9C833640}" type="presParOf" srcId="{D32DA95A-DAFB-4FE8-8DB2-76E9557D0212}" destId="{5F0CE608-7E66-4448-A9F0-835C8A4FED57}" srcOrd="0" destOrd="0" presId="urn:microsoft.com/office/officeart/2005/8/layout/matrix1"/>
    <dgm:cxn modelId="{CD35330F-D79D-430D-A5F6-DC5E1B6A98A0}" type="presParOf" srcId="{5F0CE608-7E66-4448-A9F0-835C8A4FED57}" destId="{BC525C44-E7FD-4AA2-9475-8D341BA537D2}" srcOrd="0" destOrd="0" presId="urn:microsoft.com/office/officeart/2005/8/layout/matrix1"/>
    <dgm:cxn modelId="{4C252E8B-FF52-4FC5-92CE-0C7660D303CE}" type="presParOf" srcId="{5F0CE608-7E66-4448-A9F0-835C8A4FED57}" destId="{A4DBF1F2-3FCF-47ED-87CF-AC059CF56C8B}" srcOrd="1" destOrd="0" presId="urn:microsoft.com/office/officeart/2005/8/layout/matrix1"/>
    <dgm:cxn modelId="{32F1DADA-E5FE-437B-A397-40347FF88D57}" type="presParOf" srcId="{5F0CE608-7E66-4448-A9F0-835C8A4FED57}" destId="{B0440BF5-71C4-4D9A-8C62-14B98BC717E7}" srcOrd="2" destOrd="0" presId="urn:microsoft.com/office/officeart/2005/8/layout/matrix1"/>
    <dgm:cxn modelId="{C9CD8B00-F17B-45AA-B7A5-33C7FC24B180}" type="presParOf" srcId="{5F0CE608-7E66-4448-A9F0-835C8A4FED57}" destId="{08A97235-E0D8-4A36-8394-D49B98734A73}" srcOrd="3" destOrd="0" presId="urn:microsoft.com/office/officeart/2005/8/layout/matrix1"/>
    <dgm:cxn modelId="{C042DD24-E04A-4236-BDA9-7F2FCA60AC8C}" type="presParOf" srcId="{5F0CE608-7E66-4448-A9F0-835C8A4FED57}" destId="{EA11AE25-BCB7-4304-925A-DA0D4AC664D2}" srcOrd="4" destOrd="0" presId="urn:microsoft.com/office/officeart/2005/8/layout/matrix1"/>
    <dgm:cxn modelId="{984E161D-9E8D-47D4-86E0-58E40E66F56E}" type="presParOf" srcId="{5F0CE608-7E66-4448-A9F0-835C8A4FED57}" destId="{20A9FB5C-F365-4E85-ADE8-24EE25592322}" srcOrd="5" destOrd="0" presId="urn:microsoft.com/office/officeart/2005/8/layout/matrix1"/>
    <dgm:cxn modelId="{208CCA6C-A0D2-4414-BB95-368B57361BE5}" type="presParOf" srcId="{5F0CE608-7E66-4448-A9F0-835C8A4FED57}" destId="{71896242-9209-496F-A0BC-237BAC124EB4}" srcOrd="6" destOrd="0" presId="urn:microsoft.com/office/officeart/2005/8/layout/matrix1"/>
    <dgm:cxn modelId="{6170A5B5-5435-4B2B-BB7C-6C10CD03A801}" type="presParOf" srcId="{5F0CE608-7E66-4448-A9F0-835C8A4FED57}" destId="{F768AFD0-4E91-45B2-9373-5A97F572F115}" srcOrd="7" destOrd="0" presId="urn:microsoft.com/office/officeart/2005/8/layout/matrix1"/>
    <dgm:cxn modelId="{417F0A1E-C958-4B0D-9B75-C0B7288D1782}" type="presParOf" srcId="{D32DA95A-DAFB-4FE8-8DB2-76E9557D0212}" destId="{F7B3E204-7032-4586-9703-D01F07A7FEF1}"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C5A619-D02F-46BD-B11E-828DF194D8D4}"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CEED8E54-809B-4EC5-8241-29B54B53107A}">
      <dgm:prSet phldrT="[Text]"/>
      <dgm:spPr/>
      <dgm:t>
        <a:bodyPr/>
        <a:lstStyle/>
        <a:p>
          <a:r>
            <a:rPr lang="en-GB" dirty="0">
              <a:solidFill>
                <a:srgbClr val="76C6D2"/>
              </a:solidFill>
            </a:rPr>
            <a:t>Typical Project (grant) proposal elements</a:t>
          </a:r>
          <a:endParaRPr lang="en-US" dirty="0">
            <a:solidFill>
              <a:srgbClr val="76C6D2"/>
            </a:solidFill>
          </a:endParaRPr>
        </a:p>
      </dgm:t>
    </dgm:pt>
    <dgm:pt modelId="{FDC61795-ECA7-447A-88A3-BCC756219D83}" type="parTrans" cxnId="{A4E24DA4-A665-41DD-A28B-D7CE4D6026F4}">
      <dgm:prSet/>
      <dgm:spPr/>
      <dgm:t>
        <a:bodyPr/>
        <a:lstStyle/>
        <a:p>
          <a:endParaRPr lang="en-US"/>
        </a:p>
      </dgm:t>
    </dgm:pt>
    <dgm:pt modelId="{A2382D0D-D4C6-4540-B086-0DAF812BA19E}" type="sibTrans" cxnId="{A4E24DA4-A665-41DD-A28B-D7CE4D6026F4}">
      <dgm:prSet/>
      <dgm:spPr/>
      <dgm:t>
        <a:bodyPr/>
        <a:lstStyle/>
        <a:p>
          <a:endParaRPr lang="en-US"/>
        </a:p>
      </dgm:t>
    </dgm:pt>
    <dgm:pt modelId="{B918E0FC-8CE0-4B42-B609-C0B7198ACE3B}">
      <dgm:prSet/>
      <dgm:spPr/>
      <dgm:t>
        <a:bodyPr/>
        <a:lstStyle/>
        <a:p>
          <a:r>
            <a:rPr lang="en-GB" b="1" dirty="0"/>
            <a:t>Summary</a:t>
          </a:r>
          <a:r>
            <a:rPr lang="en-GB" dirty="0"/>
            <a:t> </a:t>
          </a:r>
          <a:endParaRPr lang="hr-BA" dirty="0"/>
        </a:p>
        <a:p>
          <a:r>
            <a:rPr lang="en-IE" altLang="en-US" dirty="0">
              <a:solidFill>
                <a:srgbClr val="A05096"/>
              </a:solidFill>
              <a:latin typeface="Arial" panose="020B0604020202020204" pitchFamily="34" charset="0"/>
              <a:cs typeface="Arial" panose="020B0604020202020204" pitchFamily="34" charset="0"/>
            </a:rPr>
            <a:t>Write this at the end – repeat your best content </a:t>
          </a:r>
          <a:endParaRPr lang="en-GB" dirty="0"/>
        </a:p>
      </dgm:t>
    </dgm:pt>
    <dgm:pt modelId="{580C7F3D-00CE-4C9B-B2F7-3540FA05CBC2}" type="parTrans" cxnId="{3DF72779-E270-4B09-9536-B2E048786717}">
      <dgm:prSet/>
      <dgm:spPr/>
      <dgm:t>
        <a:bodyPr/>
        <a:lstStyle/>
        <a:p>
          <a:endParaRPr lang="en-US"/>
        </a:p>
      </dgm:t>
    </dgm:pt>
    <dgm:pt modelId="{6AC243FC-E360-42B3-9827-5FB56E1331E5}" type="sibTrans" cxnId="{3DF72779-E270-4B09-9536-B2E048786717}">
      <dgm:prSet/>
      <dgm:spPr/>
      <dgm:t>
        <a:bodyPr/>
        <a:lstStyle/>
        <a:p>
          <a:endParaRPr lang="en-US"/>
        </a:p>
      </dgm:t>
    </dgm:pt>
    <dgm:pt modelId="{773CB8B0-1003-476A-BDB5-7F1CCA801F7A}">
      <dgm:prSet/>
      <dgm:spPr/>
      <dgm:t>
        <a:bodyPr/>
        <a:lstStyle/>
        <a:p>
          <a:r>
            <a:rPr lang="en-GB" b="1" dirty="0"/>
            <a:t>About the applicant </a:t>
          </a:r>
          <a:endParaRPr lang="hr-BA" dirty="0"/>
        </a:p>
        <a:p>
          <a:r>
            <a:rPr lang="en-GB" dirty="0">
              <a:solidFill>
                <a:srgbClr val="A05096"/>
              </a:solidFill>
              <a:latin typeface="Arial" pitchFamily="34" charset="0"/>
              <a:cs typeface="Arial" pitchFamily="34" charset="0"/>
            </a:rPr>
            <a:t>Don’t assume that the funder will have any knowledge of your </a:t>
          </a:r>
          <a:r>
            <a:rPr lang="hr-BA" dirty="0">
              <a:solidFill>
                <a:srgbClr val="A05096"/>
              </a:solidFill>
              <a:latin typeface="Arial" pitchFamily="34" charset="0"/>
              <a:cs typeface="Arial" pitchFamily="34" charset="0"/>
            </a:rPr>
            <a:t>initiative</a:t>
          </a:r>
          <a:endParaRPr lang="en-GB" dirty="0">
            <a:solidFill>
              <a:srgbClr val="A05096"/>
            </a:solidFill>
            <a:latin typeface="Arial" pitchFamily="34" charset="0"/>
            <a:cs typeface="Arial" pitchFamily="34" charset="0"/>
          </a:endParaRPr>
        </a:p>
      </dgm:t>
    </dgm:pt>
    <dgm:pt modelId="{E244A184-A384-4E90-B4BB-C907D00C83D6}" type="parTrans" cxnId="{641DCCD0-54D8-4E13-A8AC-8AC1BC60E424}">
      <dgm:prSet/>
      <dgm:spPr/>
      <dgm:t>
        <a:bodyPr/>
        <a:lstStyle/>
        <a:p>
          <a:endParaRPr lang="en-US"/>
        </a:p>
      </dgm:t>
    </dgm:pt>
    <dgm:pt modelId="{794953C8-C73E-4BA7-8526-BC7C7C32BD78}" type="sibTrans" cxnId="{641DCCD0-54D8-4E13-A8AC-8AC1BC60E424}">
      <dgm:prSet/>
      <dgm:spPr/>
      <dgm:t>
        <a:bodyPr/>
        <a:lstStyle/>
        <a:p>
          <a:endParaRPr lang="en-US"/>
        </a:p>
      </dgm:t>
    </dgm:pt>
    <dgm:pt modelId="{D4E2C7EC-FF06-4E4F-8E74-8851338899F5}">
      <dgm:prSet/>
      <dgm:spPr/>
      <dgm:t>
        <a:bodyPr/>
        <a:lstStyle/>
        <a:p>
          <a:r>
            <a:rPr lang="en-GB" b="1" dirty="0"/>
            <a:t>Problem definition-justification </a:t>
          </a:r>
          <a:endParaRPr lang="hr-BA" b="1" dirty="0"/>
        </a:p>
        <a:p>
          <a:r>
            <a:rPr lang="en-GB" dirty="0">
              <a:solidFill>
                <a:srgbClr val="A05096"/>
              </a:solidFill>
              <a:latin typeface="Arial" panose="020B0604020202020204" pitchFamily="34" charset="0"/>
              <a:cs typeface="Arial" panose="020B0604020202020204" pitchFamily="34" charset="0"/>
            </a:rPr>
            <a:t>The power of evidence of need. it is not sufficient to say: “we  know … we think….” back 	it up with relevant research</a:t>
          </a:r>
        </a:p>
      </dgm:t>
    </dgm:pt>
    <dgm:pt modelId="{2BAAF873-3C58-4301-802C-AA8B59E0222D}" type="parTrans" cxnId="{55169F20-0330-455D-89CF-A8DF0E9C8C22}">
      <dgm:prSet/>
      <dgm:spPr/>
      <dgm:t>
        <a:bodyPr/>
        <a:lstStyle/>
        <a:p>
          <a:endParaRPr lang="en-US"/>
        </a:p>
      </dgm:t>
    </dgm:pt>
    <dgm:pt modelId="{C6E1BB1A-33CA-442A-B972-19A3779FFB05}" type="sibTrans" cxnId="{55169F20-0330-455D-89CF-A8DF0E9C8C22}">
      <dgm:prSet/>
      <dgm:spPr/>
      <dgm:t>
        <a:bodyPr/>
        <a:lstStyle/>
        <a:p>
          <a:endParaRPr lang="en-US"/>
        </a:p>
      </dgm:t>
    </dgm:pt>
    <dgm:pt modelId="{AA540DD2-D4A4-498E-BC72-B7BFE3222859}">
      <dgm:prSet phldrT="[Text]"/>
      <dgm:spPr/>
      <dgm:t>
        <a:bodyPr/>
        <a:lstStyle/>
        <a:p>
          <a:pPr>
            <a:buFont typeface="+mj-lt"/>
            <a:buAutoNum type="arabicPeriod"/>
          </a:pPr>
          <a:r>
            <a:rPr lang="en-GB" b="1" dirty="0"/>
            <a:t>Cover letter  </a:t>
          </a:r>
          <a:endParaRPr lang="hr-BA" b="1" dirty="0"/>
        </a:p>
        <a:p>
          <a:pPr>
            <a:buFont typeface="+mj-lt"/>
            <a:buAutoNum type="arabicPeriod"/>
          </a:pPr>
          <a:r>
            <a:rPr lang="en-IE" altLang="en-US" dirty="0">
              <a:solidFill>
                <a:srgbClr val="A05096"/>
              </a:solidFill>
              <a:latin typeface="Arial" panose="020B0604020202020204" pitchFamily="34" charset="0"/>
              <a:cs typeface="Arial" panose="020B0604020202020204" pitchFamily="34" charset="0"/>
            </a:rPr>
            <a:t>People need to be inspired by a vision. </a:t>
          </a:r>
          <a:endParaRPr lang="en-US" dirty="0"/>
        </a:p>
      </dgm:t>
    </dgm:pt>
    <dgm:pt modelId="{0525F9AE-9E68-4553-9A6A-CBB9B7E6A160}" type="sibTrans" cxnId="{5D9123F3-89E7-4874-A1F2-F6CD8C4B8D6B}">
      <dgm:prSet/>
      <dgm:spPr/>
      <dgm:t>
        <a:bodyPr/>
        <a:lstStyle/>
        <a:p>
          <a:endParaRPr lang="en-US"/>
        </a:p>
      </dgm:t>
    </dgm:pt>
    <dgm:pt modelId="{47CE1EF4-74B0-41F7-B786-4D9232D29679}" type="parTrans" cxnId="{5D9123F3-89E7-4874-A1F2-F6CD8C4B8D6B}">
      <dgm:prSet/>
      <dgm:spPr/>
      <dgm:t>
        <a:bodyPr/>
        <a:lstStyle/>
        <a:p>
          <a:endParaRPr lang="en-US"/>
        </a:p>
      </dgm:t>
    </dgm:pt>
    <dgm:pt modelId="{A3D4BE1C-D1A4-4AE0-A0B2-D67B5B18D733}">
      <dgm:prSet/>
      <dgm:spPr/>
      <dgm:t>
        <a:bodyPr/>
        <a:lstStyle/>
        <a:p>
          <a:r>
            <a:rPr lang="en-GB" b="1" dirty="0"/>
            <a:t>Target group/beneficiaries </a:t>
          </a:r>
          <a:endParaRPr lang="hr-BA" b="1" dirty="0"/>
        </a:p>
        <a:p>
          <a:r>
            <a:rPr lang="en-GB" dirty="0">
              <a:solidFill>
                <a:srgbClr val="A05096"/>
              </a:solidFill>
              <a:latin typeface="Arial" panose="020B0604020202020204" pitchFamily="34" charset="0"/>
              <a:cs typeface="Arial" panose="020B0604020202020204" pitchFamily="34" charset="0"/>
            </a:rPr>
            <a:t>Who benefits most from the project?  Align to funder target groups – research and repeat. </a:t>
          </a:r>
        </a:p>
      </dgm:t>
    </dgm:pt>
    <dgm:pt modelId="{5B6AC4AD-6F93-43E9-A764-7A0C0B6E4F00}" type="parTrans" cxnId="{332C8A67-FD6C-4E4D-8A04-48D039B05883}">
      <dgm:prSet/>
      <dgm:spPr/>
      <dgm:t>
        <a:bodyPr/>
        <a:lstStyle/>
        <a:p>
          <a:endParaRPr lang="en-US"/>
        </a:p>
      </dgm:t>
    </dgm:pt>
    <dgm:pt modelId="{64C0D412-33C9-4648-90AF-4A4C43C47B5C}" type="sibTrans" cxnId="{332C8A67-FD6C-4E4D-8A04-48D039B05883}">
      <dgm:prSet/>
      <dgm:spPr/>
      <dgm:t>
        <a:bodyPr/>
        <a:lstStyle/>
        <a:p>
          <a:endParaRPr lang="en-US"/>
        </a:p>
      </dgm:t>
    </dgm:pt>
    <dgm:pt modelId="{84708CAE-449E-4A45-801E-BD9BE8AE658C}" type="pres">
      <dgm:prSet presAssocID="{BCC5A619-D02F-46BD-B11E-828DF194D8D4}" presName="vert0" presStyleCnt="0">
        <dgm:presLayoutVars>
          <dgm:dir/>
          <dgm:animOne val="branch"/>
          <dgm:animLvl val="lvl"/>
        </dgm:presLayoutVars>
      </dgm:prSet>
      <dgm:spPr/>
    </dgm:pt>
    <dgm:pt modelId="{AB9C4016-8ED4-44FB-ACAA-028CBF256FB7}" type="pres">
      <dgm:prSet presAssocID="{CEED8E54-809B-4EC5-8241-29B54B53107A}" presName="thickLine" presStyleLbl="alignNode1" presStyleIdx="0" presStyleCnt="1"/>
      <dgm:spPr/>
    </dgm:pt>
    <dgm:pt modelId="{9B0771BD-5853-427D-BD4C-E9F658068195}" type="pres">
      <dgm:prSet presAssocID="{CEED8E54-809B-4EC5-8241-29B54B53107A}" presName="horz1" presStyleCnt="0"/>
      <dgm:spPr/>
    </dgm:pt>
    <dgm:pt modelId="{EC60628C-63FD-4F8D-90B6-C169D43D5030}" type="pres">
      <dgm:prSet presAssocID="{CEED8E54-809B-4EC5-8241-29B54B53107A}" presName="tx1" presStyleLbl="revTx" presStyleIdx="0" presStyleCnt="6" custScaleX="167606"/>
      <dgm:spPr/>
    </dgm:pt>
    <dgm:pt modelId="{FB30BB75-B6B0-4930-A037-765704CCF867}" type="pres">
      <dgm:prSet presAssocID="{CEED8E54-809B-4EC5-8241-29B54B53107A}" presName="vert1" presStyleCnt="0"/>
      <dgm:spPr/>
    </dgm:pt>
    <dgm:pt modelId="{1B630297-4893-44CB-A1EB-B02992598726}" type="pres">
      <dgm:prSet presAssocID="{AA540DD2-D4A4-498E-BC72-B7BFE3222859}" presName="vertSpace2a" presStyleCnt="0"/>
      <dgm:spPr/>
    </dgm:pt>
    <dgm:pt modelId="{79A8850E-EC4B-422D-891D-4DFEDD5906C7}" type="pres">
      <dgm:prSet presAssocID="{AA540DD2-D4A4-498E-BC72-B7BFE3222859}" presName="horz2" presStyleCnt="0"/>
      <dgm:spPr/>
    </dgm:pt>
    <dgm:pt modelId="{5AF69F8B-F956-4AF7-BEBC-6A51850CA4E8}" type="pres">
      <dgm:prSet presAssocID="{AA540DD2-D4A4-498E-BC72-B7BFE3222859}" presName="horzSpace2" presStyleCnt="0"/>
      <dgm:spPr/>
    </dgm:pt>
    <dgm:pt modelId="{2739FCC8-E683-4290-8DEE-5B7FE7BF9FA4}" type="pres">
      <dgm:prSet presAssocID="{AA540DD2-D4A4-498E-BC72-B7BFE3222859}" presName="tx2" presStyleLbl="revTx" presStyleIdx="1" presStyleCnt="6"/>
      <dgm:spPr/>
    </dgm:pt>
    <dgm:pt modelId="{DCD9DEDB-FAA5-4892-8C81-6BFCA07F567D}" type="pres">
      <dgm:prSet presAssocID="{AA540DD2-D4A4-498E-BC72-B7BFE3222859}" presName="vert2" presStyleCnt="0"/>
      <dgm:spPr/>
    </dgm:pt>
    <dgm:pt modelId="{9C6C319A-29D7-4755-8109-FA362B25DEDA}" type="pres">
      <dgm:prSet presAssocID="{AA540DD2-D4A4-498E-BC72-B7BFE3222859}" presName="thinLine2b" presStyleLbl="callout" presStyleIdx="0" presStyleCnt="5"/>
      <dgm:spPr/>
    </dgm:pt>
    <dgm:pt modelId="{B7AEB43C-CB59-43A3-8DDB-04B927D476F9}" type="pres">
      <dgm:prSet presAssocID="{AA540DD2-D4A4-498E-BC72-B7BFE3222859}" presName="vertSpace2b" presStyleCnt="0"/>
      <dgm:spPr/>
    </dgm:pt>
    <dgm:pt modelId="{385E4B4B-E7A3-4D8F-9CAD-086C5502899C}" type="pres">
      <dgm:prSet presAssocID="{B918E0FC-8CE0-4B42-B609-C0B7198ACE3B}" presName="horz2" presStyleCnt="0"/>
      <dgm:spPr/>
    </dgm:pt>
    <dgm:pt modelId="{1B13784C-A679-45EA-831F-A845C0C11518}" type="pres">
      <dgm:prSet presAssocID="{B918E0FC-8CE0-4B42-B609-C0B7198ACE3B}" presName="horzSpace2" presStyleCnt="0"/>
      <dgm:spPr/>
    </dgm:pt>
    <dgm:pt modelId="{2466E9D9-0CB9-4F24-B60B-B7EE0405820F}" type="pres">
      <dgm:prSet presAssocID="{B918E0FC-8CE0-4B42-B609-C0B7198ACE3B}" presName="tx2" presStyleLbl="revTx" presStyleIdx="2" presStyleCnt="6"/>
      <dgm:spPr/>
    </dgm:pt>
    <dgm:pt modelId="{39E45736-9E60-4ACF-8EA1-70A0E7E921FD}" type="pres">
      <dgm:prSet presAssocID="{B918E0FC-8CE0-4B42-B609-C0B7198ACE3B}" presName="vert2" presStyleCnt="0"/>
      <dgm:spPr/>
    </dgm:pt>
    <dgm:pt modelId="{AFA8AD0F-4667-4070-8FC7-9378ABB3C975}" type="pres">
      <dgm:prSet presAssocID="{B918E0FC-8CE0-4B42-B609-C0B7198ACE3B}" presName="thinLine2b" presStyleLbl="callout" presStyleIdx="1" presStyleCnt="5"/>
      <dgm:spPr/>
    </dgm:pt>
    <dgm:pt modelId="{426EDB00-B397-4A2F-B64A-BF2DB8914CB7}" type="pres">
      <dgm:prSet presAssocID="{B918E0FC-8CE0-4B42-B609-C0B7198ACE3B}" presName="vertSpace2b" presStyleCnt="0"/>
      <dgm:spPr/>
    </dgm:pt>
    <dgm:pt modelId="{A4E5439A-DDC7-4F76-81F0-C0F7E45AB0D6}" type="pres">
      <dgm:prSet presAssocID="{773CB8B0-1003-476A-BDB5-7F1CCA801F7A}" presName="horz2" presStyleCnt="0"/>
      <dgm:spPr/>
    </dgm:pt>
    <dgm:pt modelId="{38A79AFD-3DD2-4F86-B681-36136491EE95}" type="pres">
      <dgm:prSet presAssocID="{773CB8B0-1003-476A-BDB5-7F1CCA801F7A}" presName="horzSpace2" presStyleCnt="0"/>
      <dgm:spPr/>
    </dgm:pt>
    <dgm:pt modelId="{CEAA7517-B9B2-4F8D-AEA4-A24C69A4F8E4}" type="pres">
      <dgm:prSet presAssocID="{773CB8B0-1003-476A-BDB5-7F1CCA801F7A}" presName="tx2" presStyleLbl="revTx" presStyleIdx="3" presStyleCnt="6"/>
      <dgm:spPr/>
    </dgm:pt>
    <dgm:pt modelId="{4F267207-CA72-4D18-B070-E8145E13DC04}" type="pres">
      <dgm:prSet presAssocID="{773CB8B0-1003-476A-BDB5-7F1CCA801F7A}" presName="vert2" presStyleCnt="0"/>
      <dgm:spPr/>
    </dgm:pt>
    <dgm:pt modelId="{0B540119-B819-45EE-AC5C-9F538052FD25}" type="pres">
      <dgm:prSet presAssocID="{773CB8B0-1003-476A-BDB5-7F1CCA801F7A}" presName="thinLine2b" presStyleLbl="callout" presStyleIdx="2" presStyleCnt="5"/>
      <dgm:spPr/>
    </dgm:pt>
    <dgm:pt modelId="{1A70612E-8BBD-484B-A748-C8E5263FE1A1}" type="pres">
      <dgm:prSet presAssocID="{773CB8B0-1003-476A-BDB5-7F1CCA801F7A}" presName="vertSpace2b" presStyleCnt="0"/>
      <dgm:spPr/>
    </dgm:pt>
    <dgm:pt modelId="{A2BA9666-EB4E-434F-9736-B69E63866C03}" type="pres">
      <dgm:prSet presAssocID="{D4E2C7EC-FF06-4E4F-8E74-8851338899F5}" presName="horz2" presStyleCnt="0"/>
      <dgm:spPr/>
    </dgm:pt>
    <dgm:pt modelId="{83E86FC1-2C65-477F-885E-9465335B5342}" type="pres">
      <dgm:prSet presAssocID="{D4E2C7EC-FF06-4E4F-8E74-8851338899F5}" presName="horzSpace2" presStyleCnt="0"/>
      <dgm:spPr/>
    </dgm:pt>
    <dgm:pt modelId="{B5408EA4-34C5-4782-9D04-E342822C3A35}" type="pres">
      <dgm:prSet presAssocID="{D4E2C7EC-FF06-4E4F-8E74-8851338899F5}" presName="tx2" presStyleLbl="revTx" presStyleIdx="4" presStyleCnt="6"/>
      <dgm:spPr/>
    </dgm:pt>
    <dgm:pt modelId="{C9BC182B-15A2-4A0B-87AA-62FEA4EF5CD6}" type="pres">
      <dgm:prSet presAssocID="{D4E2C7EC-FF06-4E4F-8E74-8851338899F5}" presName="vert2" presStyleCnt="0"/>
      <dgm:spPr/>
    </dgm:pt>
    <dgm:pt modelId="{EB55CAD3-A7DF-400D-A23A-35AF19A5D07D}" type="pres">
      <dgm:prSet presAssocID="{D4E2C7EC-FF06-4E4F-8E74-8851338899F5}" presName="thinLine2b" presStyleLbl="callout" presStyleIdx="3" presStyleCnt="5"/>
      <dgm:spPr/>
    </dgm:pt>
    <dgm:pt modelId="{AD16D4A0-1808-49FA-A165-BEF9F82B2941}" type="pres">
      <dgm:prSet presAssocID="{D4E2C7EC-FF06-4E4F-8E74-8851338899F5}" presName="vertSpace2b" presStyleCnt="0"/>
      <dgm:spPr/>
    </dgm:pt>
    <dgm:pt modelId="{BB4F3ADE-706E-4D21-8CB2-96E624481423}" type="pres">
      <dgm:prSet presAssocID="{A3D4BE1C-D1A4-4AE0-A0B2-D67B5B18D733}" presName="horz2" presStyleCnt="0"/>
      <dgm:spPr/>
    </dgm:pt>
    <dgm:pt modelId="{BD529C66-1573-4757-859E-1837EE3A5894}" type="pres">
      <dgm:prSet presAssocID="{A3D4BE1C-D1A4-4AE0-A0B2-D67B5B18D733}" presName="horzSpace2" presStyleCnt="0"/>
      <dgm:spPr/>
    </dgm:pt>
    <dgm:pt modelId="{91100F22-0B9F-443C-BCD6-0159218B60F6}" type="pres">
      <dgm:prSet presAssocID="{A3D4BE1C-D1A4-4AE0-A0B2-D67B5B18D733}" presName="tx2" presStyleLbl="revTx" presStyleIdx="5" presStyleCnt="6"/>
      <dgm:spPr/>
    </dgm:pt>
    <dgm:pt modelId="{E834B7C6-F5A6-4221-91FC-F2704AECA2AD}" type="pres">
      <dgm:prSet presAssocID="{A3D4BE1C-D1A4-4AE0-A0B2-D67B5B18D733}" presName="vert2" presStyleCnt="0"/>
      <dgm:spPr/>
    </dgm:pt>
    <dgm:pt modelId="{B9FE90A0-4868-461C-85CF-7C16D83AE625}" type="pres">
      <dgm:prSet presAssocID="{A3D4BE1C-D1A4-4AE0-A0B2-D67B5B18D733}" presName="thinLine2b" presStyleLbl="callout" presStyleIdx="4" presStyleCnt="5"/>
      <dgm:spPr/>
    </dgm:pt>
    <dgm:pt modelId="{EC930E11-A6D1-4231-B9EC-B1830DAA6B64}" type="pres">
      <dgm:prSet presAssocID="{A3D4BE1C-D1A4-4AE0-A0B2-D67B5B18D733}" presName="vertSpace2b" presStyleCnt="0"/>
      <dgm:spPr/>
    </dgm:pt>
  </dgm:ptLst>
  <dgm:cxnLst>
    <dgm:cxn modelId="{8E9EBA0D-8CDE-4556-83D4-0BCFE54E86FE}" type="presOf" srcId="{A3D4BE1C-D1A4-4AE0-A0B2-D67B5B18D733}" destId="{91100F22-0B9F-443C-BCD6-0159218B60F6}" srcOrd="0" destOrd="0" presId="urn:microsoft.com/office/officeart/2008/layout/LinedList"/>
    <dgm:cxn modelId="{55169F20-0330-455D-89CF-A8DF0E9C8C22}" srcId="{CEED8E54-809B-4EC5-8241-29B54B53107A}" destId="{D4E2C7EC-FF06-4E4F-8E74-8851338899F5}" srcOrd="3" destOrd="0" parTransId="{2BAAF873-3C58-4301-802C-AA8B59E0222D}" sibTransId="{C6E1BB1A-33CA-442A-B972-19A3779FFB05}"/>
    <dgm:cxn modelId="{9477653A-1C39-49B3-BB94-0F82BFC0291F}" type="presOf" srcId="{CEED8E54-809B-4EC5-8241-29B54B53107A}" destId="{EC60628C-63FD-4F8D-90B6-C169D43D5030}" srcOrd="0" destOrd="0" presId="urn:microsoft.com/office/officeart/2008/layout/LinedList"/>
    <dgm:cxn modelId="{FE587F49-E048-4DAE-BC5B-B3710308C266}" type="presOf" srcId="{BCC5A619-D02F-46BD-B11E-828DF194D8D4}" destId="{84708CAE-449E-4A45-801E-BD9BE8AE658C}" srcOrd="0" destOrd="0" presId="urn:microsoft.com/office/officeart/2008/layout/LinedList"/>
    <dgm:cxn modelId="{332C8A67-FD6C-4E4D-8A04-48D039B05883}" srcId="{CEED8E54-809B-4EC5-8241-29B54B53107A}" destId="{A3D4BE1C-D1A4-4AE0-A0B2-D67B5B18D733}" srcOrd="4" destOrd="0" parTransId="{5B6AC4AD-6F93-43E9-A764-7A0C0B6E4F00}" sibTransId="{64C0D412-33C9-4648-90AF-4A4C43C47B5C}"/>
    <dgm:cxn modelId="{3DF72779-E270-4B09-9536-B2E048786717}" srcId="{CEED8E54-809B-4EC5-8241-29B54B53107A}" destId="{B918E0FC-8CE0-4B42-B609-C0B7198ACE3B}" srcOrd="1" destOrd="0" parTransId="{580C7F3D-00CE-4C9B-B2F7-3540FA05CBC2}" sibTransId="{6AC243FC-E360-42B3-9827-5FB56E1331E5}"/>
    <dgm:cxn modelId="{D2614586-8526-40C3-9A52-46BDD8283BB5}" type="presOf" srcId="{AA540DD2-D4A4-498E-BC72-B7BFE3222859}" destId="{2739FCC8-E683-4290-8DEE-5B7FE7BF9FA4}" srcOrd="0" destOrd="0" presId="urn:microsoft.com/office/officeart/2008/layout/LinedList"/>
    <dgm:cxn modelId="{A4E24DA4-A665-41DD-A28B-D7CE4D6026F4}" srcId="{BCC5A619-D02F-46BD-B11E-828DF194D8D4}" destId="{CEED8E54-809B-4EC5-8241-29B54B53107A}" srcOrd="0" destOrd="0" parTransId="{FDC61795-ECA7-447A-88A3-BCC756219D83}" sibTransId="{A2382D0D-D4C6-4540-B086-0DAF812BA19E}"/>
    <dgm:cxn modelId="{45EC7BAD-A148-4251-8005-86CCB219CC39}" type="presOf" srcId="{B918E0FC-8CE0-4B42-B609-C0B7198ACE3B}" destId="{2466E9D9-0CB9-4F24-B60B-B7EE0405820F}" srcOrd="0" destOrd="0" presId="urn:microsoft.com/office/officeart/2008/layout/LinedList"/>
    <dgm:cxn modelId="{641DCCD0-54D8-4E13-A8AC-8AC1BC60E424}" srcId="{CEED8E54-809B-4EC5-8241-29B54B53107A}" destId="{773CB8B0-1003-476A-BDB5-7F1CCA801F7A}" srcOrd="2" destOrd="0" parTransId="{E244A184-A384-4E90-B4BB-C907D00C83D6}" sibTransId="{794953C8-C73E-4BA7-8526-BC7C7C32BD78}"/>
    <dgm:cxn modelId="{A92B6AD3-58AB-46A7-B238-128DA3594D2C}" type="presOf" srcId="{D4E2C7EC-FF06-4E4F-8E74-8851338899F5}" destId="{B5408EA4-34C5-4782-9D04-E342822C3A35}" srcOrd="0" destOrd="0" presId="urn:microsoft.com/office/officeart/2008/layout/LinedList"/>
    <dgm:cxn modelId="{5D9123F3-89E7-4874-A1F2-F6CD8C4B8D6B}" srcId="{CEED8E54-809B-4EC5-8241-29B54B53107A}" destId="{AA540DD2-D4A4-498E-BC72-B7BFE3222859}" srcOrd="0" destOrd="0" parTransId="{47CE1EF4-74B0-41F7-B786-4D9232D29679}" sibTransId="{0525F9AE-9E68-4553-9A6A-CBB9B7E6A160}"/>
    <dgm:cxn modelId="{5DA94AFF-780B-4E51-BC63-CCD9C730CB35}" type="presOf" srcId="{773CB8B0-1003-476A-BDB5-7F1CCA801F7A}" destId="{CEAA7517-B9B2-4F8D-AEA4-A24C69A4F8E4}" srcOrd="0" destOrd="0" presId="urn:microsoft.com/office/officeart/2008/layout/LinedList"/>
    <dgm:cxn modelId="{8C9A29B1-040F-4030-9363-51EE9DD8DB23}" type="presParOf" srcId="{84708CAE-449E-4A45-801E-BD9BE8AE658C}" destId="{AB9C4016-8ED4-44FB-ACAA-028CBF256FB7}" srcOrd="0" destOrd="0" presId="urn:microsoft.com/office/officeart/2008/layout/LinedList"/>
    <dgm:cxn modelId="{BDB441F9-6C92-4D50-A777-346B7D25030F}" type="presParOf" srcId="{84708CAE-449E-4A45-801E-BD9BE8AE658C}" destId="{9B0771BD-5853-427D-BD4C-E9F658068195}" srcOrd="1" destOrd="0" presId="urn:microsoft.com/office/officeart/2008/layout/LinedList"/>
    <dgm:cxn modelId="{7571CD04-D4F1-4D41-AF73-C2C5A093EAA1}" type="presParOf" srcId="{9B0771BD-5853-427D-BD4C-E9F658068195}" destId="{EC60628C-63FD-4F8D-90B6-C169D43D5030}" srcOrd="0" destOrd="0" presId="urn:microsoft.com/office/officeart/2008/layout/LinedList"/>
    <dgm:cxn modelId="{66AA58AE-5374-4B03-94A9-477A00E725E4}" type="presParOf" srcId="{9B0771BD-5853-427D-BD4C-E9F658068195}" destId="{FB30BB75-B6B0-4930-A037-765704CCF867}" srcOrd="1" destOrd="0" presId="urn:microsoft.com/office/officeart/2008/layout/LinedList"/>
    <dgm:cxn modelId="{C54DE0CB-5CD5-46A0-BAF0-7E3060A40410}" type="presParOf" srcId="{FB30BB75-B6B0-4930-A037-765704CCF867}" destId="{1B630297-4893-44CB-A1EB-B02992598726}" srcOrd="0" destOrd="0" presId="urn:microsoft.com/office/officeart/2008/layout/LinedList"/>
    <dgm:cxn modelId="{CCF0FE72-8B63-4D3E-AC46-2C2249C71861}" type="presParOf" srcId="{FB30BB75-B6B0-4930-A037-765704CCF867}" destId="{79A8850E-EC4B-422D-891D-4DFEDD5906C7}" srcOrd="1" destOrd="0" presId="urn:microsoft.com/office/officeart/2008/layout/LinedList"/>
    <dgm:cxn modelId="{373FA333-CAEB-4D3A-8853-94677551DEC9}" type="presParOf" srcId="{79A8850E-EC4B-422D-891D-4DFEDD5906C7}" destId="{5AF69F8B-F956-4AF7-BEBC-6A51850CA4E8}" srcOrd="0" destOrd="0" presId="urn:microsoft.com/office/officeart/2008/layout/LinedList"/>
    <dgm:cxn modelId="{AF8F2FD9-4C15-4F59-9F63-337CC846B111}" type="presParOf" srcId="{79A8850E-EC4B-422D-891D-4DFEDD5906C7}" destId="{2739FCC8-E683-4290-8DEE-5B7FE7BF9FA4}" srcOrd="1" destOrd="0" presId="urn:microsoft.com/office/officeart/2008/layout/LinedList"/>
    <dgm:cxn modelId="{F4C6CC61-AC07-4F04-9FB8-153834A0FC89}" type="presParOf" srcId="{79A8850E-EC4B-422D-891D-4DFEDD5906C7}" destId="{DCD9DEDB-FAA5-4892-8C81-6BFCA07F567D}" srcOrd="2" destOrd="0" presId="urn:microsoft.com/office/officeart/2008/layout/LinedList"/>
    <dgm:cxn modelId="{FA304045-3E07-4A27-908E-C1FB64F4B9ED}" type="presParOf" srcId="{FB30BB75-B6B0-4930-A037-765704CCF867}" destId="{9C6C319A-29D7-4755-8109-FA362B25DEDA}" srcOrd="2" destOrd="0" presId="urn:microsoft.com/office/officeart/2008/layout/LinedList"/>
    <dgm:cxn modelId="{D3BEE390-69E2-41E6-A23B-C275EC143EF1}" type="presParOf" srcId="{FB30BB75-B6B0-4930-A037-765704CCF867}" destId="{B7AEB43C-CB59-43A3-8DDB-04B927D476F9}" srcOrd="3" destOrd="0" presId="urn:microsoft.com/office/officeart/2008/layout/LinedList"/>
    <dgm:cxn modelId="{51804BEC-A0C8-4535-A822-3976D86B8D33}" type="presParOf" srcId="{FB30BB75-B6B0-4930-A037-765704CCF867}" destId="{385E4B4B-E7A3-4D8F-9CAD-086C5502899C}" srcOrd="4" destOrd="0" presId="urn:microsoft.com/office/officeart/2008/layout/LinedList"/>
    <dgm:cxn modelId="{585FA517-50E1-4E4B-A16E-64CFA484643B}" type="presParOf" srcId="{385E4B4B-E7A3-4D8F-9CAD-086C5502899C}" destId="{1B13784C-A679-45EA-831F-A845C0C11518}" srcOrd="0" destOrd="0" presId="urn:microsoft.com/office/officeart/2008/layout/LinedList"/>
    <dgm:cxn modelId="{E82511C5-4BD4-422B-B4F2-B3636B1F4721}" type="presParOf" srcId="{385E4B4B-E7A3-4D8F-9CAD-086C5502899C}" destId="{2466E9D9-0CB9-4F24-B60B-B7EE0405820F}" srcOrd="1" destOrd="0" presId="urn:microsoft.com/office/officeart/2008/layout/LinedList"/>
    <dgm:cxn modelId="{D014CB12-B8AD-47D7-B134-352C3AB712C4}" type="presParOf" srcId="{385E4B4B-E7A3-4D8F-9CAD-086C5502899C}" destId="{39E45736-9E60-4ACF-8EA1-70A0E7E921FD}" srcOrd="2" destOrd="0" presId="urn:microsoft.com/office/officeart/2008/layout/LinedList"/>
    <dgm:cxn modelId="{3C619182-4097-4DE5-B039-D2B02FE97A38}" type="presParOf" srcId="{FB30BB75-B6B0-4930-A037-765704CCF867}" destId="{AFA8AD0F-4667-4070-8FC7-9378ABB3C975}" srcOrd="5" destOrd="0" presId="urn:microsoft.com/office/officeart/2008/layout/LinedList"/>
    <dgm:cxn modelId="{E5B2D5F2-CE93-461E-ABEE-7808163F3AE3}" type="presParOf" srcId="{FB30BB75-B6B0-4930-A037-765704CCF867}" destId="{426EDB00-B397-4A2F-B64A-BF2DB8914CB7}" srcOrd="6" destOrd="0" presId="urn:microsoft.com/office/officeart/2008/layout/LinedList"/>
    <dgm:cxn modelId="{13E6EEA2-2F2F-4909-AC99-3A93A48F4957}" type="presParOf" srcId="{FB30BB75-B6B0-4930-A037-765704CCF867}" destId="{A4E5439A-DDC7-4F76-81F0-C0F7E45AB0D6}" srcOrd="7" destOrd="0" presId="urn:microsoft.com/office/officeart/2008/layout/LinedList"/>
    <dgm:cxn modelId="{E3962E1C-7334-4F30-880A-45F465A19EB0}" type="presParOf" srcId="{A4E5439A-DDC7-4F76-81F0-C0F7E45AB0D6}" destId="{38A79AFD-3DD2-4F86-B681-36136491EE95}" srcOrd="0" destOrd="0" presId="urn:microsoft.com/office/officeart/2008/layout/LinedList"/>
    <dgm:cxn modelId="{0D78E48A-A1A4-4FEF-AE47-CA7441AB8622}" type="presParOf" srcId="{A4E5439A-DDC7-4F76-81F0-C0F7E45AB0D6}" destId="{CEAA7517-B9B2-4F8D-AEA4-A24C69A4F8E4}" srcOrd="1" destOrd="0" presId="urn:microsoft.com/office/officeart/2008/layout/LinedList"/>
    <dgm:cxn modelId="{44E64096-5669-4726-9732-19577FBF1356}" type="presParOf" srcId="{A4E5439A-DDC7-4F76-81F0-C0F7E45AB0D6}" destId="{4F267207-CA72-4D18-B070-E8145E13DC04}" srcOrd="2" destOrd="0" presId="urn:microsoft.com/office/officeart/2008/layout/LinedList"/>
    <dgm:cxn modelId="{E0D132D8-E7D5-4E72-AC4D-C7026D6AF799}" type="presParOf" srcId="{FB30BB75-B6B0-4930-A037-765704CCF867}" destId="{0B540119-B819-45EE-AC5C-9F538052FD25}" srcOrd="8" destOrd="0" presId="urn:microsoft.com/office/officeart/2008/layout/LinedList"/>
    <dgm:cxn modelId="{5B799627-CF8C-4C14-8286-2F1ACE630C0F}" type="presParOf" srcId="{FB30BB75-B6B0-4930-A037-765704CCF867}" destId="{1A70612E-8BBD-484B-A748-C8E5263FE1A1}" srcOrd="9" destOrd="0" presId="urn:microsoft.com/office/officeart/2008/layout/LinedList"/>
    <dgm:cxn modelId="{888BDFAB-3683-427C-946E-E461A341B634}" type="presParOf" srcId="{FB30BB75-B6B0-4930-A037-765704CCF867}" destId="{A2BA9666-EB4E-434F-9736-B69E63866C03}" srcOrd="10" destOrd="0" presId="urn:microsoft.com/office/officeart/2008/layout/LinedList"/>
    <dgm:cxn modelId="{8F71B687-9999-403E-979F-0EB3D9300CC5}" type="presParOf" srcId="{A2BA9666-EB4E-434F-9736-B69E63866C03}" destId="{83E86FC1-2C65-477F-885E-9465335B5342}" srcOrd="0" destOrd="0" presId="urn:microsoft.com/office/officeart/2008/layout/LinedList"/>
    <dgm:cxn modelId="{34519953-A420-4F69-A282-A65BB08D6FFB}" type="presParOf" srcId="{A2BA9666-EB4E-434F-9736-B69E63866C03}" destId="{B5408EA4-34C5-4782-9D04-E342822C3A35}" srcOrd="1" destOrd="0" presId="urn:microsoft.com/office/officeart/2008/layout/LinedList"/>
    <dgm:cxn modelId="{58CCDC67-0A26-453E-B55D-0C7B1EED3D2E}" type="presParOf" srcId="{A2BA9666-EB4E-434F-9736-B69E63866C03}" destId="{C9BC182B-15A2-4A0B-87AA-62FEA4EF5CD6}" srcOrd="2" destOrd="0" presId="urn:microsoft.com/office/officeart/2008/layout/LinedList"/>
    <dgm:cxn modelId="{3ABBC6B2-2243-418E-971F-6B725F66E4D6}" type="presParOf" srcId="{FB30BB75-B6B0-4930-A037-765704CCF867}" destId="{EB55CAD3-A7DF-400D-A23A-35AF19A5D07D}" srcOrd="11" destOrd="0" presId="urn:microsoft.com/office/officeart/2008/layout/LinedList"/>
    <dgm:cxn modelId="{2CD66430-2DB9-45E0-A570-5129A9129546}" type="presParOf" srcId="{FB30BB75-B6B0-4930-A037-765704CCF867}" destId="{AD16D4A0-1808-49FA-A165-BEF9F82B2941}" srcOrd="12" destOrd="0" presId="urn:microsoft.com/office/officeart/2008/layout/LinedList"/>
    <dgm:cxn modelId="{BD2D239A-3E15-4BFD-9C7B-DAC1F0447553}" type="presParOf" srcId="{FB30BB75-B6B0-4930-A037-765704CCF867}" destId="{BB4F3ADE-706E-4D21-8CB2-96E624481423}" srcOrd="13" destOrd="0" presId="urn:microsoft.com/office/officeart/2008/layout/LinedList"/>
    <dgm:cxn modelId="{8D9B7021-C879-4C76-A41E-E93AA543E8C3}" type="presParOf" srcId="{BB4F3ADE-706E-4D21-8CB2-96E624481423}" destId="{BD529C66-1573-4757-859E-1837EE3A5894}" srcOrd="0" destOrd="0" presId="urn:microsoft.com/office/officeart/2008/layout/LinedList"/>
    <dgm:cxn modelId="{CE62359C-3D54-4A64-B29B-6EB6F7A6DC2C}" type="presParOf" srcId="{BB4F3ADE-706E-4D21-8CB2-96E624481423}" destId="{91100F22-0B9F-443C-BCD6-0159218B60F6}" srcOrd="1" destOrd="0" presId="urn:microsoft.com/office/officeart/2008/layout/LinedList"/>
    <dgm:cxn modelId="{78FD6A9D-CA32-4BA5-ADB8-C98688A6D9A7}" type="presParOf" srcId="{BB4F3ADE-706E-4D21-8CB2-96E624481423}" destId="{E834B7C6-F5A6-4221-91FC-F2704AECA2AD}" srcOrd="2" destOrd="0" presId="urn:microsoft.com/office/officeart/2008/layout/LinedList"/>
    <dgm:cxn modelId="{6FFF1B56-4676-43EC-B9AF-465B8DEF69F8}" type="presParOf" srcId="{FB30BB75-B6B0-4930-A037-765704CCF867}" destId="{B9FE90A0-4868-461C-85CF-7C16D83AE625}" srcOrd="14" destOrd="0" presId="urn:microsoft.com/office/officeart/2008/layout/LinedList"/>
    <dgm:cxn modelId="{F4AE35AC-3D88-4826-85DB-B18857513597}" type="presParOf" srcId="{FB30BB75-B6B0-4930-A037-765704CCF867}" destId="{EC930E11-A6D1-4231-B9EC-B1830DAA6B64}"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C5A619-D02F-46BD-B11E-828DF194D8D4}"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CEED8E54-809B-4EC5-8241-29B54B53107A}">
      <dgm:prSet phldrT="[Text]"/>
      <dgm:spPr/>
      <dgm:t>
        <a:bodyPr/>
        <a:lstStyle/>
        <a:p>
          <a:r>
            <a:rPr lang="en-GB" dirty="0">
              <a:solidFill>
                <a:srgbClr val="76C6D2"/>
              </a:solidFill>
            </a:rPr>
            <a:t>Typical Project (grant) proposal elements</a:t>
          </a:r>
          <a:endParaRPr lang="en-US" dirty="0">
            <a:solidFill>
              <a:srgbClr val="76C6D2"/>
            </a:solidFill>
          </a:endParaRPr>
        </a:p>
      </dgm:t>
    </dgm:pt>
    <dgm:pt modelId="{FDC61795-ECA7-447A-88A3-BCC756219D83}" type="parTrans" cxnId="{A4E24DA4-A665-41DD-A28B-D7CE4D6026F4}">
      <dgm:prSet/>
      <dgm:spPr/>
      <dgm:t>
        <a:bodyPr/>
        <a:lstStyle/>
        <a:p>
          <a:endParaRPr lang="en-US"/>
        </a:p>
      </dgm:t>
    </dgm:pt>
    <dgm:pt modelId="{A2382D0D-D4C6-4540-B086-0DAF812BA19E}" type="sibTrans" cxnId="{A4E24DA4-A665-41DD-A28B-D7CE4D6026F4}">
      <dgm:prSet/>
      <dgm:spPr/>
      <dgm:t>
        <a:bodyPr/>
        <a:lstStyle/>
        <a:p>
          <a:endParaRPr lang="en-US"/>
        </a:p>
      </dgm:t>
    </dgm:pt>
    <dgm:pt modelId="{AA540DD2-D4A4-498E-BC72-B7BFE3222859}">
      <dgm:prSet phldrT="[Text]"/>
      <dgm:spPr/>
      <dgm:t>
        <a:bodyPr/>
        <a:lstStyle/>
        <a:p>
          <a:pPr>
            <a:buFont typeface="+mj-lt"/>
            <a:buAutoNum type="arabicPeriod"/>
          </a:pPr>
          <a:r>
            <a:rPr lang="en-GB" b="1" dirty="0"/>
            <a:t>Objectives </a:t>
          </a:r>
          <a:r>
            <a:rPr lang="en-GB" dirty="0"/>
            <a:t> </a:t>
          </a:r>
          <a:endParaRPr lang="hr-BA" dirty="0"/>
        </a:p>
        <a:p>
          <a:pPr>
            <a:buFont typeface="+mj-lt"/>
            <a:buAutoNum type="arabicPeriod"/>
          </a:pPr>
          <a:r>
            <a:rPr lang="hr-BA" dirty="0">
              <a:solidFill>
                <a:srgbClr val="A05096"/>
              </a:solidFill>
            </a:rPr>
            <a:t>F</a:t>
          </a:r>
          <a:r>
            <a:rPr lang="en-GB" dirty="0">
              <a:solidFill>
                <a:srgbClr val="A05096"/>
              </a:solidFill>
            </a:rPr>
            <a:t>ocus on impact – see example to follow</a:t>
          </a:r>
          <a:endParaRPr lang="en-US" dirty="0"/>
        </a:p>
      </dgm:t>
    </dgm:pt>
    <dgm:pt modelId="{0525F9AE-9E68-4553-9A6A-CBB9B7E6A160}" type="sibTrans" cxnId="{5D9123F3-89E7-4874-A1F2-F6CD8C4B8D6B}">
      <dgm:prSet/>
      <dgm:spPr/>
      <dgm:t>
        <a:bodyPr/>
        <a:lstStyle/>
        <a:p>
          <a:endParaRPr lang="en-US"/>
        </a:p>
      </dgm:t>
    </dgm:pt>
    <dgm:pt modelId="{47CE1EF4-74B0-41F7-B786-4D9232D29679}" type="parTrans" cxnId="{5D9123F3-89E7-4874-A1F2-F6CD8C4B8D6B}">
      <dgm:prSet/>
      <dgm:spPr/>
      <dgm:t>
        <a:bodyPr/>
        <a:lstStyle/>
        <a:p>
          <a:endParaRPr lang="en-US"/>
        </a:p>
      </dgm:t>
    </dgm:pt>
    <dgm:pt modelId="{783CFE2C-CF32-4625-A744-4B12AAD253C2}">
      <dgm:prSet/>
      <dgm:spPr/>
      <dgm:t>
        <a:bodyPr/>
        <a:lstStyle/>
        <a:p>
          <a:pPr>
            <a:buFont typeface="+mj-lt"/>
            <a:buAutoNum type="arabicPeriod"/>
          </a:pPr>
          <a:r>
            <a:rPr lang="en-GB" b="1" dirty="0"/>
            <a:t>Activities and Methodology- Time Plan</a:t>
          </a:r>
          <a:endParaRPr lang="hr-BA" b="1" dirty="0"/>
        </a:p>
        <a:p>
          <a:pPr>
            <a:buFont typeface="+mj-lt"/>
            <a:buAutoNum type="arabicPeriod"/>
          </a:pPr>
          <a:r>
            <a:rPr lang="hr-BA" dirty="0">
              <a:solidFill>
                <a:srgbClr val="A05096"/>
              </a:solidFill>
            </a:rPr>
            <a:t>I</a:t>
          </a:r>
          <a:r>
            <a:rPr lang="en-GB" dirty="0">
              <a:solidFill>
                <a:srgbClr val="A05096"/>
              </a:solidFill>
            </a:rPr>
            <a:t>mportant to show your capacity to deliver</a:t>
          </a:r>
        </a:p>
      </dgm:t>
    </dgm:pt>
    <dgm:pt modelId="{5A932867-34F7-4074-9513-2C2C4024093F}" type="parTrans" cxnId="{6ECEACF7-D724-43B5-9ACB-0A4AC0D2ACC0}">
      <dgm:prSet/>
      <dgm:spPr/>
      <dgm:t>
        <a:bodyPr/>
        <a:lstStyle/>
        <a:p>
          <a:endParaRPr lang="en-US"/>
        </a:p>
      </dgm:t>
    </dgm:pt>
    <dgm:pt modelId="{DF922DDE-47CA-4BF6-8062-BFD2D5E4D3DF}" type="sibTrans" cxnId="{6ECEACF7-D724-43B5-9ACB-0A4AC0D2ACC0}">
      <dgm:prSet/>
      <dgm:spPr/>
      <dgm:t>
        <a:bodyPr/>
        <a:lstStyle/>
        <a:p>
          <a:endParaRPr lang="en-US"/>
        </a:p>
      </dgm:t>
    </dgm:pt>
    <dgm:pt modelId="{943DA9A9-AA20-45CF-B5FF-AB45FFD74677}">
      <dgm:prSet/>
      <dgm:spPr/>
      <dgm:t>
        <a:bodyPr/>
        <a:lstStyle/>
        <a:p>
          <a:pPr>
            <a:buFont typeface="+mj-lt"/>
            <a:buAutoNum type="arabicPeriod"/>
          </a:pPr>
          <a:r>
            <a:rPr lang="en-GB" b="1" dirty="0"/>
            <a:t>Evaluation (success measuring)</a:t>
          </a:r>
        </a:p>
      </dgm:t>
    </dgm:pt>
    <dgm:pt modelId="{55B6DE12-95B1-4D63-8EBD-1CD36C6B44C1}" type="parTrans" cxnId="{5ED9E7E8-897C-41BF-BC20-8B826EA450ED}">
      <dgm:prSet/>
      <dgm:spPr/>
      <dgm:t>
        <a:bodyPr/>
        <a:lstStyle/>
        <a:p>
          <a:endParaRPr lang="en-US"/>
        </a:p>
      </dgm:t>
    </dgm:pt>
    <dgm:pt modelId="{A5B5F735-1670-4488-9F9E-6B228175B97D}" type="sibTrans" cxnId="{5ED9E7E8-897C-41BF-BC20-8B826EA450ED}">
      <dgm:prSet/>
      <dgm:spPr/>
      <dgm:t>
        <a:bodyPr/>
        <a:lstStyle/>
        <a:p>
          <a:endParaRPr lang="en-US"/>
        </a:p>
      </dgm:t>
    </dgm:pt>
    <dgm:pt modelId="{6AC26334-3072-4A62-AD7C-FFD2DF32FE0E}">
      <dgm:prSet/>
      <dgm:spPr/>
      <dgm:t>
        <a:bodyPr/>
        <a:lstStyle/>
        <a:p>
          <a:pPr>
            <a:buFont typeface="+mj-lt"/>
            <a:buAutoNum type="arabicPeriod"/>
          </a:pPr>
          <a:r>
            <a:rPr lang="en-GB" b="1" dirty="0"/>
            <a:t>Sustainability   </a:t>
          </a:r>
          <a:endParaRPr lang="hr-BA" b="1" dirty="0"/>
        </a:p>
        <a:p>
          <a:pPr>
            <a:buFont typeface="+mj-lt"/>
            <a:buAutoNum type="arabicPeriod"/>
          </a:pPr>
          <a:r>
            <a:rPr lang="hr-BA" dirty="0">
              <a:solidFill>
                <a:srgbClr val="A05096"/>
              </a:solidFill>
            </a:rPr>
            <a:t>I</a:t>
          </a:r>
          <a:r>
            <a:rPr lang="en-GB" dirty="0">
              <a:solidFill>
                <a:srgbClr val="A05096"/>
              </a:solidFill>
            </a:rPr>
            <a:t>mportant to show the funder investment in you will have a lasting legacy</a:t>
          </a:r>
        </a:p>
      </dgm:t>
    </dgm:pt>
    <dgm:pt modelId="{1A6DA006-39AB-4D38-B80A-EBDB2CA5E820}" type="parTrans" cxnId="{9D42A594-AC7E-4D6C-8293-6598E0C0956E}">
      <dgm:prSet/>
      <dgm:spPr/>
      <dgm:t>
        <a:bodyPr/>
        <a:lstStyle/>
        <a:p>
          <a:endParaRPr lang="en-US"/>
        </a:p>
      </dgm:t>
    </dgm:pt>
    <dgm:pt modelId="{FBE617D9-4DB8-43F7-878A-81DC376C96A2}" type="sibTrans" cxnId="{9D42A594-AC7E-4D6C-8293-6598E0C0956E}">
      <dgm:prSet/>
      <dgm:spPr/>
      <dgm:t>
        <a:bodyPr/>
        <a:lstStyle/>
        <a:p>
          <a:endParaRPr lang="en-US"/>
        </a:p>
      </dgm:t>
    </dgm:pt>
    <dgm:pt modelId="{1D2BF9F3-64DB-442F-859F-173767C61CCF}">
      <dgm:prSet/>
      <dgm:spPr/>
      <dgm:t>
        <a:bodyPr/>
        <a:lstStyle/>
        <a:p>
          <a:pPr>
            <a:buFont typeface="+mj-lt"/>
            <a:buAutoNum type="arabicPeriod"/>
          </a:pPr>
          <a:r>
            <a:rPr lang="en-GB" b="1" dirty="0"/>
            <a:t>Budget</a:t>
          </a:r>
        </a:p>
      </dgm:t>
    </dgm:pt>
    <dgm:pt modelId="{D09C6C1F-3B19-43CC-BF68-137B1A5FAEAD}" type="parTrans" cxnId="{3ED5235B-95D3-4969-9BD4-BF2128EE15F3}">
      <dgm:prSet/>
      <dgm:spPr/>
      <dgm:t>
        <a:bodyPr/>
        <a:lstStyle/>
        <a:p>
          <a:endParaRPr lang="en-US"/>
        </a:p>
      </dgm:t>
    </dgm:pt>
    <dgm:pt modelId="{647B74FC-FEDB-4F2E-833C-6BD23153E549}" type="sibTrans" cxnId="{3ED5235B-95D3-4969-9BD4-BF2128EE15F3}">
      <dgm:prSet/>
      <dgm:spPr/>
      <dgm:t>
        <a:bodyPr/>
        <a:lstStyle/>
        <a:p>
          <a:endParaRPr lang="en-US"/>
        </a:p>
      </dgm:t>
    </dgm:pt>
    <dgm:pt modelId="{F5CB37A0-1145-4B4A-B480-E5EC0F18BF80}">
      <dgm:prSet/>
      <dgm:spPr/>
      <dgm:t>
        <a:bodyPr/>
        <a:lstStyle/>
        <a:p>
          <a:pPr>
            <a:buFont typeface="+mj-lt"/>
            <a:buAutoNum type="arabicPeriod"/>
          </a:pPr>
          <a:r>
            <a:rPr lang="en-GB" b="1" dirty="0"/>
            <a:t>Annexes </a:t>
          </a:r>
          <a:endParaRPr lang="hr-BA" b="1" dirty="0"/>
        </a:p>
        <a:p>
          <a:pPr>
            <a:buFont typeface="+mj-lt"/>
            <a:buAutoNum type="arabicPeriod"/>
          </a:pPr>
          <a:r>
            <a:rPr lang="hr-BA" dirty="0">
              <a:solidFill>
                <a:srgbClr val="A05096"/>
              </a:solidFill>
            </a:rPr>
            <a:t>L</a:t>
          </a:r>
          <a:r>
            <a:rPr lang="en-GB" dirty="0">
              <a:solidFill>
                <a:srgbClr val="A05096"/>
              </a:solidFill>
            </a:rPr>
            <a:t>etters of support, the evidence of need report, financial info</a:t>
          </a:r>
        </a:p>
      </dgm:t>
    </dgm:pt>
    <dgm:pt modelId="{19230C7E-1AD0-4D3A-A440-1073DB19671E}" type="parTrans" cxnId="{D1C5D95E-BA55-4343-9818-C2DB17287B20}">
      <dgm:prSet/>
      <dgm:spPr/>
      <dgm:t>
        <a:bodyPr/>
        <a:lstStyle/>
        <a:p>
          <a:endParaRPr lang="en-US"/>
        </a:p>
      </dgm:t>
    </dgm:pt>
    <dgm:pt modelId="{28140B0C-6061-4B6F-8D3C-BE82ECF8D2E2}" type="sibTrans" cxnId="{D1C5D95E-BA55-4343-9818-C2DB17287B20}">
      <dgm:prSet/>
      <dgm:spPr/>
      <dgm:t>
        <a:bodyPr/>
        <a:lstStyle/>
        <a:p>
          <a:endParaRPr lang="en-US"/>
        </a:p>
      </dgm:t>
    </dgm:pt>
    <dgm:pt modelId="{84708CAE-449E-4A45-801E-BD9BE8AE658C}" type="pres">
      <dgm:prSet presAssocID="{BCC5A619-D02F-46BD-B11E-828DF194D8D4}" presName="vert0" presStyleCnt="0">
        <dgm:presLayoutVars>
          <dgm:dir/>
          <dgm:animOne val="branch"/>
          <dgm:animLvl val="lvl"/>
        </dgm:presLayoutVars>
      </dgm:prSet>
      <dgm:spPr/>
    </dgm:pt>
    <dgm:pt modelId="{AB9C4016-8ED4-44FB-ACAA-028CBF256FB7}" type="pres">
      <dgm:prSet presAssocID="{CEED8E54-809B-4EC5-8241-29B54B53107A}" presName="thickLine" presStyleLbl="alignNode1" presStyleIdx="0" presStyleCnt="1"/>
      <dgm:spPr/>
    </dgm:pt>
    <dgm:pt modelId="{9B0771BD-5853-427D-BD4C-E9F658068195}" type="pres">
      <dgm:prSet presAssocID="{CEED8E54-809B-4EC5-8241-29B54B53107A}" presName="horz1" presStyleCnt="0"/>
      <dgm:spPr/>
    </dgm:pt>
    <dgm:pt modelId="{EC60628C-63FD-4F8D-90B6-C169D43D5030}" type="pres">
      <dgm:prSet presAssocID="{CEED8E54-809B-4EC5-8241-29B54B53107A}" presName="tx1" presStyleLbl="revTx" presStyleIdx="0" presStyleCnt="7" custScaleX="167606"/>
      <dgm:spPr/>
    </dgm:pt>
    <dgm:pt modelId="{FB30BB75-B6B0-4930-A037-765704CCF867}" type="pres">
      <dgm:prSet presAssocID="{CEED8E54-809B-4EC5-8241-29B54B53107A}" presName="vert1" presStyleCnt="0"/>
      <dgm:spPr/>
    </dgm:pt>
    <dgm:pt modelId="{1B630297-4893-44CB-A1EB-B02992598726}" type="pres">
      <dgm:prSet presAssocID="{AA540DD2-D4A4-498E-BC72-B7BFE3222859}" presName="vertSpace2a" presStyleCnt="0"/>
      <dgm:spPr/>
    </dgm:pt>
    <dgm:pt modelId="{79A8850E-EC4B-422D-891D-4DFEDD5906C7}" type="pres">
      <dgm:prSet presAssocID="{AA540DD2-D4A4-498E-BC72-B7BFE3222859}" presName="horz2" presStyleCnt="0"/>
      <dgm:spPr/>
    </dgm:pt>
    <dgm:pt modelId="{5AF69F8B-F956-4AF7-BEBC-6A51850CA4E8}" type="pres">
      <dgm:prSet presAssocID="{AA540DD2-D4A4-498E-BC72-B7BFE3222859}" presName="horzSpace2" presStyleCnt="0"/>
      <dgm:spPr/>
    </dgm:pt>
    <dgm:pt modelId="{2739FCC8-E683-4290-8DEE-5B7FE7BF9FA4}" type="pres">
      <dgm:prSet presAssocID="{AA540DD2-D4A4-498E-BC72-B7BFE3222859}" presName="tx2" presStyleLbl="revTx" presStyleIdx="1" presStyleCnt="7"/>
      <dgm:spPr/>
    </dgm:pt>
    <dgm:pt modelId="{DCD9DEDB-FAA5-4892-8C81-6BFCA07F567D}" type="pres">
      <dgm:prSet presAssocID="{AA540DD2-D4A4-498E-BC72-B7BFE3222859}" presName="vert2" presStyleCnt="0"/>
      <dgm:spPr/>
    </dgm:pt>
    <dgm:pt modelId="{9C6C319A-29D7-4755-8109-FA362B25DEDA}" type="pres">
      <dgm:prSet presAssocID="{AA540DD2-D4A4-498E-BC72-B7BFE3222859}" presName="thinLine2b" presStyleLbl="callout" presStyleIdx="0" presStyleCnt="6"/>
      <dgm:spPr/>
    </dgm:pt>
    <dgm:pt modelId="{B7AEB43C-CB59-43A3-8DDB-04B927D476F9}" type="pres">
      <dgm:prSet presAssocID="{AA540DD2-D4A4-498E-BC72-B7BFE3222859}" presName="vertSpace2b" presStyleCnt="0"/>
      <dgm:spPr/>
    </dgm:pt>
    <dgm:pt modelId="{5E068A91-20A7-4276-B24B-04E83E5D0699}" type="pres">
      <dgm:prSet presAssocID="{783CFE2C-CF32-4625-A744-4B12AAD253C2}" presName="horz2" presStyleCnt="0"/>
      <dgm:spPr/>
    </dgm:pt>
    <dgm:pt modelId="{14D3D1A9-2364-4462-A831-579BA491F6F1}" type="pres">
      <dgm:prSet presAssocID="{783CFE2C-CF32-4625-A744-4B12AAD253C2}" presName="horzSpace2" presStyleCnt="0"/>
      <dgm:spPr/>
    </dgm:pt>
    <dgm:pt modelId="{87401D1E-E790-45CB-88BE-6868A173CB4D}" type="pres">
      <dgm:prSet presAssocID="{783CFE2C-CF32-4625-A744-4B12AAD253C2}" presName="tx2" presStyleLbl="revTx" presStyleIdx="2" presStyleCnt="7"/>
      <dgm:spPr/>
    </dgm:pt>
    <dgm:pt modelId="{0A0A4F79-7086-47C5-AFC5-B47724B081AF}" type="pres">
      <dgm:prSet presAssocID="{783CFE2C-CF32-4625-A744-4B12AAD253C2}" presName="vert2" presStyleCnt="0"/>
      <dgm:spPr/>
    </dgm:pt>
    <dgm:pt modelId="{B4B26D4C-1B44-446A-8D65-80962A11A347}" type="pres">
      <dgm:prSet presAssocID="{783CFE2C-CF32-4625-A744-4B12AAD253C2}" presName="thinLine2b" presStyleLbl="callout" presStyleIdx="1" presStyleCnt="6"/>
      <dgm:spPr/>
    </dgm:pt>
    <dgm:pt modelId="{EFDD41F4-FDD4-4FB4-916C-CABFC5C6E083}" type="pres">
      <dgm:prSet presAssocID="{783CFE2C-CF32-4625-A744-4B12AAD253C2}" presName="vertSpace2b" presStyleCnt="0"/>
      <dgm:spPr/>
    </dgm:pt>
    <dgm:pt modelId="{EE7D0760-6DCF-40B1-906E-D3C5761076B5}" type="pres">
      <dgm:prSet presAssocID="{943DA9A9-AA20-45CF-B5FF-AB45FFD74677}" presName="horz2" presStyleCnt="0"/>
      <dgm:spPr/>
    </dgm:pt>
    <dgm:pt modelId="{FE47E6C7-2D0A-40A1-BCD2-AFBE2440A768}" type="pres">
      <dgm:prSet presAssocID="{943DA9A9-AA20-45CF-B5FF-AB45FFD74677}" presName="horzSpace2" presStyleCnt="0"/>
      <dgm:spPr/>
    </dgm:pt>
    <dgm:pt modelId="{8CB04064-5663-4ED5-939B-6F1FB405B758}" type="pres">
      <dgm:prSet presAssocID="{943DA9A9-AA20-45CF-B5FF-AB45FFD74677}" presName="tx2" presStyleLbl="revTx" presStyleIdx="3" presStyleCnt="7"/>
      <dgm:spPr/>
    </dgm:pt>
    <dgm:pt modelId="{DB065A54-544C-4610-ACA6-6E24BDF6B777}" type="pres">
      <dgm:prSet presAssocID="{943DA9A9-AA20-45CF-B5FF-AB45FFD74677}" presName="vert2" presStyleCnt="0"/>
      <dgm:spPr/>
    </dgm:pt>
    <dgm:pt modelId="{79F5610E-8258-4403-A5DF-69D5AC85A760}" type="pres">
      <dgm:prSet presAssocID="{943DA9A9-AA20-45CF-B5FF-AB45FFD74677}" presName="thinLine2b" presStyleLbl="callout" presStyleIdx="2" presStyleCnt="6"/>
      <dgm:spPr/>
    </dgm:pt>
    <dgm:pt modelId="{63A542BD-6429-4C84-9454-3A41B8830270}" type="pres">
      <dgm:prSet presAssocID="{943DA9A9-AA20-45CF-B5FF-AB45FFD74677}" presName="vertSpace2b" presStyleCnt="0"/>
      <dgm:spPr/>
    </dgm:pt>
    <dgm:pt modelId="{7726CD13-5F05-4D87-A3EA-08CCE833D036}" type="pres">
      <dgm:prSet presAssocID="{6AC26334-3072-4A62-AD7C-FFD2DF32FE0E}" presName="horz2" presStyleCnt="0"/>
      <dgm:spPr/>
    </dgm:pt>
    <dgm:pt modelId="{8B5E29A4-CD0A-4001-B7BB-8097EFAE7366}" type="pres">
      <dgm:prSet presAssocID="{6AC26334-3072-4A62-AD7C-FFD2DF32FE0E}" presName="horzSpace2" presStyleCnt="0"/>
      <dgm:spPr/>
    </dgm:pt>
    <dgm:pt modelId="{4B545312-EAE3-4505-B3A1-96F0D8ACFAA4}" type="pres">
      <dgm:prSet presAssocID="{6AC26334-3072-4A62-AD7C-FFD2DF32FE0E}" presName="tx2" presStyleLbl="revTx" presStyleIdx="4" presStyleCnt="7"/>
      <dgm:spPr/>
    </dgm:pt>
    <dgm:pt modelId="{C194CBA7-9131-43B6-966C-56EE4469D1DE}" type="pres">
      <dgm:prSet presAssocID="{6AC26334-3072-4A62-AD7C-FFD2DF32FE0E}" presName="vert2" presStyleCnt="0"/>
      <dgm:spPr/>
    </dgm:pt>
    <dgm:pt modelId="{726E0126-01E6-4EE6-9849-6E6412ABE1F4}" type="pres">
      <dgm:prSet presAssocID="{6AC26334-3072-4A62-AD7C-FFD2DF32FE0E}" presName="thinLine2b" presStyleLbl="callout" presStyleIdx="3" presStyleCnt="6"/>
      <dgm:spPr/>
    </dgm:pt>
    <dgm:pt modelId="{4598896A-AF63-4E08-9946-171EF53C4A75}" type="pres">
      <dgm:prSet presAssocID="{6AC26334-3072-4A62-AD7C-FFD2DF32FE0E}" presName="vertSpace2b" presStyleCnt="0"/>
      <dgm:spPr/>
    </dgm:pt>
    <dgm:pt modelId="{96F4B016-0427-4E5A-938A-E07B64C648B9}" type="pres">
      <dgm:prSet presAssocID="{1D2BF9F3-64DB-442F-859F-173767C61CCF}" presName="horz2" presStyleCnt="0"/>
      <dgm:spPr/>
    </dgm:pt>
    <dgm:pt modelId="{FA4D24A8-AA7D-4012-A389-C6DADC3C9ED1}" type="pres">
      <dgm:prSet presAssocID="{1D2BF9F3-64DB-442F-859F-173767C61CCF}" presName="horzSpace2" presStyleCnt="0"/>
      <dgm:spPr/>
    </dgm:pt>
    <dgm:pt modelId="{4D831C83-7948-49E9-9F37-15A5976C445E}" type="pres">
      <dgm:prSet presAssocID="{1D2BF9F3-64DB-442F-859F-173767C61CCF}" presName="tx2" presStyleLbl="revTx" presStyleIdx="5" presStyleCnt="7"/>
      <dgm:spPr/>
    </dgm:pt>
    <dgm:pt modelId="{0409DEE4-4179-4010-83DD-B84BE2B805C5}" type="pres">
      <dgm:prSet presAssocID="{1D2BF9F3-64DB-442F-859F-173767C61CCF}" presName="vert2" presStyleCnt="0"/>
      <dgm:spPr/>
    </dgm:pt>
    <dgm:pt modelId="{28714252-8EB3-4049-99BA-E5A198153553}" type="pres">
      <dgm:prSet presAssocID="{1D2BF9F3-64DB-442F-859F-173767C61CCF}" presName="thinLine2b" presStyleLbl="callout" presStyleIdx="4" presStyleCnt="6"/>
      <dgm:spPr/>
    </dgm:pt>
    <dgm:pt modelId="{99021294-E1A1-4B8E-A57C-8DBA47F97E5C}" type="pres">
      <dgm:prSet presAssocID="{1D2BF9F3-64DB-442F-859F-173767C61CCF}" presName="vertSpace2b" presStyleCnt="0"/>
      <dgm:spPr/>
    </dgm:pt>
    <dgm:pt modelId="{17C73925-F165-4622-AA6B-41E445BCDBD1}" type="pres">
      <dgm:prSet presAssocID="{F5CB37A0-1145-4B4A-B480-E5EC0F18BF80}" presName="horz2" presStyleCnt="0"/>
      <dgm:spPr/>
    </dgm:pt>
    <dgm:pt modelId="{365D4A4D-63A4-4AB6-B015-B2C73C03B496}" type="pres">
      <dgm:prSet presAssocID="{F5CB37A0-1145-4B4A-B480-E5EC0F18BF80}" presName="horzSpace2" presStyleCnt="0"/>
      <dgm:spPr/>
    </dgm:pt>
    <dgm:pt modelId="{A5CE89A3-111F-4CAB-A268-D10E96A06B15}" type="pres">
      <dgm:prSet presAssocID="{F5CB37A0-1145-4B4A-B480-E5EC0F18BF80}" presName="tx2" presStyleLbl="revTx" presStyleIdx="6" presStyleCnt="7"/>
      <dgm:spPr/>
    </dgm:pt>
    <dgm:pt modelId="{3FE85F7B-40AC-4F2B-BD63-766B05B2E896}" type="pres">
      <dgm:prSet presAssocID="{F5CB37A0-1145-4B4A-B480-E5EC0F18BF80}" presName="vert2" presStyleCnt="0"/>
      <dgm:spPr/>
    </dgm:pt>
    <dgm:pt modelId="{BFE1F09C-9417-4ED5-9628-95B56D650280}" type="pres">
      <dgm:prSet presAssocID="{F5CB37A0-1145-4B4A-B480-E5EC0F18BF80}" presName="thinLine2b" presStyleLbl="callout" presStyleIdx="5" presStyleCnt="6"/>
      <dgm:spPr/>
    </dgm:pt>
    <dgm:pt modelId="{0CBB62C2-940D-41CE-ACA8-E598ED61E33A}" type="pres">
      <dgm:prSet presAssocID="{F5CB37A0-1145-4B4A-B480-E5EC0F18BF80}" presName="vertSpace2b" presStyleCnt="0"/>
      <dgm:spPr/>
    </dgm:pt>
  </dgm:ptLst>
  <dgm:cxnLst>
    <dgm:cxn modelId="{4AE2BE12-799F-4850-B184-358214110969}" type="presOf" srcId="{943DA9A9-AA20-45CF-B5FF-AB45FFD74677}" destId="{8CB04064-5663-4ED5-939B-6F1FB405B758}" srcOrd="0" destOrd="0" presId="urn:microsoft.com/office/officeart/2008/layout/LinedList"/>
    <dgm:cxn modelId="{9E666621-95FF-45D4-B50A-B9F7DD57EF01}" type="presOf" srcId="{1D2BF9F3-64DB-442F-859F-173767C61CCF}" destId="{4D831C83-7948-49E9-9F37-15A5976C445E}" srcOrd="0" destOrd="0" presId="urn:microsoft.com/office/officeart/2008/layout/LinedList"/>
    <dgm:cxn modelId="{21202830-B465-46FF-8FEB-DDC68E7A6617}" type="presOf" srcId="{783CFE2C-CF32-4625-A744-4B12AAD253C2}" destId="{87401D1E-E790-45CB-88BE-6868A173CB4D}" srcOrd="0" destOrd="0" presId="urn:microsoft.com/office/officeart/2008/layout/LinedList"/>
    <dgm:cxn modelId="{9477653A-1C39-49B3-BB94-0F82BFC0291F}" type="presOf" srcId="{CEED8E54-809B-4EC5-8241-29B54B53107A}" destId="{EC60628C-63FD-4F8D-90B6-C169D43D5030}" srcOrd="0" destOrd="0" presId="urn:microsoft.com/office/officeart/2008/layout/LinedList"/>
    <dgm:cxn modelId="{FE587F49-E048-4DAE-BC5B-B3710308C266}" type="presOf" srcId="{BCC5A619-D02F-46BD-B11E-828DF194D8D4}" destId="{84708CAE-449E-4A45-801E-BD9BE8AE658C}" srcOrd="0" destOrd="0" presId="urn:microsoft.com/office/officeart/2008/layout/LinedList"/>
    <dgm:cxn modelId="{3ED5235B-95D3-4969-9BD4-BF2128EE15F3}" srcId="{CEED8E54-809B-4EC5-8241-29B54B53107A}" destId="{1D2BF9F3-64DB-442F-859F-173767C61CCF}" srcOrd="4" destOrd="0" parTransId="{D09C6C1F-3B19-43CC-BF68-137B1A5FAEAD}" sibTransId="{647B74FC-FEDB-4F2E-833C-6BD23153E549}"/>
    <dgm:cxn modelId="{D1C5D95E-BA55-4343-9818-C2DB17287B20}" srcId="{CEED8E54-809B-4EC5-8241-29B54B53107A}" destId="{F5CB37A0-1145-4B4A-B480-E5EC0F18BF80}" srcOrd="5" destOrd="0" parTransId="{19230C7E-1AD0-4D3A-A440-1073DB19671E}" sibTransId="{28140B0C-6061-4B6F-8D3C-BE82ECF8D2E2}"/>
    <dgm:cxn modelId="{D2614586-8526-40C3-9A52-46BDD8283BB5}" type="presOf" srcId="{AA540DD2-D4A4-498E-BC72-B7BFE3222859}" destId="{2739FCC8-E683-4290-8DEE-5B7FE7BF9FA4}" srcOrd="0" destOrd="0" presId="urn:microsoft.com/office/officeart/2008/layout/LinedList"/>
    <dgm:cxn modelId="{9D42A594-AC7E-4D6C-8293-6598E0C0956E}" srcId="{CEED8E54-809B-4EC5-8241-29B54B53107A}" destId="{6AC26334-3072-4A62-AD7C-FFD2DF32FE0E}" srcOrd="3" destOrd="0" parTransId="{1A6DA006-39AB-4D38-B80A-EBDB2CA5E820}" sibTransId="{FBE617D9-4DB8-43F7-878A-81DC376C96A2}"/>
    <dgm:cxn modelId="{A4E24DA4-A665-41DD-A28B-D7CE4D6026F4}" srcId="{BCC5A619-D02F-46BD-B11E-828DF194D8D4}" destId="{CEED8E54-809B-4EC5-8241-29B54B53107A}" srcOrd="0" destOrd="0" parTransId="{FDC61795-ECA7-447A-88A3-BCC756219D83}" sibTransId="{A2382D0D-D4C6-4540-B086-0DAF812BA19E}"/>
    <dgm:cxn modelId="{6B1E9EC0-9855-4A29-B23E-47A685E8B4AB}" type="presOf" srcId="{F5CB37A0-1145-4B4A-B480-E5EC0F18BF80}" destId="{A5CE89A3-111F-4CAB-A268-D10E96A06B15}" srcOrd="0" destOrd="0" presId="urn:microsoft.com/office/officeart/2008/layout/LinedList"/>
    <dgm:cxn modelId="{D94488DA-D1B0-4B56-9053-207D8503776F}" type="presOf" srcId="{6AC26334-3072-4A62-AD7C-FFD2DF32FE0E}" destId="{4B545312-EAE3-4505-B3A1-96F0D8ACFAA4}" srcOrd="0" destOrd="0" presId="urn:microsoft.com/office/officeart/2008/layout/LinedList"/>
    <dgm:cxn modelId="{5ED9E7E8-897C-41BF-BC20-8B826EA450ED}" srcId="{CEED8E54-809B-4EC5-8241-29B54B53107A}" destId="{943DA9A9-AA20-45CF-B5FF-AB45FFD74677}" srcOrd="2" destOrd="0" parTransId="{55B6DE12-95B1-4D63-8EBD-1CD36C6B44C1}" sibTransId="{A5B5F735-1670-4488-9F9E-6B228175B97D}"/>
    <dgm:cxn modelId="{5D9123F3-89E7-4874-A1F2-F6CD8C4B8D6B}" srcId="{CEED8E54-809B-4EC5-8241-29B54B53107A}" destId="{AA540DD2-D4A4-498E-BC72-B7BFE3222859}" srcOrd="0" destOrd="0" parTransId="{47CE1EF4-74B0-41F7-B786-4D9232D29679}" sibTransId="{0525F9AE-9E68-4553-9A6A-CBB9B7E6A160}"/>
    <dgm:cxn modelId="{6ECEACF7-D724-43B5-9ACB-0A4AC0D2ACC0}" srcId="{CEED8E54-809B-4EC5-8241-29B54B53107A}" destId="{783CFE2C-CF32-4625-A744-4B12AAD253C2}" srcOrd="1" destOrd="0" parTransId="{5A932867-34F7-4074-9513-2C2C4024093F}" sibTransId="{DF922DDE-47CA-4BF6-8062-BFD2D5E4D3DF}"/>
    <dgm:cxn modelId="{8C9A29B1-040F-4030-9363-51EE9DD8DB23}" type="presParOf" srcId="{84708CAE-449E-4A45-801E-BD9BE8AE658C}" destId="{AB9C4016-8ED4-44FB-ACAA-028CBF256FB7}" srcOrd="0" destOrd="0" presId="urn:microsoft.com/office/officeart/2008/layout/LinedList"/>
    <dgm:cxn modelId="{BDB441F9-6C92-4D50-A777-346B7D25030F}" type="presParOf" srcId="{84708CAE-449E-4A45-801E-BD9BE8AE658C}" destId="{9B0771BD-5853-427D-BD4C-E9F658068195}" srcOrd="1" destOrd="0" presId="urn:microsoft.com/office/officeart/2008/layout/LinedList"/>
    <dgm:cxn modelId="{7571CD04-D4F1-4D41-AF73-C2C5A093EAA1}" type="presParOf" srcId="{9B0771BD-5853-427D-BD4C-E9F658068195}" destId="{EC60628C-63FD-4F8D-90B6-C169D43D5030}" srcOrd="0" destOrd="0" presId="urn:microsoft.com/office/officeart/2008/layout/LinedList"/>
    <dgm:cxn modelId="{66AA58AE-5374-4B03-94A9-477A00E725E4}" type="presParOf" srcId="{9B0771BD-5853-427D-BD4C-E9F658068195}" destId="{FB30BB75-B6B0-4930-A037-765704CCF867}" srcOrd="1" destOrd="0" presId="urn:microsoft.com/office/officeart/2008/layout/LinedList"/>
    <dgm:cxn modelId="{C54DE0CB-5CD5-46A0-BAF0-7E3060A40410}" type="presParOf" srcId="{FB30BB75-B6B0-4930-A037-765704CCF867}" destId="{1B630297-4893-44CB-A1EB-B02992598726}" srcOrd="0" destOrd="0" presId="urn:microsoft.com/office/officeart/2008/layout/LinedList"/>
    <dgm:cxn modelId="{CCF0FE72-8B63-4D3E-AC46-2C2249C71861}" type="presParOf" srcId="{FB30BB75-B6B0-4930-A037-765704CCF867}" destId="{79A8850E-EC4B-422D-891D-4DFEDD5906C7}" srcOrd="1" destOrd="0" presId="urn:microsoft.com/office/officeart/2008/layout/LinedList"/>
    <dgm:cxn modelId="{373FA333-CAEB-4D3A-8853-94677551DEC9}" type="presParOf" srcId="{79A8850E-EC4B-422D-891D-4DFEDD5906C7}" destId="{5AF69F8B-F956-4AF7-BEBC-6A51850CA4E8}" srcOrd="0" destOrd="0" presId="urn:microsoft.com/office/officeart/2008/layout/LinedList"/>
    <dgm:cxn modelId="{AF8F2FD9-4C15-4F59-9F63-337CC846B111}" type="presParOf" srcId="{79A8850E-EC4B-422D-891D-4DFEDD5906C7}" destId="{2739FCC8-E683-4290-8DEE-5B7FE7BF9FA4}" srcOrd="1" destOrd="0" presId="urn:microsoft.com/office/officeart/2008/layout/LinedList"/>
    <dgm:cxn modelId="{F4C6CC61-AC07-4F04-9FB8-153834A0FC89}" type="presParOf" srcId="{79A8850E-EC4B-422D-891D-4DFEDD5906C7}" destId="{DCD9DEDB-FAA5-4892-8C81-6BFCA07F567D}" srcOrd="2" destOrd="0" presId="urn:microsoft.com/office/officeart/2008/layout/LinedList"/>
    <dgm:cxn modelId="{FA304045-3E07-4A27-908E-C1FB64F4B9ED}" type="presParOf" srcId="{FB30BB75-B6B0-4930-A037-765704CCF867}" destId="{9C6C319A-29D7-4755-8109-FA362B25DEDA}" srcOrd="2" destOrd="0" presId="urn:microsoft.com/office/officeart/2008/layout/LinedList"/>
    <dgm:cxn modelId="{D3BEE390-69E2-41E6-A23B-C275EC143EF1}" type="presParOf" srcId="{FB30BB75-B6B0-4930-A037-765704CCF867}" destId="{B7AEB43C-CB59-43A3-8DDB-04B927D476F9}" srcOrd="3" destOrd="0" presId="urn:microsoft.com/office/officeart/2008/layout/LinedList"/>
    <dgm:cxn modelId="{FF71A8CE-77BF-4E5C-90B7-8A0ACB16E096}" type="presParOf" srcId="{FB30BB75-B6B0-4930-A037-765704CCF867}" destId="{5E068A91-20A7-4276-B24B-04E83E5D0699}" srcOrd="4" destOrd="0" presId="urn:microsoft.com/office/officeart/2008/layout/LinedList"/>
    <dgm:cxn modelId="{D4EBD018-F3E8-4B85-A7F8-F216BD38569D}" type="presParOf" srcId="{5E068A91-20A7-4276-B24B-04E83E5D0699}" destId="{14D3D1A9-2364-4462-A831-579BA491F6F1}" srcOrd="0" destOrd="0" presId="urn:microsoft.com/office/officeart/2008/layout/LinedList"/>
    <dgm:cxn modelId="{0ED910C3-1B64-4A22-9FE7-66CC54D6EAD5}" type="presParOf" srcId="{5E068A91-20A7-4276-B24B-04E83E5D0699}" destId="{87401D1E-E790-45CB-88BE-6868A173CB4D}" srcOrd="1" destOrd="0" presId="urn:microsoft.com/office/officeart/2008/layout/LinedList"/>
    <dgm:cxn modelId="{645CA9A2-A656-4131-873C-066F5CE4CD8C}" type="presParOf" srcId="{5E068A91-20A7-4276-B24B-04E83E5D0699}" destId="{0A0A4F79-7086-47C5-AFC5-B47724B081AF}" srcOrd="2" destOrd="0" presId="urn:microsoft.com/office/officeart/2008/layout/LinedList"/>
    <dgm:cxn modelId="{23B4CCEE-9FA4-41D0-8E3A-E1FADD1A0066}" type="presParOf" srcId="{FB30BB75-B6B0-4930-A037-765704CCF867}" destId="{B4B26D4C-1B44-446A-8D65-80962A11A347}" srcOrd="5" destOrd="0" presId="urn:microsoft.com/office/officeart/2008/layout/LinedList"/>
    <dgm:cxn modelId="{1051FCCA-3BA6-4A5D-B1C2-E0E3E005CAEB}" type="presParOf" srcId="{FB30BB75-B6B0-4930-A037-765704CCF867}" destId="{EFDD41F4-FDD4-4FB4-916C-CABFC5C6E083}" srcOrd="6" destOrd="0" presId="urn:microsoft.com/office/officeart/2008/layout/LinedList"/>
    <dgm:cxn modelId="{5F785A52-3864-44E5-AD4D-D853E2492B2B}" type="presParOf" srcId="{FB30BB75-B6B0-4930-A037-765704CCF867}" destId="{EE7D0760-6DCF-40B1-906E-D3C5761076B5}" srcOrd="7" destOrd="0" presId="urn:microsoft.com/office/officeart/2008/layout/LinedList"/>
    <dgm:cxn modelId="{D6713265-3AF2-479A-A251-ECF7B5A5F6B4}" type="presParOf" srcId="{EE7D0760-6DCF-40B1-906E-D3C5761076B5}" destId="{FE47E6C7-2D0A-40A1-BCD2-AFBE2440A768}" srcOrd="0" destOrd="0" presId="urn:microsoft.com/office/officeart/2008/layout/LinedList"/>
    <dgm:cxn modelId="{2271A6CB-8E06-456F-8680-1516135F5FC1}" type="presParOf" srcId="{EE7D0760-6DCF-40B1-906E-D3C5761076B5}" destId="{8CB04064-5663-4ED5-939B-6F1FB405B758}" srcOrd="1" destOrd="0" presId="urn:microsoft.com/office/officeart/2008/layout/LinedList"/>
    <dgm:cxn modelId="{F0370F92-F029-4BE6-A702-BC23A4F1CFCF}" type="presParOf" srcId="{EE7D0760-6DCF-40B1-906E-D3C5761076B5}" destId="{DB065A54-544C-4610-ACA6-6E24BDF6B777}" srcOrd="2" destOrd="0" presId="urn:microsoft.com/office/officeart/2008/layout/LinedList"/>
    <dgm:cxn modelId="{FCC1301D-BD84-4B2A-A4A6-B7FF42B70C8B}" type="presParOf" srcId="{FB30BB75-B6B0-4930-A037-765704CCF867}" destId="{79F5610E-8258-4403-A5DF-69D5AC85A760}" srcOrd="8" destOrd="0" presId="urn:microsoft.com/office/officeart/2008/layout/LinedList"/>
    <dgm:cxn modelId="{FD5479EE-8EDA-4EB1-A538-F0A7FF2EA936}" type="presParOf" srcId="{FB30BB75-B6B0-4930-A037-765704CCF867}" destId="{63A542BD-6429-4C84-9454-3A41B8830270}" srcOrd="9" destOrd="0" presId="urn:microsoft.com/office/officeart/2008/layout/LinedList"/>
    <dgm:cxn modelId="{8F168D0D-D49B-4CA7-ABAD-840BB949A4CA}" type="presParOf" srcId="{FB30BB75-B6B0-4930-A037-765704CCF867}" destId="{7726CD13-5F05-4D87-A3EA-08CCE833D036}" srcOrd="10" destOrd="0" presId="urn:microsoft.com/office/officeart/2008/layout/LinedList"/>
    <dgm:cxn modelId="{D3F51EEC-9252-4A5D-AF5C-D94722B529BE}" type="presParOf" srcId="{7726CD13-5F05-4D87-A3EA-08CCE833D036}" destId="{8B5E29A4-CD0A-4001-B7BB-8097EFAE7366}" srcOrd="0" destOrd="0" presId="urn:microsoft.com/office/officeart/2008/layout/LinedList"/>
    <dgm:cxn modelId="{0C1EE085-B7E6-43FD-9D00-A7245BA9C5B0}" type="presParOf" srcId="{7726CD13-5F05-4D87-A3EA-08CCE833D036}" destId="{4B545312-EAE3-4505-B3A1-96F0D8ACFAA4}" srcOrd="1" destOrd="0" presId="urn:microsoft.com/office/officeart/2008/layout/LinedList"/>
    <dgm:cxn modelId="{35EA90AF-FC29-4634-B3E3-59615D4C235C}" type="presParOf" srcId="{7726CD13-5F05-4D87-A3EA-08CCE833D036}" destId="{C194CBA7-9131-43B6-966C-56EE4469D1DE}" srcOrd="2" destOrd="0" presId="urn:microsoft.com/office/officeart/2008/layout/LinedList"/>
    <dgm:cxn modelId="{E256FC2F-255E-4DE0-87FC-A59FAF31057A}" type="presParOf" srcId="{FB30BB75-B6B0-4930-A037-765704CCF867}" destId="{726E0126-01E6-4EE6-9849-6E6412ABE1F4}" srcOrd="11" destOrd="0" presId="urn:microsoft.com/office/officeart/2008/layout/LinedList"/>
    <dgm:cxn modelId="{1E02DB8E-37A9-4C8F-BFF8-E2DA4A698664}" type="presParOf" srcId="{FB30BB75-B6B0-4930-A037-765704CCF867}" destId="{4598896A-AF63-4E08-9946-171EF53C4A75}" srcOrd="12" destOrd="0" presId="urn:microsoft.com/office/officeart/2008/layout/LinedList"/>
    <dgm:cxn modelId="{B2D2E55A-8F12-400C-BEAF-6227D0CD15DA}" type="presParOf" srcId="{FB30BB75-B6B0-4930-A037-765704CCF867}" destId="{96F4B016-0427-4E5A-938A-E07B64C648B9}" srcOrd="13" destOrd="0" presId="urn:microsoft.com/office/officeart/2008/layout/LinedList"/>
    <dgm:cxn modelId="{04D9E7C4-CFA3-40D5-975F-4166918BBD6E}" type="presParOf" srcId="{96F4B016-0427-4E5A-938A-E07B64C648B9}" destId="{FA4D24A8-AA7D-4012-A389-C6DADC3C9ED1}" srcOrd="0" destOrd="0" presId="urn:microsoft.com/office/officeart/2008/layout/LinedList"/>
    <dgm:cxn modelId="{6360FB1D-E42A-45DD-9167-5237F612F418}" type="presParOf" srcId="{96F4B016-0427-4E5A-938A-E07B64C648B9}" destId="{4D831C83-7948-49E9-9F37-15A5976C445E}" srcOrd="1" destOrd="0" presId="urn:microsoft.com/office/officeart/2008/layout/LinedList"/>
    <dgm:cxn modelId="{779A204E-42F0-4037-86D0-6960C20B26ED}" type="presParOf" srcId="{96F4B016-0427-4E5A-938A-E07B64C648B9}" destId="{0409DEE4-4179-4010-83DD-B84BE2B805C5}" srcOrd="2" destOrd="0" presId="urn:microsoft.com/office/officeart/2008/layout/LinedList"/>
    <dgm:cxn modelId="{F7FDABD5-1A53-4F15-97F3-42DD601A5E82}" type="presParOf" srcId="{FB30BB75-B6B0-4930-A037-765704CCF867}" destId="{28714252-8EB3-4049-99BA-E5A198153553}" srcOrd="14" destOrd="0" presId="urn:microsoft.com/office/officeart/2008/layout/LinedList"/>
    <dgm:cxn modelId="{CD0DE667-C068-4664-B48D-65F9F7910C4B}" type="presParOf" srcId="{FB30BB75-B6B0-4930-A037-765704CCF867}" destId="{99021294-E1A1-4B8E-A57C-8DBA47F97E5C}" srcOrd="15" destOrd="0" presId="urn:microsoft.com/office/officeart/2008/layout/LinedList"/>
    <dgm:cxn modelId="{63059707-6CCC-4FA7-9D07-5B3DA7528A68}" type="presParOf" srcId="{FB30BB75-B6B0-4930-A037-765704CCF867}" destId="{17C73925-F165-4622-AA6B-41E445BCDBD1}" srcOrd="16" destOrd="0" presId="urn:microsoft.com/office/officeart/2008/layout/LinedList"/>
    <dgm:cxn modelId="{61EE5AB8-C74B-410C-AD2A-89DE46E0455C}" type="presParOf" srcId="{17C73925-F165-4622-AA6B-41E445BCDBD1}" destId="{365D4A4D-63A4-4AB6-B015-B2C73C03B496}" srcOrd="0" destOrd="0" presId="urn:microsoft.com/office/officeart/2008/layout/LinedList"/>
    <dgm:cxn modelId="{AAD356AF-1227-4C30-A268-C12285AED8EF}" type="presParOf" srcId="{17C73925-F165-4622-AA6B-41E445BCDBD1}" destId="{A5CE89A3-111F-4CAB-A268-D10E96A06B15}" srcOrd="1" destOrd="0" presId="urn:microsoft.com/office/officeart/2008/layout/LinedList"/>
    <dgm:cxn modelId="{43DD5511-6D2D-40BE-8E05-5709296545EF}" type="presParOf" srcId="{17C73925-F165-4622-AA6B-41E445BCDBD1}" destId="{3FE85F7B-40AC-4F2B-BD63-766B05B2E896}" srcOrd="2" destOrd="0" presId="urn:microsoft.com/office/officeart/2008/layout/LinedList"/>
    <dgm:cxn modelId="{4F29B2E5-66D3-43A4-8D3D-7BB98D0DAD8C}" type="presParOf" srcId="{FB30BB75-B6B0-4930-A037-765704CCF867}" destId="{BFE1F09C-9417-4ED5-9628-95B56D650280}" srcOrd="17" destOrd="0" presId="urn:microsoft.com/office/officeart/2008/layout/LinedList"/>
    <dgm:cxn modelId="{915A4196-AECE-4FC7-BCDE-1CC0D4B64838}" type="presParOf" srcId="{FB30BB75-B6B0-4930-A037-765704CCF867}" destId="{0CBB62C2-940D-41CE-ACA8-E598ED61E33A}"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B6C817-54DF-47CC-AED0-F0F00FB1E26D}"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4F15BB5C-DDE2-4B8D-8A7D-38259E81779E}">
      <dgm:prSet phldrT="[Text]" custT="1"/>
      <dgm:spPr/>
      <dgm:t>
        <a:bodyPr/>
        <a:lstStyle/>
        <a:p>
          <a:r>
            <a:rPr lang="en-US" sz="2000" b="1" dirty="0">
              <a:solidFill>
                <a:srgbClr val="5E5E5E"/>
              </a:solidFill>
            </a:rPr>
            <a:t>Funding sources</a:t>
          </a:r>
        </a:p>
        <a:p>
          <a:r>
            <a:rPr lang="en-US" sz="2000" b="1" dirty="0">
              <a:solidFill>
                <a:srgbClr val="5E5E5E"/>
              </a:solidFill>
            </a:rPr>
            <a:t> and advice</a:t>
          </a:r>
          <a:endParaRPr lang="en-US" sz="2000" dirty="0">
            <a:solidFill>
              <a:srgbClr val="5E5E5E"/>
            </a:solidFill>
          </a:endParaRPr>
        </a:p>
      </dgm:t>
    </dgm:pt>
    <dgm:pt modelId="{05D18CAF-E4E2-45C3-866A-B84DC0544B54}" type="parTrans" cxnId="{3D0361C4-1206-4FB6-B341-CCD2BAF30A92}">
      <dgm:prSet/>
      <dgm:spPr/>
      <dgm:t>
        <a:bodyPr/>
        <a:lstStyle/>
        <a:p>
          <a:endParaRPr lang="en-US">
            <a:solidFill>
              <a:srgbClr val="5E5E5E"/>
            </a:solidFill>
          </a:endParaRPr>
        </a:p>
      </dgm:t>
    </dgm:pt>
    <dgm:pt modelId="{77FC2B7C-DB36-4005-A9DF-2F3897537DCB}" type="sibTrans" cxnId="{3D0361C4-1206-4FB6-B341-CCD2BAF30A92}">
      <dgm:prSet/>
      <dgm:spPr/>
      <dgm:t>
        <a:bodyPr/>
        <a:lstStyle/>
        <a:p>
          <a:endParaRPr lang="en-US">
            <a:solidFill>
              <a:srgbClr val="5E5E5E"/>
            </a:solidFill>
          </a:endParaRPr>
        </a:p>
      </dgm:t>
    </dgm:pt>
    <dgm:pt modelId="{F008DBF2-C9E9-48B2-A17C-B392B98CB476}">
      <dgm:prSet phldrT="[Text]"/>
      <dgm:spPr/>
      <dgm:t>
        <a:bodyPr/>
        <a:lstStyle/>
        <a:p>
          <a:r>
            <a:rPr lang="en-US" dirty="0">
              <a:solidFill>
                <a:srgbClr val="5E5E5E"/>
              </a:solidFill>
              <a:effectLst/>
              <a:hlinkClick xmlns:r="http://schemas.openxmlformats.org/officeDocument/2006/relationships" r:id="rId1">
                <a:extLst>
                  <a:ext uri="{A12FA001-AC4F-418D-AE19-62706E023703}">
                    <ahyp:hlinkClr xmlns:ahyp="http://schemas.microsoft.com/office/drawing/2018/hyperlinkcolor" val="tx"/>
                  </a:ext>
                </a:extLst>
              </a:hlinkClick>
            </a:rPr>
            <a:t>Asylum, Migration and Integration Fund (AMIF)</a:t>
          </a:r>
          <a:endParaRPr lang="en-US" dirty="0">
            <a:solidFill>
              <a:srgbClr val="5E5E5E"/>
            </a:solidFill>
          </a:endParaRPr>
        </a:p>
      </dgm:t>
    </dgm:pt>
    <dgm:pt modelId="{D453DD91-5DA3-4189-8072-10BECEF6C69E}" type="parTrans" cxnId="{411B4716-CAB8-4A1D-AC01-3E349115690D}">
      <dgm:prSet/>
      <dgm:spPr/>
      <dgm:t>
        <a:bodyPr/>
        <a:lstStyle/>
        <a:p>
          <a:endParaRPr lang="en-US">
            <a:solidFill>
              <a:srgbClr val="5E5E5E"/>
            </a:solidFill>
          </a:endParaRPr>
        </a:p>
      </dgm:t>
    </dgm:pt>
    <dgm:pt modelId="{742CCA63-2188-4CB5-B381-C7543726F7BD}" type="sibTrans" cxnId="{411B4716-CAB8-4A1D-AC01-3E349115690D}">
      <dgm:prSet/>
      <dgm:spPr/>
      <dgm:t>
        <a:bodyPr/>
        <a:lstStyle/>
        <a:p>
          <a:endParaRPr lang="en-US">
            <a:solidFill>
              <a:srgbClr val="5E5E5E"/>
            </a:solidFill>
          </a:endParaRPr>
        </a:p>
      </dgm:t>
    </dgm:pt>
    <dgm:pt modelId="{684521E8-3815-4E38-AE34-23001CE886C7}">
      <dgm:prSet phldrT="[Text]"/>
      <dgm:spPr/>
      <dgm:t>
        <a:bodyPr/>
        <a:lstStyle/>
        <a:p>
          <a:endParaRPr lang="en-US" dirty="0">
            <a:solidFill>
              <a:srgbClr val="5E5E5E"/>
            </a:solidFill>
          </a:endParaRPr>
        </a:p>
      </dgm:t>
    </dgm:pt>
    <dgm:pt modelId="{9D277661-B16B-4E7D-8B07-6F37FE08E316}" type="parTrans" cxnId="{79830DA6-5E1F-4C13-AB8B-3B87CB851022}">
      <dgm:prSet/>
      <dgm:spPr/>
      <dgm:t>
        <a:bodyPr/>
        <a:lstStyle/>
        <a:p>
          <a:endParaRPr lang="en-US">
            <a:solidFill>
              <a:srgbClr val="5E5E5E"/>
            </a:solidFill>
          </a:endParaRPr>
        </a:p>
      </dgm:t>
    </dgm:pt>
    <dgm:pt modelId="{7E54CF04-062F-4E4B-8E39-C56144146E0D}" type="sibTrans" cxnId="{79830DA6-5E1F-4C13-AB8B-3B87CB851022}">
      <dgm:prSet/>
      <dgm:spPr/>
      <dgm:t>
        <a:bodyPr/>
        <a:lstStyle/>
        <a:p>
          <a:endParaRPr lang="en-US">
            <a:solidFill>
              <a:srgbClr val="5E5E5E"/>
            </a:solidFill>
          </a:endParaRPr>
        </a:p>
      </dgm:t>
    </dgm:pt>
    <dgm:pt modelId="{BB7F8FD0-EFAB-4202-86A1-435696BEE934}">
      <dgm:prSet/>
      <dgm:spPr/>
      <dgm:t>
        <a:bodyPr/>
        <a:lstStyle/>
        <a:p>
          <a:r>
            <a:rPr lang="en-US">
              <a:solidFill>
                <a:srgbClr val="5E5E5E"/>
              </a:solidFill>
              <a:hlinkClick xmlns:r="http://schemas.openxmlformats.org/officeDocument/2006/relationships" r:id="rId2">
                <a:extLst>
                  <a:ext uri="{A12FA001-AC4F-418D-AE19-62706E023703}">
                    <ahyp:hlinkClr xmlns:ahyp="http://schemas.microsoft.com/office/drawing/2018/hyperlinkcolor" val="tx"/>
                  </a:ext>
                </a:extLst>
              </a:hlinkClick>
            </a:rPr>
            <a:t>European Social Fund</a:t>
          </a:r>
          <a:endParaRPr lang="en-US" dirty="0">
            <a:solidFill>
              <a:srgbClr val="5E5E5E"/>
            </a:solidFill>
          </a:endParaRPr>
        </a:p>
      </dgm:t>
    </dgm:pt>
    <dgm:pt modelId="{84A39302-E941-411F-9B7F-8C3E545A24DA}" type="parTrans" cxnId="{6CA6496E-3B38-47C1-99AB-74E5708A1B3C}">
      <dgm:prSet/>
      <dgm:spPr/>
      <dgm:t>
        <a:bodyPr/>
        <a:lstStyle/>
        <a:p>
          <a:endParaRPr lang="en-US">
            <a:solidFill>
              <a:srgbClr val="5E5E5E"/>
            </a:solidFill>
          </a:endParaRPr>
        </a:p>
      </dgm:t>
    </dgm:pt>
    <dgm:pt modelId="{ED737E93-C31D-4FD8-AD33-4F46203A5E2C}" type="sibTrans" cxnId="{6CA6496E-3B38-47C1-99AB-74E5708A1B3C}">
      <dgm:prSet/>
      <dgm:spPr/>
      <dgm:t>
        <a:bodyPr/>
        <a:lstStyle/>
        <a:p>
          <a:endParaRPr lang="en-US">
            <a:solidFill>
              <a:srgbClr val="5E5E5E"/>
            </a:solidFill>
          </a:endParaRPr>
        </a:p>
      </dgm:t>
    </dgm:pt>
    <dgm:pt modelId="{8902EEED-EFDF-4923-A00B-77C8535243DE}">
      <dgm:prSet/>
      <dgm:spPr/>
      <dgm:t>
        <a:bodyPr/>
        <a:lstStyle/>
        <a:p>
          <a:r>
            <a:rPr lang="en-US">
              <a:solidFill>
                <a:srgbClr val="5E5E5E"/>
              </a:solidFill>
              <a:hlinkClick xmlns:r="http://schemas.openxmlformats.org/officeDocument/2006/relationships" r:id="rId3">
                <a:extLst>
                  <a:ext uri="{A12FA001-AC4F-418D-AE19-62706E023703}">
                    <ahyp:hlinkClr xmlns:ahyp="http://schemas.microsoft.com/office/drawing/2018/hyperlinkcolor" val="tx"/>
                  </a:ext>
                </a:extLst>
              </a:hlinkClick>
            </a:rPr>
            <a:t>European Fund for Strategic Investments (EFSI)</a:t>
          </a:r>
          <a:endParaRPr lang="en-US" dirty="0">
            <a:solidFill>
              <a:srgbClr val="5E5E5E"/>
            </a:solidFill>
          </a:endParaRPr>
        </a:p>
      </dgm:t>
    </dgm:pt>
    <dgm:pt modelId="{9FA5C861-A4B3-41B6-92A4-336327C3616A}" type="parTrans" cxnId="{9D76A8E6-444C-498C-86B3-ED5E71E0BBFA}">
      <dgm:prSet/>
      <dgm:spPr/>
      <dgm:t>
        <a:bodyPr/>
        <a:lstStyle/>
        <a:p>
          <a:endParaRPr lang="en-US">
            <a:solidFill>
              <a:srgbClr val="5E5E5E"/>
            </a:solidFill>
          </a:endParaRPr>
        </a:p>
      </dgm:t>
    </dgm:pt>
    <dgm:pt modelId="{78F12D5E-4251-486F-ADAC-111637F77E23}" type="sibTrans" cxnId="{9D76A8E6-444C-498C-86B3-ED5E71E0BBFA}">
      <dgm:prSet/>
      <dgm:spPr/>
      <dgm:t>
        <a:bodyPr/>
        <a:lstStyle/>
        <a:p>
          <a:endParaRPr lang="en-US">
            <a:solidFill>
              <a:srgbClr val="5E5E5E"/>
            </a:solidFill>
          </a:endParaRPr>
        </a:p>
      </dgm:t>
    </dgm:pt>
    <dgm:pt modelId="{5018C00A-5AF4-41DB-8B2D-CFFA3BE235AD}">
      <dgm:prSet/>
      <dgm:spPr/>
      <dgm:t>
        <a:bodyPr/>
        <a:lstStyle/>
        <a:p>
          <a:r>
            <a:rPr lang="en-US">
              <a:solidFill>
                <a:srgbClr val="5E5E5E"/>
              </a:solidFill>
              <a:hlinkClick xmlns:r="http://schemas.openxmlformats.org/officeDocument/2006/relationships" r:id="rId4">
                <a:extLst>
                  <a:ext uri="{A12FA001-AC4F-418D-AE19-62706E023703}">
                    <ahyp:hlinkClr xmlns:ahyp="http://schemas.microsoft.com/office/drawing/2018/hyperlinkcolor" val="tx"/>
                  </a:ext>
                </a:extLst>
              </a:hlinkClick>
            </a:rPr>
            <a:t>European Structural and Investment Funds (ESIF)</a:t>
          </a:r>
          <a:endParaRPr lang="en-US" dirty="0">
            <a:solidFill>
              <a:srgbClr val="5E5E5E"/>
            </a:solidFill>
          </a:endParaRPr>
        </a:p>
      </dgm:t>
    </dgm:pt>
    <dgm:pt modelId="{F1E513A4-4E05-4774-874F-3D9DE3DF8BD0}" type="parTrans" cxnId="{B59F618B-928E-41CB-BA0A-7D980CD2193B}">
      <dgm:prSet/>
      <dgm:spPr/>
      <dgm:t>
        <a:bodyPr/>
        <a:lstStyle/>
        <a:p>
          <a:endParaRPr lang="en-US">
            <a:solidFill>
              <a:srgbClr val="5E5E5E"/>
            </a:solidFill>
          </a:endParaRPr>
        </a:p>
      </dgm:t>
    </dgm:pt>
    <dgm:pt modelId="{6F04BFFD-AE48-4B1D-8749-23675CBBD572}" type="sibTrans" cxnId="{B59F618B-928E-41CB-BA0A-7D980CD2193B}">
      <dgm:prSet/>
      <dgm:spPr/>
      <dgm:t>
        <a:bodyPr/>
        <a:lstStyle/>
        <a:p>
          <a:endParaRPr lang="en-US">
            <a:solidFill>
              <a:srgbClr val="5E5E5E"/>
            </a:solidFill>
          </a:endParaRPr>
        </a:p>
      </dgm:t>
    </dgm:pt>
    <dgm:pt modelId="{C514E42D-4C5F-4875-91B8-772E2F0DBE53}">
      <dgm:prSet/>
      <dgm:spPr/>
      <dgm:t>
        <a:bodyPr/>
        <a:lstStyle/>
        <a:p>
          <a:r>
            <a:rPr lang="en-US">
              <a:solidFill>
                <a:srgbClr val="5E5E5E"/>
              </a:solidFill>
              <a:hlinkClick xmlns:r="http://schemas.openxmlformats.org/officeDocument/2006/relationships" r:id="rId5">
                <a:extLst>
                  <a:ext uri="{A12FA001-AC4F-418D-AE19-62706E023703}">
                    <ahyp:hlinkClr xmlns:ahyp="http://schemas.microsoft.com/office/drawing/2018/hyperlinkcolor" val="tx"/>
                  </a:ext>
                </a:extLst>
              </a:hlinkClick>
            </a:rPr>
            <a:t>Fund for European Aid for the Most Deprived (FEAD)</a:t>
          </a:r>
          <a:endParaRPr lang="en-US" dirty="0">
            <a:solidFill>
              <a:srgbClr val="5E5E5E"/>
            </a:solidFill>
          </a:endParaRPr>
        </a:p>
      </dgm:t>
    </dgm:pt>
    <dgm:pt modelId="{85D397C2-97FE-4CE2-B131-9AF686A508B9}" type="parTrans" cxnId="{3A4BD686-4301-4784-BDBE-3C844CA05BE3}">
      <dgm:prSet/>
      <dgm:spPr/>
      <dgm:t>
        <a:bodyPr/>
        <a:lstStyle/>
        <a:p>
          <a:endParaRPr lang="en-US">
            <a:solidFill>
              <a:srgbClr val="5E5E5E"/>
            </a:solidFill>
          </a:endParaRPr>
        </a:p>
      </dgm:t>
    </dgm:pt>
    <dgm:pt modelId="{CFFD25DB-5845-438C-84F3-EAEDCE0FA9CE}" type="sibTrans" cxnId="{3A4BD686-4301-4784-BDBE-3C844CA05BE3}">
      <dgm:prSet/>
      <dgm:spPr/>
      <dgm:t>
        <a:bodyPr/>
        <a:lstStyle/>
        <a:p>
          <a:endParaRPr lang="en-US">
            <a:solidFill>
              <a:srgbClr val="5E5E5E"/>
            </a:solidFill>
          </a:endParaRPr>
        </a:p>
      </dgm:t>
    </dgm:pt>
    <dgm:pt modelId="{DF923B86-3103-4D18-ABC2-B15CFF3EB3A5}">
      <dgm:prSet/>
      <dgm:spPr/>
      <dgm:t>
        <a:bodyPr/>
        <a:lstStyle/>
        <a:p>
          <a:r>
            <a:rPr lang="en-US">
              <a:solidFill>
                <a:srgbClr val="5E5E5E"/>
              </a:solidFill>
              <a:hlinkClick xmlns:r="http://schemas.openxmlformats.org/officeDocument/2006/relationships" r:id="rId6">
                <a:extLst>
                  <a:ext uri="{A12FA001-AC4F-418D-AE19-62706E023703}">
                    <ahyp:hlinkClr xmlns:ahyp="http://schemas.microsoft.com/office/drawing/2018/hyperlinkcolor" val="tx"/>
                  </a:ext>
                </a:extLst>
              </a:hlinkClick>
            </a:rPr>
            <a:t>Internal Security Fund (ISF)</a:t>
          </a:r>
          <a:endParaRPr lang="en-US" dirty="0">
            <a:solidFill>
              <a:srgbClr val="5E5E5E"/>
            </a:solidFill>
          </a:endParaRPr>
        </a:p>
      </dgm:t>
    </dgm:pt>
    <dgm:pt modelId="{BD9D933D-7F5F-4BC8-9170-E41AF999FFF7}" type="parTrans" cxnId="{AB6D8CA0-D855-4F42-8F28-C4817E216E28}">
      <dgm:prSet/>
      <dgm:spPr/>
      <dgm:t>
        <a:bodyPr/>
        <a:lstStyle/>
        <a:p>
          <a:endParaRPr lang="en-US">
            <a:solidFill>
              <a:srgbClr val="5E5E5E"/>
            </a:solidFill>
          </a:endParaRPr>
        </a:p>
      </dgm:t>
    </dgm:pt>
    <dgm:pt modelId="{9E96207C-7936-4F7E-904F-254951B441A9}" type="sibTrans" cxnId="{AB6D8CA0-D855-4F42-8F28-C4817E216E28}">
      <dgm:prSet/>
      <dgm:spPr/>
      <dgm:t>
        <a:bodyPr/>
        <a:lstStyle/>
        <a:p>
          <a:endParaRPr lang="en-US">
            <a:solidFill>
              <a:srgbClr val="5E5E5E"/>
            </a:solidFill>
          </a:endParaRPr>
        </a:p>
      </dgm:t>
    </dgm:pt>
    <dgm:pt modelId="{171B0F30-D504-469D-B3C6-EE33F3584D7D}">
      <dgm:prSet/>
      <dgm:spPr/>
      <dgm:t>
        <a:bodyPr/>
        <a:lstStyle/>
        <a:p>
          <a:r>
            <a:rPr lang="en-US">
              <a:solidFill>
                <a:srgbClr val="5E5E5E"/>
              </a:solidFill>
              <a:hlinkClick xmlns:r="http://schemas.openxmlformats.org/officeDocument/2006/relationships" r:id="rId7">
                <a:extLst>
                  <a:ext uri="{A12FA001-AC4F-418D-AE19-62706E023703}">
                    <ahyp:hlinkClr xmlns:ahyp="http://schemas.microsoft.com/office/drawing/2018/hyperlinkcolor" val="tx"/>
                  </a:ext>
                </a:extLst>
              </a:hlinkClick>
            </a:rPr>
            <a:t>European Investment Project Portal</a:t>
          </a:r>
          <a:endParaRPr lang="en-US" dirty="0">
            <a:solidFill>
              <a:srgbClr val="5E5E5E"/>
            </a:solidFill>
          </a:endParaRPr>
        </a:p>
      </dgm:t>
    </dgm:pt>
    <dgm:pt modelId="{216E4ACB-61EE-4364-8EEB-BC837D5F37EF}" type="parTrans" cxnId="{E83FD68B-176F-47D2-8E08-22B1C2C29A42}">
      <dgm:prSet/>
      <dgm:spPr/>
      <dgm:t>
        <a:bodyPr/>
        <a:lstStyle/>
        <a:p>
          <a:endParaRPr lang="en-US">
            <a:solidFill>
              <a:srgbClr val="5E5E5E"/>
            </a:solidFill>
          </a:endParaRPr>
        </a:p>
      </dgm:t>
    </dgm:pt>
    <dgm:pt modelId="{0D4C1C6C-2DAC-431A-AFA7-A108CE562F8E}" type="sibTrans" cxnId="{E83FD68B-176F-47D2-8E08-22B1C2C29A42}">
      <dgm:prSet/>
      <dgm:spPr/>
      <dgm:t>
        <a:bodyPr/>
        <a:lstStyle/>
        <a:p>
          <a:endParaRPr lang="en-US">
            <a:solidFill>
              <a:srgbClr val="5E5E5E"/>
            </a:solidFill>
          </a:endParaRPr>
        </a:p>
      </dgm:t>
    </dgm:pt>
    <dgm:pt modelId="{62F71848-2303-427D-B001-A09D902AB800}">
      <dgm:prSet/>
      <dgm:spPr/>
      <dgm:t>
        <a:bodyPr/>
        <a:lstStyle/>
        <a:p>
          <a:r>
            <a:rPr lang="en-US">
              <a:solidFill>
                <a:srgbClr val="5E5E5E"/>
              </a:solidFill>
              <a:hlinkClick xmlns:r="http://schemas.openxmlformats.org/officeDocument/2006/relationships" r:id="rId8">
                <a:extLst>
                  <a:ext uri="{A12FA001-AC4F-418D-AE19-62706E023703}">
                    <ahyp:hlinkClr xmlns:ahyp="http://schemas.microsoft.com/office/drawing/2018/hyperlinkcolor" val="tx"/>
                  </a:ext>
                </a:extLst>
              </a:hlinkClick>
            </a:rPr>
            <a:t>Employment and Social Innovation programme (EaSI)</a:t>
          </a:r>
          <a:endParaRPr lang="en-US" dirty="0">
            <a:solidFill>
              <a:srgbClr val="5E5E5E"/>
            </a:solidFill>
          </a:endParaRPr>
        </a:p>
      </dgm:t>
    </dgm:pt>
    <dgm:pt modelId="{FEB13E63-0F58-4CD5-B1A6-A76BDB60970D}" type="parTrans" cxnId="{ABB120A2-424B-429C-8CF6-A0658B3C6C76}">
      <dgm:prSet/>
      <dgm:spPr/>
      <dgm:t>
        <a:bodyPr/>
        <a:lstStyle/>
        <a:p>
          <a:endParaRPr lang="en-US">
            <a:solidFill>
              <a:srgbClr val="5E5E5E"/>
            </a:solidFill>
          </a:endParaRPr>
        </a:p>
      </dgm:t>
    </dgm:pt>
    <dgm:pt modelId="{6C4A403A-BDD3-4ABC-9B11-4D79C28218AF}" type="sibTrans" cxnId="{ABB120A2-424B-429C-8CF6-A0658B3C6C76}">
      <dgm:prSet/>
      <dgm:spPr/>
      <dgm:t>
        <a:bodyPr/>
        <a:lstStyle/>
        <a:p>
          <a:endParaRPr lang="en-US">
            <a:solidFill>
              <a:srgbClr val="5E5E5E"/>
            </a:solidFill>
          </a:endParaRPr>
        </a:p>
      </dgm:t>
    </dgm:pt>
    <dgm:pt modelId="{74069F32-7631-4026-994F-25B8B34228A1}">
      <dgm:prSet/>
      <dgm:spPr/>
      <dgm:t>
        <a:bodyPr/>
        <a:lstStyle/>
        <a:p>
          <a:r>
            <a:rPr lang="en-US">
              <a:solidFill>
                <a:srgbClr val="5E5E5E"/>
              </a:solidFill>
              <a:hlinkClick xmlns:r="http://schemas.openxmlformats.org/officeDocument/2006/relationships" r:id="rId9">
                <a:extLst>
                  <a:ext uri="{A12FA001-AC4F-418D-AE19-62706E023703}">
                    <ahyp:hlinkClr xmlns:ahyp="http://schemas.microsoft.com/office/drawing/2018/hyperlinkcolor" val="tx"/>
                  </a:ext>
                </a:extLst>
              </a:hlinkClick>
            </a:rPr>
            <a:t>Horizon 2020</a:t>
          </a:r>
          <a:endParaRPr lang="en-US" dirty="0">
            <a:solidFill>
              <a:srgbClr val="5E5E5E"/>
            </a:solidFill>
          </a:endParaRPr>
        </a:p>
      </dgm:t>
    </dgm:pt>
    <dgm:pt modelId="{EE0EF2DA-3723-4DDE-95EE-851FD74D119C}" type="parTrans" cxnId="{63530BEF-9E39-4680-9EC5-7F7AA305DFF9}">
      <dgm:prSet/>
      <dgm:spPr/>
      <dgm:t>
        <a:bodyPr/>
        <a:lstStyle/>
        <a:p>
          <a:endParaRPr lang="en-US">
            <a:solidFill>
              <a:srgbClr val="5E5E5E"/>
            </a:solidFill>
          </a:endParaRPr>
        </a:p>
      </dgm:t>
    </dgm:pt>
    <dgm:pt modelId="{D7BF26E0-0640-42E0-BC56-2A446905CEE6}" type="sibTrans" cxnId="{63530BEF-9E39-4680-9EC5-7F7AA305DFF9}">
      <dgm:prSet/>
      <dgm:spPr/>
      <dgm:t>
        <a:bodyPr/>
        <a:lstStyle/>
        <a:p>
          <a:endParaRPr lang="en-US">
            <a:solidFill>
              <a:srgbClr val="5E5E5E"/>
            </a:solidFill>
          </a:endParaRPr>
        </a:p>
      </dgm:t>
    </dgm:pt>
    <dgm:pt modelId="{442BA717-66CA-48CD-9536-AFBFF48388A2}">
      <dgm:prSet/>
      <dgm:spPr/>
      <dgm:t>
        <a:bodyPr/>
        <a:lstStyle/>
        <a:p>
          <a:r>
            <a:rPr lang="en-US">
              <a:solidFill>
                <a:srgbClr val="5E5E5E"/>
              </a:solidFill>
              <a:hlinkClick xmlns:r="http://schemas.openxmlformats.org/officeDocument/2006/relationships" r:id="rId10">
                <a:extLst>
                  <a:ext uri="{A12FA001-AC4F-418D-AE19-62706E023703}">
                    <ahyp:hlinkClr xmlns:ahyp="http://schemas.microsoft.com/office/drawing/2018/hyperlinkcolor" val="tx"/>
                  </a:ext>
                </a:extLst>
              </a:hlinkClick>
            </a:rPr>
            <a:t>URBACT</a:t>
          </a:r>
          <a:endParaRPr lang="en-US" dirty="0">
            <a:solidFill>
              <a:srgbClr val="5E5E5E"/>
            </a:solidFill>
          </a:endParaRPr>
        </a:p>
      </dgm:t>
    </dgm:pt>
    <dgm:pt modelId="{99490A34-2C08-4DAF-8206-1985E8CF285F}" type="parTrans" cxnId="{7434C844-E1B5-41F9-9CEC-3FEF3B8CFEAB}">
      <dgm:prSet/>
      <dgm:spPr/>
      <dgm:t>
        <a:bodyPr/>
        <a:lstStyle/>
        <a:p>
          <a:endParaRPr lang="en-US">
            <a:solidFill>
              <a:srgbClr val="5E5E5E"/>
            </a:solidFill>
          </a:endParaRPr>
        </a:p>
      </dgm:t>
    </dgm:pt>
    <dgm:pt modelId="{EA4CABB2-8195-4C66-83B0-2399E753BD9A}" type="sibTrans" cxnId="{7434C844-E1B5-41F9-9CEC-3FEF3B8CFEAB}">
      <dgm:prSet/>
      <dgm:spPr/>
      <dgm:t>
        <a:bodyPr/>
        <a:lstStyle/>
        <a:p>
          <a:endParaRPr lang="en-US">
            <a:solidFill>
              <a:srgbClr val="5E5E5E"/>
            </a:solidFill>
          </a:endParaRPr>
        </a:p>
      </dgm:t>
    </dgm:pt>
    <dgm:pt modelId="{EBF8AC68-E59A-447B-BA5E-B4CB2CC59799}">
      <dgm:prSet/>
      <dgm:spPr/>
      <dgm:t>
        <a:bodyPr/>
        <a:lstStyle/>
        <a:p>
          <a:r>
            <a:rPr lang="en-US">
              <a:solidFill>
                <a:srgbClr val="5E5E5E"/>
              </a:solidFill>
              <a:hlinkClick xmlns:r="http://schemas.openxmlformats.org/officeDocument/2006/relationships" r:id="rId11">
                <a:extLst>
                  <a:ext uri="{A12FA001-AC4F-418D-AE19-62706E023703}">
                    <ahyp:hlinkClr xmlns:ahyp="http://schemas.microsoft.com/office/drawing/2018/hyperlinkcolor" val="tx"/>
                  </a:ext>
                </a:extLst>
              </a:hlinkClick>
            </a:rPr>
            <a:t>Urban Innovative Actions (UIA)</a:t>
          </a:r>
          <a:endParaRPr lang="en-US" dirty="0">
            <a:solidFill>
              <a:srgbClr val="5E5E5E"/>
            </a:solidFill>
          </a:endParaRPr>
        </a:p>
      </dgm:t>
    </dgm:pt>
    <dgm:pt modelId="{D7544B43-C1AD-4F80-BC54-C008CEED7A1F}" type="parTrans" cxnId="{152CEA4D-77AB-424B-A132-1FEC4DF12713}">
      <dgm:prSet/>
      <dgm:spPr/>
      <dgm:t>
        <a:bodyPr/>
        <a:lstStyle/>
        <a:p>
          <a:endParaRPr lang="en-US">
            <a:solidFill>
              <a:srgbClr val="5E5E5E"/>
            </a:solidFill>
          </a:endParaRPr>
        </a:p>
      </dgm:t>
    </dgm:pt>
    <dgm:pt modelId="{B929FCF5-B3DD-49FF-BEDA-4048472B287F}" type="sibTrans" cxnId="{152CEA4D-77AB-424B-A132-1FEC4DF12713}">
      <dgm:prSet/>
      <dgm:spPr/>
      <dgm:t>
        <a:bodyPr/>
        <a:lstStyle/>
        <a:p>
          <a:endParaRPr lang="en-US">
            <a:solidFill>
              <a:srgbClr val="5E5E5E"/>
            </a:solidFill>
          </a:endParaRPr>
        </a:p>
      </dgm:t>
    </dgm:pt>
    <dgm:pt modelId="{6AA0C527-6020-4832-BB76-CF1ECB9502EE}" type="pres">
      <dgm:prSet presAssocID="{8CB6C817-54DF-47CC-AED0-F0F00FB1E26D}" presName="vert0" presStyleCnt="0">
        <dgm:presLayoutVars>
          <dgm:dir/>
          <dgm:animOne val="branch"/>
          <dgm:animLvl val="lvl"/>
        </dgm:presLayoutVars>
      </dgm:prSet>
      <dgm:spPr/>
    </dgm:pt>
    <dgm:pt modelId="{89FE5A4B-AED9-4867-B6DE-DB41E7E96EDF}" type="pres">
      <dgm:prSet presAssocID="{4F15BB5C-DDE2-4B8D-8A7D-38259E81779E}" presName="thickLine" presStyleLbl="alignNode1" presStyleIdx="0" presStyleCnt="1"/>
      <dgm:spPr/>
    </dgm:pt>
    <dgm:pt modelId="{1D3BA799-6508-43D3-BAB7-A6AB714D934E}" type="pres">
      <dgm:prSet presAssocID="{4F15BB5C-DDE2-4B8D-8A7D-38259E81779E}" presName="horz1" presStyleCnt="0"/>
      <dgm:spPr/>
    </dgm:pt>
    <dgm:pt modelId="{C0CB4BDD-7C46-439F-8A2D-7664C234D5BA}" type="pres">
      <dgm:prSet presAssocID="{4F15BB5C-DDE2-4B8D-8A7D-38259E81779E}" presName="tx1" presStyleLbl="revTx" presStyleIdx="0" presStyleCnt="13"/>
      <dgm:spPr/>
    </dgm:pt>
    <dgm:pt modelId="{2F1F6FCD-77D8-423E-A804-C1917D0E741E}" type="pres">
      <dgm:prSet presAssocID="{4F15BB5C-DDE2-4B8D-8A7D-38259E81779E}" presName="vert1" presStyleCnt="0"/>
      <dgm:spPr/>
    </dgm:pt>
    <dgm:pt modelId="{5C1C0543-4A29-4C8E-9992-19321679AF77}" type="pres">
      <dgm:prSet presAssocID="{F008DBF2-C9E9-48B2-A17C-B392B98CB476}" presName="vertSpace2a" presStyleCnt="0"/>
      <dgm:spPr/>
    </dgm:pt>
    <dgm:pt modelId="{2B3E543E-82D3-41AA-AD77-14499F055B63}" type="pres">
      <dgm:prSet presAssocID="{F008DBF2-C9E9-48B2-A17C-B392B98CB476}" presName="horz2" presStyleCnt="0"/>
      <dgm:spPr/>
    </dgm:pt>
    <dgm:pt modelId="{8B190360-1727-4397-8891-E995573A6C5A}" type="pres">
      <dgm:prSet presAssocID="{F008DBF2-C9E9-48B2-A17C-B392B98CB476}" presName="horzSpace2" presStyleCnt="0"/>
      <dgm:spPr/>
    </dgm:pt>
    <dgm:pt modelId="{558190DD-3FA0-4537-B02A-C745A59507C0}" type="pres">
      <dgm:prSet presAssocID="{F008DBF2-C9E9-48B2-A17C-B392B98CB476}" presName="tx2" presStyleLbl="revTx" presStyleIdx="1" presStyleCnt="13"/>
      <dgm:spPr/>
    </dgm:pt>
    <dgm:pt modelId="{2AA99057-7620-47A8-9F2D-FF1DC39CEDBE}" type="pres">
      <dgm:prSet presAssocID="{F008DBF2-C9E9-48B2-A17C-B392B98CB476}" presName="vert2" presStyleCnt="0"/>
      <dgm:spPr/>
    </dgm:pt>
    <dgm:pt modelId="{DD6DE249-B7CB-455B-9E63-6E8008933A11}" type="pres">
      <dgm:prSet presAssocID="{F008DBF2-C9E9-48B2-A17C-B392B98CB476}" presName="thinLine2b" presStyleLbl="callout" presStyleIdx="0" presStyleCnt="12"/>
      <dgm:spPr/>
    </dgm:pt>
    <dgm:pt modelId="{83A482E4-D00E-4178-ACE1-D8B40874A20E}" type="pres">
      <dgm:prSet presAssocID="{F008DBF2-C9E9-48B2-A17C-B392B98CB476}" presName="vertSpace2b" presStyleCnt="0"/>
      <dgm:spPr/>
    </dgm:pt>
    <dgm:pt modelId="{F06E3B86-618E-407A-BE3A-07E1FEB197AC}" type="pres">
      <dgm:prSet presAssocID="{BB7F8FD0-EFAB-4202-86A1-435696BEE934}" presName="horz2" presStyleCnt="0"/>
      <dgm:spPr/>
    </dgm:pt>
    <dgm:pt modelId="{C9BCB8DE-F21C-47FC-879F-73AD4AEC85FA}" type="pres">
      <dgm:prSet presAssocID="{BB7F8FD0-EFAB-4202-86A1-435696BEE934}" presName="horzSpace2" presStyleCnt="0"/>
      <dgm:spPr/>
    </dgm:pt>
    <dgm:pt modelId="{5B015EDA-B94F-49BF-9165-E5B944CFC849}" type="pres">
      <dgm:prSet presAssocID="{BB7F8FD0-EFAB-4202-86A1-435696BEE934}" presName="tx2" presStyleLbl="revTx" presStyleIdx="2" presStyleCnt="13"/>
      <dgm:spPr/>
    </dgm:pt>
    <dgm:pt modelId="{A4E72391-9752-426A-AD0B-9179223C35D2}" type="pres">
      <dgm:prSet presAssocID="{BB7F8FD0-EFAB-4202-86A1-435696BEE934}" presName="vert2" presStyleCnt="0"/>
      <dgm:spPr/>
    </dgm:pt>
    <dgm:pt modelId="{EDC60DDC-E6EE-40A3-A619-ED8748105B7C}" type="pres">
      <dgm:prSet presAssocID="{BB7F8FD0-EFAB-4202-86A1-435696BEE934}" presName="thinLine2b" presStyleLbl="callout" presStyleIdx="1" presStyleCnt="12"/>
      <dgm:spPr/>
    </dgm:pt>
    <dgm:pt modelId="{C2FCC190-8CD6-4D0D-8333-07DC4D6D933D}" type="pres">
      <dgm:prSet presAssocID="{BB7F8FD0-EFAB-4202-86A1-435696BEE934}" presName="vertSpace2b" presStyleCnt="0"/>
      <dgm:spPr/>
    </dgm:pt>
    <dgm:pt modelId="{59C55541-C1C4-4363-B1C5-1092709E9C68}" type="pres">
      <dgm:prSet presAssocID="{8902EEED-EFDF-4923-A00B-77C8535243DE}" presName="horz2" presStyleCnt="0"/>
      <dgm:spPr/>
    </dgm:pt>
    <dgm:pt modelId="{FA766671-D8F1-447E-9DDA-E82AD73BE06E}" type="pres">
      <dgm:prSet presAssocID="{8902EEED-EFDF-4923-A00B-77C8535243DE}" presName="horzSpace2" presStyleCnt="0"/>
      <dgm:spPr/>
    </dgm:pt>
    <dgm:pt modelId="{168E40E7-7AAC-412C-91F3-7A03CADEE9DF}" type="pres">
      <dgm:prSet presAssocID="{8902EEED-EFDF-4923-A00B-77C8535243DE}" presName="tx2" presStyleLbl="revTx" presStyleIdx="3" presStyleCnt="13"/>
      <dgm:spPr/>
    </dgm:pt>
    <dgm:pt modelId="{0515B914-423E-4EFB-8AA8-4AB803FEC6D8}" type="pres">
      <dgm:prSet presAssocID="{8902EEED-EFDF-4923-A00B-77C8535243DE}" presName="vert2" presStyleCnt="0"/>
      <dgm:spPr/>
    </dgm:pt>
    <dgm:pt modelId="{AA999C40-9190-4A8A-BEA2-786984401BCE}" type="pres">
      <dgm:prSet presAssocID="{8902EEED-EFDF-4923-A00B-77C8535243DE}" presName="thinLine2b" presStyleLbl="callout" presStyleIdx="2" presStyleCnt="12"/>
      <dgm:spPr/>
    </dgm:pt>
    <dgm:pt modelId="{3D5EE1D1-E0E7-494F-BCF3-A3A4959673AB}" type="pres">
      <dgm:prSet presAssocID="{8902EEED-EFDF-4923-A00B-77C8535243DE}" presName="vertSpace2b" presStyleCnt="0"/>
      <dgm:spPr/>
    </dgm:pt>
    <dgm:pt modelId="{E801A7A5-6938-4504-A65F-8DCD5838D406}" type="pres">
      <dgm:prSet presAssocID="{5018C00A-5AF4-41DB-8B2D-CFFA3BE235AD}" presName="horz2" presStyleCnt="0"/>
      <dgm:spPr/>
    </dgm:pt>
    <dgm:pt modelId="{7573DE31-672F-4F09-9DFD-EC279C5E6F9A}" type="pres">
      <dgm:prSet presAssocID="{5018C00A-5AF4-41DB-8B2D-CFFA3BE235AD}" presName="horzSpace2" presStyleCnt="0"/>
      <dgm:spPr/>
    </dgm:pt>
    <dgm:pt modelId="{484C222C-C060-41CF-9826-7089D9529880}" type="pres">
      <dgm:prSet presAssocID="{5018C00A-5AF4-41DB-8B2D-CFFA3BE235AD}" presName="tx2" presStyleLbl="revTx" presStyleIdx="4" presStyleCnt="13"/>
      <dgm:spPr/>
    </dgm:pt>
    <dgm:pt modelId="{FE69D308-045F-4F2D-A6A1-B65B5D8B6E0E}" type="pres">
      <dgm:prSet presAssocID="{5018C00A-5AF4-41DB-8B2D-CFFA3BE235AD}" presName="vert2" presStyleCnt="0"/>
      <dgm:spPr/>
    </dgm:pt>
    <dgm:pt modelId="{09BBDDA8-D9AC-442F-A60F-9D1CF72E320F}" type="pres">
      <dgm:prSet presAssocID="{5018C00A-5AF4-41DB-8B2D-CFFA3BE235AD}" presName="thinLine2b" presStyleLbl="callout" presStyleIdx="3" presStyleCnt="12"/>
      <dgm:spPr/>
    </dgm:pt>
    <dgm:pt modelId="{AD2087CE-74D0-4FAF-B444-4810712314E2}" type="pres">
      <dgm:prSet presAssocID="{5018C00A-5AF4-41DB-8B2D-CFFA3BE235AD}" presName="vertSpace2b" presStyleCnt="0"/>
      <dgm:spPr/>
    </dgm:pt>
    <dgm:pt modelId="{CA476A9C-EFCC-489D-B071-6ADC21B70DF3}" type="pres">
      <dgm:prSet presAssocID="{C514E42D-4C5F-4875-91B8-772E2F0DBE53}" presName="horz2" presStyleCnt="0"/>
      <dgm:spPr/>
    </dgm:pt>
    <dgm:pt modelId="{965FD9AF-3D43-4A52-90A5-8D42A9AF6DED}" type="pres">
      <dgm:prSet presAssocID="{C514E42D-4C5F-4875-91B8-772E2F0DBE53}" presName="horzSpace2" presStyleCnt="0"/>
      <dgm:spPr/>
    </dgm:pt>
    <dgm:pt modelId="{D13714ED-B8A4-44D0-9159-3301F18027AC}" type="pres">
      <dgm:prSet presAssocID="{C514E42D-4C5F-4875-91B8-772E2F0DBE53}" presName="tx2" presStyleLbl="revTx" presStyleIdx="5" presStyleCnt="13"/>
      <dgm:spPr/>
    </dgm:pt>
    <dgm:pt modelId="{F8393ADE-5789-496E-83E9-B4C7205F2F4E}" type="pres">
      <dgm:prSet presAssocID="{C514E42D-4C5F-4875-91B8-772E2F0DBE53}" presName="vert2" presStyleCnt="0"/>
      <dgm:spPr/>
    </dgm:pt>
    <dgm:pt modelId="{3DC2CF4D-6757-4626-A512-F5F846765971}" type="pres">
      <dgm:prSet presAssocID="{C514E42D-4C5F-4875-91B8-772E2F0DBE53}" presName="thinLine2b" presStyleLbl="callout" presStyleIdx="4" presStyleCnt="12"/>
      <dgm:spPr/>
    </dgm:pt>
    <dgm:pt modelId="{D38677C7-CE50-4208-9477-607252C9A8A2}" type="pres">
      <dgm:prSet presAssocID="{C514E42D-4C5F-4875-91B8-772E2F0DBE53}" presName="vertSpace2b" presStyleCnt="0"/>
      <dgm:spPr/>
    </dgm:pt>
    <dgm:pt modelId="{07D1231F-DD80-4D52-A903-12F399E502C5}" type="pres">
      <dgm:prSet presAssocID="{DF923B86-3103-4D18-ABC2-B15CFF3EB3A5}" presName="horz2" presStyleCnt="0"/>
      <dgm:spPr/>
    </dgm:pt>
    <dgm:pt modelId="{802554DD-91B2-4562-B5C6-1C4FF6436C4A}" type="pres">
      <dgm:prSet presAssocID="{DF923B86-3103-4D18-ABC2-B15CFF3EB3A5}" presName="horzSpace2" presStyleCnt="0"/>
      <dgm:spPr/>
    </dgm:pt>
    <dgm:pt modelId="{1E4F7A00-95CC-4C62-A3BE-F3B754089635}" type="pres">
      <dgm:prSet presAssocID="{DF923B86-3103-4D18-ABC2-B15CFF3EB3A5}" presName="tx2" presStyleLbl="revTx" presStyleIdx="6" presStyleCnt="13"/>
      <dgm:spPr/>
    </dgm:pt>
    <dgm:pt modelId="{A1C6DC73-AF59-432C-B489-1EDA6F3FB4B8}" type="pres">
      <dgm:prSet presAssocID="{DF923B86-3103-4D18-ABC2-B15CFF3EB3A5}" presName="vert2" presStyleCnt="0"/>
      <dgm:spPr/>
    </dgm:pt>
    <dgm:pt modelId="{A755A78C-ECC0-4BF5-BC23-477B4ACFC128}" type="pres">
      <dgm:prSet presAssocID="{DF923B86-3103-4D18-ABC2-B15CFF3EB3A5}" presName="thinLine2b" presStyleLbl="callout" presStyleIdx="5" presStyleCnt="12"/>
      <dgm:spPr/>
    </dgm:pt>
    <dgm:pt modelId="{6765E26D-2B22-4B31-B1BC-0BE00DE7AB0E}" type="pres">
      <dgm:prSet presAssocID="{DF923B86-3103-4D18-ABC2-B15CFF3EB3A5}" presName="vertSpace2b" presStyleCnt="0"/>
      <dgm:spPr/>
    </dgm:pt>
    <dgm:pt modelId="{AE2358FA-F947-47DD-ABC9-8C77386002EB}" type="pres">
      <dgm:prSet presAssocID="{171B0F30-D504-469D-B3C6-EE33F3584D7D}" presName="horz2" presStyleCnt="0"/>
      <dgm:spPr/>
    </dgm:pt>
    <dgm:pt modelId="{4EED0990-3640-47A9-B928-7489D0997791}" type="pres">
      <dgm:prSet presAssocID="{171B0F30-D504-469D-B3C6-EE33F3584D7D}" presName="horzSpace2" presStyleCnt="0"/>
      <dgm:spPr/>
    </dgm:pt>
    <dgm:pt modelId="{EEF7B5FF-5997-4ACB-BD59-A4BFB1171224}" type="pres">
      <dgm:prSet presAssocID="{171B0F30-D504-469D-B3C6-EE33F3584D7D}" presName="tx2" presStyleLbl="revTx" presStyleIdx="7" presStyleCnt="13"/>
      <dgm:spPr/>
    </dgm:pt>
    <dgm:pt modelId="{734F7665-AE6B-42CC-9803-800EC31301FA}" type="pres">
      <dgm:prSet presAssocID="{171B0F30-D504-469D-B3C6-EE33F3584D7D}" presName="vert2" presStyleCnt="0"/>
      <dgm:spPr/>
    </dgm:pt>
    <dgm:pt modelId="{36308167-9670-42D3-ADFD-862F5121CE2E}" type="pres">
      <dgm:prSet presAssocID="{171B0F30-D504-469D-B3C6-EE33F3584D7D}" presName="thinLine2b" presStyleLbl="callout" presStyleIdx="6" presStyleCnt="12"/>
      <dgm:spPr/>
    </dgm:pt>
    <dgm:pt modelId="{A678063E-0CFE-4BCD-A355-21F6BE0DC2FB}" type="pres">
      <dgm:prSet presAssocID="{171B0F30-D504-469D-B3C6-EE33F3584D7D}" presName="vertSpace2b" presStyleCnt="0"/>
      <dgm:spPr/>
    </dgm:pt>
    <dgm:pt modelId="{A84AEB2C-75B2-4359-AB5B-A624F4B88057}" type="pres">
      <dgm:prSet presAssocID="{62F71848-2303-427D-B001-A09D902AB800}" presName="horz2" presStyleCnt="0"/>
      <dgm:spPr/>
    </dgm:pt>
    <dgm:pt modelId="{7171B04B-8C22-468D-9BDE-70BEF7C27B5E}" type="pres">
      <dgm:prSet presAssocID="{62F71848-2303-427D-B001-A09D902AB800}" presName="horzSpace2" presStyleCnt="0"/>
      <dgm:spPr/>
    </dgm:pt>
    <dgm:pt modelId="{96EF2E0F-8FB3-472C-92D8-73562AE34749}" type="pres">
      <dgm:prSet presAssocID="{62F71848-2303-427D-B001-A09D902AB800}" presName="tx2" presStyleLbl="revTx" presStyleIdx="8" presStyleCnt="13"/>
      <dgm:spPr/>
    </dgm:pt>
    <dgm:pt modelId="{E4305917-7E98-4A61-AEA7-8731E12624DF}" type="pres">
      <dgm:prSet presAssocID="{62F71848-2303-427D-B001-A09D902AB800}" presName="vert2" presStyleCnt="0"/>
      <dgm:spPr/>
    </dgm:pt>
    <dgm:pt modelId="{DFB506F5-B65D-4A55-A1D1-BA739850024A}" type="pres">
      <dgm:prSet presAssocID="{62F71848-2303-427D-B001-A09D902AB800}" presName="thinLine2b" presStyleLbl="callout" presStyleIdx="7" presStyleCnt="12"/>
      <dgm:spPr/>
    </dgm:pt>
    <dgm:pt modelId="{994BC29B-EAA2-4FB5-86F1-88A53B12D4AF}" type="pres">
      <dgm:prSet presAssocID="{62F71848-2303-427D-B001-A09D902AB800}" presName="vertSpace2b" presStyleCnt="0"/>
      <dgm:spPr/>
    </dgm:pt>
    <dgm:pt modelId="{E6960648-5233-43B2-9702-3CB6BAB1635F}" type="pres">
      <dgm:prSet presAssocID="{74069F32-7631-4026-994F-25B8B34228A1}" presName="horz2" presStyleCnt="0"/>
      <dgm:spPr/>
    </dgm:pt>
    <dgm:pt modelId="{10D109F2-563D-41D2-BA02-B11722EE9CE9}" type="pres">
      <dgm:prSet presAssocID="{74069F32-7631-4026-994F-25B8B34228A1}" presName="horzSpace2" presStyleCnt="0"/>
      <dgm:spPr/>
    </dgm:pt>
    <dgm:pt modelId="{B10D99DB-4EF6-429E-88DC-BC85C9BC5366}" type="pres">
      <dgm:prSet presAssocID="{74069F32-7631-4026-994F-25B8B34228A1}" presName="tx2" presStyleLbl="revTx" presStyleIdx="9" presStyleCnt="13"/>
      <dgm:spPr/>
    </dgm:pt>
    <dgm:pt modelId="{22083622-89BC-4496-97FB-3D333649D0C5}" type="pres">
      <dgm:prSet presAssocID="{74069F32-7631-4026-994F-25B8B34228A1}" presName="vert2" presStyleCnt="0"/>
      <dgm:spPr/>
    </dgm:pt>
    <dgm:pt modelId="{9048F721-C8F5-467B-8F68-E70E6F4BC9E7}" type="pres">
      <dgm:prSet presAssocID="{74069F32-7631-4026-994F-25B8B34228A1}" presName="thinLine2b" presStyleLbl="callout" presStyleIdx="8" presStyleCnt="12"/>
      <dgm:spPr/>
    </dgm:pt>
    <dgm:pt modelId="{D3719652-4BE0-43A8-B208-D9C3E06C8BE8}" type="pres">
      <dgm:prSet presAssocID="{74069F32-7631-4026-994F-25B8B34228A1}" presName="vertSpace2b" presStyleCnt="0"/>
      <dgm:spPr/>
    </dgm:pt>
    <dgm:pt modelId="{959C486C-AA93-4F90-BCE5-5B4BFF228C67}" type="pres">
      <dgm:prSet presAssocID="{442BA717-66CA-48CD-9536-AFBFF48388A2}" presName="horz2" presStyleCnt="0"/>
      <dgm:spPr/>
    </dgm:pt>
    <dgm:pt modelId="{924E2CFD-3990-40D1-B25F-D44E8EE7504A}" type="pres">
      <dgm:prSet presAssocID="{442BA717-66CA-48CD-9536-AFBFF48388A2}" presName="horzSpace2" presStyleCnt="0"/>
      <dgm:spPr/>
    </dgm:pt>
    <dgm:pt modelId="{4575A5A4-C98B-4D51-B45F-6FA186B664AF}" type="pres">
      <dgm:prSet presAssocID="{442BA717-66CA-48CD-9536-AFBFF48388A2}" presName="tx2" presStyleLbl="revTx" presStyleIdx="10" presStyleCnt="13"/>
      <dgm:spPr/>
    </dgm:pt>
    <dgm:pt modelId="{6EB35A4C-1B53-4ED7-86FD-D20F52BD7B20}" type="pres">
      <dgm:prSet presAssocID="{442BA717-66CA-48CD-9536-AFBFF48388A2}" presName="vert2" presStyleCnt="0"/>
      <dgm:spPr/>
    </dgm:pt>
    <dgm:pt modelId="{7E93919C-963F-4994-A786-0BC5AE33F82B}" type="pres">
      <dgm:prSet presAssocID="{442BA717-66CA-48CD-9536-AFBFF48388A2}" presName="thinLine2b" presStyleLbl="callout" presStyleIdx="9" presStyleCnt="12"/>
      <dgm:spPr/>
    </dgm:pt>
    <dgm:pt modelId="{1B73E155-797C-4BA5-8835-9B7F24514DB3}" type="pres">
      <dgm:prSet presAssocID="{442BA717-66CA-48CD-9536-AFBFF48388A2}" presName="vertSpace2b" presStyleCnt="0"/>
      <dgm:spPr/>
    </dgm:pt>
    <dgm:pt modelId="{BAF54C25-0ED1-4DBE-BD56-4886B14ACD7E}" type="pres">
      <dgm:prSet presAssocID="{EBF8AC68-E59A-447B-BA5E-B4CB2CC59799}" presName="horz2" presStyleCnt="0"/>
      <dgm:spPr/>
    </dgm:pt>
    <dgm:pt modelId="{53244E05-8575-4A53-AE05-4168ED847180}" type="pres">
      <dgm:prSet presAssocID="{EBF8AC68-E59A-447B-BA5E-B4CB2CC59799}" presName="horzSpace2" presStyleCnt="0"/>
      <dgm:spPr/>
    </dgm:pt>
    <dgm:pt modelId="{270A1A46-7193-45A4-A8BA-3C11F60DC329}" type="pres">
      <dgm:prSet presAssocID="{EBF8AC68-E59A-447B-BA5E-B4CB2CC59799}" presName="tx2" presStyleLbl="revTx" presStyleIdx="11" presStyleCnt="13"/>
      <dgm:spPr/>
    </dgm:pt>
    <dgm:pt modelId="{141BCEE2-28E4-4F8B-BF39-5B6DCE673505}" type="pres">
      <dgm:prSet presAssocID="{EBF8AC68-E59A-447B-BA5E-B4CB2CC59799}" presName="vert2" presStyleCnt="0"/>
      <dgm:spPr/>
    </dgm:pt>
    <dgm:pt modelId="{6F4AD7FC-A145-49F9-8067-923A806CEFC7}" type="pres">
      <dgm:prSet presAssocID="{EBF8AC68-E59A-447B-BA5E-B4CB2CC59799}" presName="thinLine2b" presStyleLbl="callout" presStyleIdx="10" presStyleCnt="12"/>
      <dgm:spPr/>
    </dgm:pt>
    <dgm:pt modelId="{CE00C323-95A8-48D5-A536-5B12DC587A3E}" type="pres">
      <dgm:prSet presAssocID="{EBF8AC68-E59A-447B-BA5E-B4CB2CC59799}" presName="vertSpace2b" presStyleCnt="0"/>
      <dgm:spPr/>
    </dgm:pt>
    <dgm:pt modelId="{34BBAB5B-7D95-494B-91D8-C83E5B83327C}" type="pres">
      <dgm:prSet presAssocID="{684521E8-3815-4E38-AE34-23001CE886C7}" presName="horz2" presStyleCnt="0"/>
      <dgm:spPr/>
    </dgm:pt>
    <dgm:pt modelId="{BC663B1C-644C-49D2-992C-0D7855F72D61}" type="pres">
      <dgm:prSet presAssocID="{684521E8-3815-4E38-AE34-23001CE886C7}" presName="horzSpace2" presStyleCnt="0"/>
      <dgm:spPr/>
    </dgm:pt>
    <dgm:pt modelId="{5C9D1986-47A5-40AA-B1FF-AF7B97170D38}" type="pres">
      <dgm:prSet presAssocID="{684521E8-3815-4E38-AE34-23001CE886C7}" presName="tx2" presStyleLbl="revTx" presStyleIdx="12" presStyleCnt="13"/>
      <dgm:spPr/>
    </dgm:pt>
    <dgm:pt modelId="{115C7594-580A-4174-9F0E-918D081E9CAE}" type="pres">
      <dgm:prSet presAssocID="{684521E8-3815-4E38-AE34-23001CE886C7}" presName="vert2" presStyleCnt="0"/>
      <dgm:spPr/>
    </dgm:pt>
    <dgm:pt modelId="{F641BB28-3F93-418F-BB54-616D4A237F23}" type="pres">
      <dgm:prSet presAssocID="{684521E8-3815-4E38-AE34-23001CE886C7}" presName="thinLine2b" presStyleLbl="callout" presStyleIdx="11" presStyleCnt="12"/>
      <dgm:spPr/>
    </dgm:pt>
    <dgm:pt modelId="{6DEEDE76-223A-43B8-8167-1696E1B49526}" type="pres">
      <dgm:prSet presAssocID="{684521E8-3815-4E38-AE34-23001CE886C7}" presName="vertSpace2b" presStyleCnt="0"/>
      <dgm:spPr/>
    </dgm:pt>
  </dgm:ptLst>
  <dgm:cxnLst>
    <dgm:cxn modelId="{411B4716-CAB8-4A1D-AC01-3E349115690D}" srcId="{4F15BB5C-DDE2-4B8D-8A7D-38259E81779E}" destId="{F008DBF2-C9E9-48B2-A17C-B392B98CB476}" srcOrd="0" destOrd="0" parTransId="{D453DD91-5DA3-4189-8072-10BECEF6C69E}" sibTransId="{742CCA63-2188-4CB5-B381-C7543726F7BD}"/>
    <dgm:cxn modelId="{C661CB29-6738-4005-A2BA-E60624F12A5A}" type="presOf" srcId="{74069F32-7631-4026-994F-25B8B34228A1}" destId="{B10D99DB-4EF6-429E-88DC-BC85C9BC5366}" srcOrd="0" destOrd="0" presId="urn:microsoft.com/office/officeart/2008/layout/LinedList"/>
    <dgm:cxn modelId="{1344273C-282F-4F5C-B22A-0FE6AF5D88EA}" type="presOf" srcId="{62F71848-2303-427D-B001-A09D902AB800}" destId="{96EF2E0F-8FB3-472C-92D8-73562AE34749}" srcOrd="0" destOrd="0" presId="urn:microsoft.com/office/officeart/2008/layout/LinedList"/>
    <dgm:cxn modelId="{7434C844-E1B5-41F9-9CEC-3FEF3B8CFEAB}" srcId="{4F15BB5C-DDE2-4B8D-8A7D-38259E81779E}" destId="{442BA717-66CA-48CD-9536-AFBFF48388A2}" srcOrd="9" destOrd="0" parTransId="{99490A34-2C08-4DAF-8206-1985E8CF285F}" sibTransId="{EA4CABB2-8195-4C66-83B0-2399E753BD9A}"/>
    <dgm:cxn modelId="{152CEA4D-77AB-424B-A132-1FEC4DF12713}" srcId="{4F15BB5C-DDE2-4B8D-8A7D-38259E81779E}" destId="{EBF8AC68-E59A-447B-BA5E-B4CB2CC59799}" srcOrd="10" destOrd="0" parTransId="{D7544B43-C1AD-4F80-BC54-C008CEED7A1F}" sibTransId="{B929FCF5-B3DD-49FF-BEDA-4048472B287F}"/>
    <dgm:cxn modelId="{4DCAF053-7B99-4BC0-B392-11F8091016B1}" type="presOf" srcId="{684521E8-3815-4E38-AE34-23001CE886C7}" destId="{5C9D1986-47A5-40AA-B1FF-AF7B97170D38}" srcOrd="0" destOrd="0" presId="urn:microsoft.com/office/officeart/2008/layout/LinedList"/>
    <dgm:cxn modelId="{B4426E5C-336D-410D-B151-C808BA7AB856}" type="presOf" srcId="{C514E42D-4C5F-4875-91B8-772E2F0DBE53}" destId="{D13714ED-B8A4-44D0-9159-3301F18027AC}" srcOrd="0" destOrd="0" presId="urn:microsoft.com/office/officeart/2008/layout/LinedList"/>
    <dgm:cxn modelId="{2713DD6C-2A13-485B-9D8A-0EF716B7778B}" type="presOf" srcId="{442BA717-66CA-48CD-9536-AFBFF48388A2}" destId="{4575A5A4-C98B-4D51-B45F-6FA186B664AF}" srcOrd="0" destOrd="0" presId="urn:microsoft.com/office/officeart/2008/layout/LinedList"/>
    <dgm:cxn modelId="{6CA6496E-3B38-47C1-99AB-74E5708A1B3C}" srcId="{4F15BB5C-DDE2-4B8D-8A7D-38259E81779E}" destId="{BB7F8FD0-EFAB-4202-86A1-435696BEE934}" srcOrd="1" destOrd="0" parTransId="{84A39302-E941-411F-9B7F-8C3E545A24DA}" sibTransId="{ED737E93-C31D-4FD8-AD33-4F46203A5E2C}"/>
    <dgm:cxn modelId="{29854B82-8BE9-4D94-B3E5-A26E5F2C2B6E}" type="presOf" srcId="{F008DBF2-C9E9-48B2-A17C-B392B98CB476}" destId="{558190DD-3FA0-4537-B02A-C745A59507C0}" srcOrd="0" destOrd="0" presId="urn:microsoft.com/office/officeart/2008/layout/LinedList"/>
    <dgm:cxn modelId="{3A4BD686-4301-4784-BDBE-3C844CA05BE3}" srcId="{4F15BB5C-DDE2-4B8D-8A7D-38259E81779E}" destId="{C514E42D-4C5F-4875-91B8-772E2F0DBE53}" srcOrd="4" destOrd="0" parTransId="{85D397C2-97FE-4CE2-B131-9AF686A508B9}" sibTransId="{CFFD25DB-5845-438C-84F3-EAEDCE0FA9CE}"/>
    <dgm:cxn modelId="{1DEC018B-5D4A-4104-A583-9A0CBB96B329}" type="presOf" srcId="{EBF8AC68-E59A-447B-BA5E-B4CB2CC59799}" destId="{270A1A46-7193-45A4-A8BA-3C11F60DC329}" srcOrd="0" destOrd="0" presId="urn:microsoft.com/office/officeart/2008/layout/LinedList"/>
    <dgm:cxn modelId="{B59F618B-928E-41CB-BA0A-7D980CD2193B}" srcId="{4F15BB5C-DDE2-4B8D-8A7D-38259E81779E}" destId="{5018C00A-5AF4-41DB-8B2D-CFFA3BE235AD}" srcOrd="3" destOrd="0" parTransId="{F1E513A4-4E05-4774-874F-3D9DE3DF8BD0}" sibTransId="{6F04BFFD-AE48-4B1D-8749-23675CBBD572}"/>
    <dgm:cxn modelId="{E83FD68B-176F-47D2-8E08-22B1C2C29A42}" srcId="{4F15BB5C-DDE2-4B8D-8A7D-38259E81779E}" destId="{171B0F30-D504-469D-B3C6-EE33F3584D7D}" srcOrd="6" destOrd="0" parTransId="{216E4ACB-61EE-4364-8EEB-BC837D5F37EF}" sibTransId="{0D4C1C6C-2DAC-431A-AFA7-A108CE562F8E}"/>
    <dgm:cxn modelId="{734050A0-3CA1-48A7-A88F-723F22EFE3DA}" type="presOf" srcId="{8CB6C817-54DF-47CC-AED0-F0F00FB1E26D}" destId="{6AA0C527-6020-4832-BB76-CF1ECB9502EE}" srcOrd="0" destOrd="0" presId="urn:microsoft.com/office/officeart/2008/layout/LinedList"/>
    <dgm:cxn modelId="{AB6D8CA0-D855-4F42-8F28-C4817E216E28}" srcId="{4F15BB5C-DDE2-4B8D-8A7D-38259E81779E}" destId="{DF923B86-3103-4D18-ABC2-B15CFF3EB3A5}" srcOrd="5" destOrd="0" parTransId="{BD9D933D-7F5F-4BC8-9170-E41AF999FFF7}" sibTransId="{9E96207C-7936-4F7E-904F-254951B441A9}"/>
    <dgm:cxn modelId="{ABB120A2-424B-429C-8CF6-A0658B3C6C76}" srcId="{4F15BB5C-DDE2-4B8D-8A7D-38259E81779E}" destId="{62F71848-2303-427D-B001-A09D902AB800}" srcOrd="7" destOrd="0" parTransId="{FEB13E63-0F58-4CD5-B1A6-A76BDB60970D}" sibTransId="{6C4A403A-BDD3-4ABC-9B11-4D79C28218AF}"/>
    <dgm:cxn modelId="{79830DA6-5E1F-4C13-AB8B-3B87CB851022}" srcId="{4F15BB5C-DDE2-4B8D-8A7D-38259E81779E}" destId="{684521E8-3815-4E38-AE34-23001CE886C7}" srcOrd="11" destOrd="0" parTransId="{9D277661-B16B-4E7D-8B07-6F37FE08E316}" sibTransId="{7E54CF04-062F-4E4B-8E39-C56144146E0D}"/>
    <dgm:cxn modelId="{071836AE-BB07-4C5E-B862-3D67823F5377}" type="presOf" srcId="{5018C00A-5AF4-41DB-8B2D-CFFA3BE235AD}" destId="{484C222C-C060-41CF-9826-7089D9529880}" srcOrd="0" destOrd="0" presId="urn:microsoft.com/office/officeart/2008/layout/LinedList"/>
    <dgm:cxn modelId="{1CBD30C1-E435-4C4F-A828-6BAAB24C7093}" type="presOf" srcId="{4F15BB5C-DDE2-4B8D-8A7D-38259E81779E}" destId="{C0CB4BDD-7C46-439F-8A2D-7664C234D5BA}" srcOrd="0" destOrd="0" presId="urn:microsoft.com/office/officeart/2008/layout/LinedList"/>
    <dgm:cxn modelId="{3D0361C4-1206-4FB6-B341-CCD2BAF30A92}" srcId="{8CB6C817-54DF-47CC-AED0-F0F00FB1E26D}" destId="{4F15BB5C-DDE2-4B8D-8A7D-38259E81779E}" srcOrd="0" destOrd="0" parTransId="{05D18CAF-E4E2-45C3-866A-B84DC0544B54}" sibTransId="{77FC2B7C-DB36-4005-A9DF-2F3897537DCB}"/>
    <dgm:cxn modelId="{664B3FCC-001D-4364-BFB8-360FA118D8D5}" type="presOf" srcId="{BB7F8FD0-EFAB-4202-86A1-435696BEE934}" destId="{5B015EDA-B94F-49BF-9165-E5B944CFC849}" srcOrd="0" destOrd="0" presId="urn:microsoft.com/office/officeart/2008/layout/LinedList"/>
    <dgm:cxn modelId="{E6F0BEE1-4AC8-4EFB-AE64-985ED04EEE85}" type="presOf" srcId="{8902EEED-EFDF-4923-A00B-77C8535243DE}" destId="{168E40E7-7AAC-412C-91F3-7A03CADEE9DF}" srcOrd="0" destOrd="0" presId="urn:microsoft.com/office/officeart/2008/layout/LinedList"/>
    <dgm:cxn modelId="{9D76A8E6-444C-498C-86B3-ED5E71E0BBFA}" srcId="{4F15BB5C-DDE2-4B8D-8A7D-38259E81779E}" destId="{8902EEED-EFDF-4923-A00B-77C8535243DE}" srcOrd="2" destOrd="0" parTransId="{9FA5C861-A4B3-41B6-92A4-336327C3616A}" sibTransId="{78F12D5E-4251-486F-ADAC-111637F77E23}"/>
    <dgm:cxn modelId="{1A4371E9-3CB7-45A6-84BA-CE111DFF592E}" type="presOf" srcId="{171B0F30-D504-469D-B3C6-EE33F3584D7D}" destId="{EEF7B5FF-5997-4ACB-BD59-A4BFB1171224}" srcOrd="0" destOrd="0" presId="urn:microsoft.com/office/officeart/2008/layout/LinedList"/>
    <dgm:cxn modelId="{63530BEF-9E39-4680-9EC5-7F7AA305DFF9}" srcId="{4F15BB5C-DDE2-4B8D-8A7D-38259E81779E}" destId="{74069F32-7631-4026-994F-25B8B34228A1}" srcOrd="8" destOrd="0" parTransId="{EE0EF2DA-3723-4DDE-95EE-851FD74D119C}" sibTransId="{D7BF26E0-0640-42E0-BC56-2A446905CEE6}"/>
    <dgm:cxn modelId="{97B751FD-AFB3-4097-ADBF-CB3772E06B56}" type="presOf" srcId="{DF923B86-3103-4D18-ABC2-B15CFF3EB3A5}" destId="{1E4F7A00-95CC-4C62-A3BE-F3B754089635}" srcOrd="0" destOrd="0" presId="urn:microsoft.com/office/officeart/2008/layout/LinedList"/>
    <dgm:cxn modelId="{01D3B294-BCC5-49CF-A8C5-86276BA5E0CB}" type="presParOf" srcId="{6AA0C527-6020-4832-BB76-CF1ECB9502EE}" destId="{89FE5A4B-AED9-4867-B6DE-DB41E7E96EDF}" srcOrd="0" destOrd="0" presId="urn:microsoft.com/office/officeart/2008/layout/LinedList"/>
    <dgm:cxn modelId="{4F316FB9-2529-497D-8CFE-2EFC17BCB531}" type="presParOf" srcId="{6AA0C527-6020-4832-BB76-CF1ECB9502EE}" destId="{1D3BA799-6508-43D3-BAB7-A6AB714D934E}" srcOrd="1" destOrd="0" presId="urn:microsoft.com/office/officeart/2008/layout/LinedList"/>
    <dgm:cxn modelId="{3F5CE82E-7355-4044-A09C-0FE828801B05}" type="presParOf" srcId="{1D3BA799-6508-43D3-BAB7-A6AB714D934E}" destId="{C0CB4BDD-7C46-439F-8A2D-7664C234D5BA}" srcOrd="0" destOrd="0" presId="urn:microsoft.com/office/officeart/2008/layout/LinedList"/>
    <dgm:cxn modelId="{AF7ECA16-9E75-4E28-A257-E07793C79468}" type="presParOf" srcId="{1D3BA799-6508-43D3-BAB7-A6AB714D934E}" destId="{2F1F6FCD-77D8-423E-A804-C1917D0E741E}" srcOrd="1" destOrd="0" presId="urn:microsoft.com/office/officeart/2008/layout/LinedList"/>
    <dgm:cxn modelId="{EBD3FCA6-6B73-40A3-86AB-3EE35DEC4BFC}" type="presParOf" srcId="{2F1F6FCD-77D8-423E-A804-C1917D0E741E}" destId="{5C1C0543-4A29-4C8E-9992-19321679AF77}" srcOrd="0" destOrd="0" presId="urn:microsoft.com/office/officeart/2008/layout/LinedList"/>
    <dgm:cxn modelId="{E2BDFD1C-D3AD-4CB3-9062-A55A7E7F48B3}" type="presParOf" srcId="{2F1F6FCD-77D8-423E-A804-C1917D0E741E}" destId="{2B3E543E-82D3-41AA-AD77-14499F055B63}" srcOrd="1" destOrd="0" presId="urn:microsoft.com/office/officeart/2008/layout/LinedList"/>
    <dgm:cxn modelId="{EB029D69-7ED9-43A8-B3A6-E9E387F0658D}" type="presParOf" srcId="{2B3E543E-82D3-41AA-AD77-14499F055B63}" destId="{8B190360-1727-4397-8891-E995573A6C5A}" srcOrd="0" destOrd="0" presId="urn:microsoft.com/office/officeart/2008/layout/LinedList"/>
    <dgm:cxn modelId="{08FF404F-5839-487D-BD57-FB97C0698C76}" type="presParOf" srcId="{2B3E543E-82D3-41AA-AD77-14499F055B63}" destId="{558190DD-3FA0-4537-B02A-C745A59507C0}" srcOrd="1" destOrd="0" presId="urn:microsoft.com/office/officeart/2008/layout/LinedList"/>
    <dgm:cxn modelId="{6158FC92-239B-43CE-8B49-C5B2A70BD28A}" type="presParOf" srcId="{2B3E543E-82D3-41AA-AD77-14499F055B63}" destId="{2AA99057-7620-47A8-9F2D-FF1DC39CEDBE}" srcOrd="2" destOrd="0" presId="urn:microsoft.com/office/officeart/2008/layout/LinedList"/>
    <dgm:cxn modelId="{C500495D-3215-4A2A-95C4-BB9CABDCB7A4}" type="presParOf" srcId="{2F1F6FCD-77D8-423E-A804-C1917D0E741E}" destId="{DD6DE249-B7CB-455B-9E63-6E8008933A11}" srcOrd="2" destOrd="0" presId="urn:microsoft.com/office/officeart/2008/layout/LinedList"/>
    <dgm:cxn modelId="{9301D655-2A42-4462-875C-7A2DE84B33DA}" type="presParOf" srcId="{2F1F6FCD-77D8-423E-A804-C1917D0E741E}" destId="{83A482E4-D00E-4178-ACE1-D8B40874A20E}" srcOrd="3" destOrd="0" presId="urn:microsoft.com/office/officeart/2008/layout/LinedList"/>
    <dgm:cxn modelId="{124F5506-6A5C-4674-AD3E-CF4D68A29035}" type="presParOf" srcId="{2F1F6FCD-77D8-423E-A804-C1917D0E741E}" destId="{F06E3B86-618E-407A-BE3A-07E1FEB197AC}" srcOrd="4" destOrd="0" presId="urn:microsoft.com/office/officeart/2008/layout/LinedList"/>
    <dgm:cxn modelId="{25BF0FE7-841C-4F88-ACD8-9ED011F49563}" type="presParOf" srcId="{F06E3B86-618E-407A-BE3A-07E1FEB197AC}" destId="{C9BCB8DE-F21C-47FC-879F-73AD4AEC85FA}" srcOrd="0" destOrd="0" presId="urn:microsoft.com/office/officeart/2008/layout/LinedList"/>
    <dgm:cxn modelId="{0412C131-3767-4206-A3D0-5225AEFB44DD}" type="presParOf" srcId="{F06E3B86-618E-407A-BE3A-07E1FEB197AC}" destId="{5B015EDA-B94F-49BF-9165-E5B944CFC849}" srcOrd="1" destOrd="0" presId="urn:microsoft.com/office/officeart/2008/layout/LinedList"/>
    <dgm:cxn modelId="{31257661-99DE-45FA-9215-D9925F46E2A6}" type="presParOf" srcId="{F06E3B86-618E-407A-BE3A-07E1FEB197AC}" destId="{A4E72391-9752-426A-AD0B-9179223C35D2}" srcOrd="2" destOrd="0" presId="urn:microsoft.com/office/officeart/2008/layout/LinedList"/>
    <dgm:cxn modelId="{6F94C110-EAF1-4C5A-8D67-C166209F1340}" type="presParOf" srcId="{2F1F6FCD-77D8-423E-A804-C1917D0E741E}" destId="{EDC60DDC-E6EE-40A3-A619-ED8748105B7C}" srcOrd="5" destOrd="0" presId="urn:microsoft.com/office/officeart/2008/layout/LinedList"/>
    <dgm:cxn modelId="{8C43DD4B-3C02-4A5D-9A71-E0E60B7C189A}" type="presParOf" srcId="{2F1F6FCD-77D8-423E-A804-C1917D0E741E}" destId="{C2FCC190-8CD6-4D0D-8333-07DC4D6D933D}" srcOrd="6" destOrd="0" presId="urn:microsoft.com/office/officeart/2008/layout/LinedList"/>
    <dgm:cxn modelId="{1F3A2690-DEDD-46DC-82D7-93F223183780}" type="presParOf" srcId="{2F1F6FCD-77D8-423E-A804-C1917D0E741E}" destId="{59C55541-C1C4-4363-B1C5-1092709E9C68}" srcOrd="7" destOrd="0" presId="urn:microsoft.com/office/officeart/2008/layout/LinedList"/>
    <dgm:cxn modelId="{94F59D68-7DD2-41D6-A48F-1B663B816F02}" type="presParOf" srcId="{59C55541-C1C4-4363-B1C5-1092709E9C68}" destId="{FA766671-D8F1-447E-9DDA-E82AD73BE06E}" srcOrd="0" destOrd="0" presId="urn:microsoft.com/office/officeart/2008/layout/LinedList"/>
    <dgm:cxn modelId="{6DCE9EA7-3FDF-4772-996A-9581C1B80A2F}" type="presParOf" srcId="{59C55541-C1C4-4363-B1C5-1092709E9C68}" destId="{168E40E7-7AAC-412C-91F3-7A03CADEE9DF}" srcOrd="1" destOrd="0" presId="urn:microsoft.com/office/officeart/2008/layout/LinedList"/>
    <dgm:cxn modelId="{32A3B683-0140-4A01-9993-6FC44D9D245E}" type="presParOf" srcId="{59C55541-C1C4-4363-B1C5-1092709E9C68}" destId="{0515B914-423E-4EFB-8AA8-4AB803FEC6D8}" srcOrd="2" destOrd="0" presId="urn:microsoft.com/office/officeart/2008/layout/LinedList"/>
    <dgm:cxn modelId="{6028E089-AB49-45B7-A875-8384F483C3AA}" type="presParOf" srcId="{2F1F6FCD-77D8-423E-A804-C1917D0E741E}" destId="{AA999C40-9190-4A8A-BEA2-786984401BCE}" srcOrd="8" destOrd="0" presId="urn:microsoft.com/office/officeart/2008/layout/LinedList"/>
    <dgm:cxn modelId="{1A0BF62D-176D-4996-8845-FE116F20C69F}" type="presParOf" srcId="{2F1F6FCD-77D8-423E-A804-C1917D0E741E}" destId="{3D5EE1D1-E0E7-494F-BCF3-A3A4959673AB}" srcOrd="9" destOrd="0" presId="urn:microsoft.com/office/officeart/2008/layout/LinedList"/>
    <dgm:cxn modelId="{469E99B0-F77D-46B3-9545-864C4AC43CB2}" type="presParOf" srcId="{2F1F6FCD-77D8-423E-A804-C1917D0E741E}" destId="{E801A7A5-6938-4504-A65F-8DCD5838D406}" srcOrd="10" destOrd="0" presId="urn:microsoft.com/office/officeart/2008/layout/LinedList"/>
    <dgm:cxn modelId="{8B05C9DA-BE18-4737-8528-93C433BF8C5C}" type="presParOf" srcId="{E801A7A5-6938-4504-A65F-8DCD5838D406}" destId="{7573DE31-672F-4F09-9DFD-EC279C5E6F9A}" srcOrd="0" destOrd="0" presId="urn:microsoft.com/office/officeart/2008/layout/LinedList"/>
    <dgm:cxn modelId="{5202A387-C366-4B73-92EE-8FEE5F5DDD2E}" type="presParOf" srcId="{E801A7A5-6938-4504-A65F-8DCD5838D406}" destId="{484C222C-C060-41CF-9826-7089D9529880}" srcOrd="1" destOrd="0" presId="urn:microsoft.com/office/officeart/2008/layout/LinedList"/>
    <dgm:cxn modelId="{5CCB9F46-D2FB-4043-B8D7-12E2CE828886}" type="presParOf" srcId="{E801A7A5-6938-4504-A65F-8DCD5838D406}" destId="{FE69D308-045F-4F2D-A6A1-B65B5D8B6E0E}" srcOrd="2" destOrd="0" presId="urn:microsoft.com/office/officeart/2008/layout/LinedList"/>
    <dgm:cxn modelId="{D1218D8A-8BBE-4095-90D7-D9E3E243B749}" type="presParOf" srcId="{2F1F6FCD-77D8-423E-A804-C1917D0E741E}" destId="{09BBDDA8-D9AC-442F-A60F-9D1CF72E320F}" srcOrd="11" destOrd="0" presId="urn:microsoft.com/office/officeart/2008/layout/LinedList"/>
    <dgm:cxn modelId="{5AB4FF1B-88AA-41CF-86CB-920419C42660}" type="presParOf" srcId="{2F1F6FCD-77D8-423E-A804-C1917D0E741E}" destId="{AD2087CE-74D0-4FAF-B444-4810712314E2}" srcOrd="12" destOrd="0" presId="urn:microsoft.com/office/officeart/2008/layout/LinedList"/>
    <dgm:cxn modelId="{5E1BCC32-141D-4875-A9AF-4679E528A302}" type="presParOf" srcId="{2F1F6FCD-77D8-423E-A804-C1917D0E741E}" destId="{CA476A9C-EFCC-489D-B071-6ADC21B70DF3}" srcOrd="13" destOrd="0" presId="urn:microsoft.com/office/officeart/2008/layout/LinedList"/>
    <dgm:cxn modelId="{8A8BD496-ED73-4AB5-98F5-6E4DD08E32E0}" type="presParOf" srcId="{CA476A9C-EFCC-489D-B071-6ADC21B70DF3}" destId="{965FD9AF-3D43-4A52-90A5-8D42A9AF6DED}" srcOrd="0" destOrd="0" presId="urn:microsoft.com/office/officeart/2008/layout/LinedList"/>
    <dgm:cxn modelId="{EF244DD7-061D-4D60-BF9F-26ADD9BBF0EF}" type="presParOf" srcId="{CA476A9C-EFCC-489D-B071-6ADC21B70DF3}" destId="{D13714ED-B8A4-44D0-9159-3301F18027AC}" srcOrd="1" destOrd="0" presId="urn:microsoft.com/office/officeart/2008/layout/LinedList"/>
    <dgm:cxn modelId="{455076E6-357B-423F-A7C2-BC31483CFA7F}" type="presParOf" srcId="{CA476A9C-EFCC-489D-B071-6ADC21B70DF3}" destId="{F8393ADE-5789-496E-83E9-B4C7205F2F4E}" srcOrd="2" destOrd="0" presId="urn:microsoft.com/office/officeart/2008/layout/LinedList"/>
    <dgm:cxn modelId="{51616785-9326-406C-9A74-76D1B089A5B8}" type="presParOf" srcId="{2F1F6FCD-77D8-423E-A804-C1917D0E741E}" destId="{3DC2CF4D-6757-4626-A512-F5F846765971}" srcOrd="14" destOrd="0" presId="urn:microsoft.com/office/officeart/2008/layout/LinedList"/>
    <dgm:cxn modelId="{5329332D-56DE-43C9-8DA6-DC67FBA48E93}" type="presParOf" srcId="{2F1F6FCD-77D8-423E-A804-C1917D0E741E}" destId="{D38677C7-CE50-4208-9477-607252C9A8A2}" srcOrd="15" destOrd="0" presId="urn:microsoft.com/office/officeart/2008/layout/LinedList"/>
    <dgm:cxn modelId="{EE9814CB-1E0F-4B61-89EA-41A9D5E59DA4}" type="presParOf" srcId="{2F1F6FCD-77D8-423E-A804-C1917D0E741E}" destId="{07D1231F-DD80-4D52-A903-12F399E502C5}" srcOrd="16" destOrd="0" presId="urn:microsoft.com/office/officeart/2008/layout/LinedList"/>
    <dgm:cxn modelId="{4D730618-82FE-4765-B0AE-5C252355293F}" type="presParOf" srcId="{07D1231F-DD80-4D52-A903-12F399E502C5}" destId="{802554DD-91B2-4562-B5C6-1C4FF6436C4A}" srcOrd="0" destOrd="0" presId="urn:microsoft.com/office/officeart/2008/layout/LinedList"/>
    <dgm:cxn modelId="{2C0E3D10-7BF6-4E6A-B007-5D52EBDA115F}" type="presParOf" srcId="{07D1231F-DD80-4D52-A903-12F399E502C5}" destId="{1E4F7A00-95CC-4C62-A3BE-F3B754089635}" srcOrd="1" destOrd="0" presId="urn:microsoft.com/office/officeart/2008/layout/LinedList"/>
    <dgm:cxn modelId="{FA5B9338-E27A-4D1C-A7F5-CF972BF9213B}" type="presParOf" srcId="{07D1231F-DD80-4D52-A903-12F399E502C5}" destId="{A1C6DC73-AF59-432C-B489-1EDA6F3FB4B8}" srcOrd="2" destOrd="0" presId="urn:microsoft.com/office/officeart/2008/layout/LinedList"/>
    <dgm:cxn modelId="{8574B6E5-8867-4FEB-A759-4260CA1A0557}" type="presParOf" srcId="{2F1F6FCD-77D8-423E-A804-C1917D0E741E}" destId="{A755A78C-ECC0-4BF5-BC23-477B4ACFC128}" srcOrd="17" destOrd="0" presId="urn:microsoft.com/office/officeart/2008/layout/LinedList"/>
    <dgm:cxn modelId="{C1C1FAD5-FB2D-44EE-AEF3-43FB1E5BA2A3}" type="presParOf" srcId="{2F1F6FCD-77D8-423E-A804-C1917D0E741E}" destId="{6765E26D-2B22-4B31-B1BC-0BE00DE7AB0E}" srcOrd="18" destOrd="0" presId="urn:microsoft.com/office/officeart/2008/layout/LinedList"/>
    <dgm:cxn modelId="{A2691E77-640E-4A53-B8B6-1CD1FB0736DD}" type="presParOf" srcId="{2F1F6FCD-77D8-423E-A804-C1917D0E741E}" destId="{AE2358FA-F947-47DD-ABC9-8C77386002EB}" srcOrd="19" destOrd="0" presId="urn:microsoft.com/office/officeart/2008/layout/LinedList"/>
    <dgm:cxn modelId="{2313FC85-ED9D-48C3-9467-81A10A9491E7}" type="presParOf" srcId="{AE2358FA-F947-47DD-ABC9-8C77386002EB}" destId="{4EED0990-3640-47A9-B928-7489D0997791}" srcOrd="0" destOrd="0" presId="urn:microsoft.com/office/officeart/2008/layout/LinedList"/>
    <dgm:cxn modelId="{4D588DC0-4E3C-450B-B66B-2AE7E1966DBF}" type="presParOf" srcId="{AE2358FA-F947-47DD-ABC9-8C77386002EB}" destId="{EEF7B5FF-5997-4ACB-BD59-A4BFB1171224}" srcOrd="1" destOrd="0" presId="urn:microsoft.com/office/officeart/2008/layout/LinedList"/>
    <dgm:cxn modelId="{CD337CAB-37C9-4035-AA7E-68AE0DC20B7A}" type="presParOf" srcId="{AE2358FA-F947-47DD-ABC9-8C77386002EB}" destId="{734F7665-AE6B-42CC-9803-800EC31301FA}" srcOrd="2" destOrd="0" presId="urn:microsoft.com/office/officeart/2008/layout/LinedList"/>
    <dgm:cxn modelId="{EA6FB2CB-BA74-4A17-A48D-943AF6DAA5AF}" type="presParOf" srcId="{2F1F6FCD-77D8-423E-A804-C1917D0E741E}" destId="{36308167-9670-42D3-ADFD-862F5121CE2E}" srcOrd="20" destOrd="0" presId="urn:microsoft.com/office/officeart/2008/layout/LinedList"/>
    <dgm:cxn modelId="{B18B6657-7B77-41F4-8041-6B7B38EBB52B}" type="presParOf" srcId="{2F1F6FCD-77D8-423E-A804-C1917D0E741E}" destId="{A678063E-0CFE-4BCD-A355-21F6BE0DC2FB}" srcOrd="21" destOrd="0" presId="urn:microsoft.com/office/officeart/2008/layout/LinedList"/>
    <dgm:cxn modelId="{63641DF2-2057-4B81-86B4-8EED98F9E0BB}" type="presParOf" srcId="{2F1F6FCD-77D8-423E-A804-C1917D0E741E}" destId="{A84AEB2C-75B2-4359-AB5B-A624F4B88057}" srcOrd="22" destOrd="0" presId="urn:microsoft.com/office/officeart/2008/layout/LinedList"/>
    <dgm:cxn modelId="{4CCEB7B1-B318-42E8-BC40-2833FBBC5DC7}" type="presParOf" srcId="{A84AEB2C-75B2-4359-AB5B-A624F4B88057}" destId="{7171B04B-8C22-468D-9BDE-70BEF7C27B5E}" srcOrd="0" destOrd="0" presId="urn:microsoft.com/office/officeart/2008/layout/LinedList"/>
    <dgm:cxn modelId="{0D2595BC-FF3F-451F-9BAD-C8DDD5E448A6}" type="presParOf" srcId="{A84AEB2C-75B2-4359-AB5B-A624F4B88057}" destId="{96EF2E0F-8FB3-472C-92D8-73562AE34749}" srcOrd="1" destOrd="0" presId="urn:microsoft.com/office/officeart/2008/layout/LinedList"/>
    <dgm:cxn modelId="{FD4D0240-5663-4015-A857-ADD6D2A1323B}" type="presParOf" srcId="{A84AEB2C-75B2-4359-AB5B-A624F4B88057}" destId="{E4305917-7E98-4A61-AEA7-8731E12624DF}" srcOrd="2" destOrd="0" presId="urn:microsoft.com/office/officeart/2008/layout/LinedList"/>
    <dgm:cxn modelId="{56998B96-208A-491C-8C15-A792892D06BC}" type="presParOf" srcId="{2F1F6FCD-77D8-423E-A804-C1917D0E741E}" destId="{DFB506F5-B65D-4A55-A1D1-BA739850024A}" srcOrd="23" destOrd="0" presId="urn:microsoft.com/office/officeart/2008/layout/LinedList"/>
    <dgm:cxn modelId="{CFF9742D-693C-4963-8484-55C9EC866B2E}" type="presParOf" srcId="{2F1F6FCD-77D8-423E-A804-C1917D0E741E}" destId="{994BC29B-EAA2-4FB5-86F1-88A53B12D4AF}" srcOrd="24" destOrd="0" presId="urn:microsoft.com/office/officeart/2008/layout/LinedList"/>
    <dgm:cxn modelId="{17F1B6FA-0CB1-431A-8A07-F80DD243F865}" type="presParOf" srcId="{2F1F6FCD-77D8-423E-A804-C1917D0E741E}" destId="{E6960648-5233-43B2-9702-3CB6BAB1635F}" srcOrd="25" destOrd="0" presId="urn:microsoft.com/office/officeart/2008/layout/LinedList"/>
    <dgm:cxn modelId="{6BB73C1A-4CDE-46D1-92B6-DE5DC1EC4983}" type="presParOf" srcId="{E6960648-5233-43B2-9702-3CB6BAB1635F}" destId="{10D109F2-563D-41D2-BA02-B11722EE9CE9}" srcOrd="0" destOrd="0" presId="urn:microsoft.com/office/officeart/2008/layout/LinedList"/>
    <dgm:cxn modelId="{995BD7BE-37E8-47DE-B71E-3AB8405D7DB1}" type="presParOf" srcId="{E6960648-5233-43B2-9702-3CB6BAB1635F}" destId="{B10D99DB-4EF6-429E-88DC-BC85C9BC5366}" srcOrd="1" destOrd="0" presId="urn:microsoft.com/office/officeart/2008/layout/LinedList"/>
    <dgm:cxn modelId="{68D99492-6B2C-4D13-8CD3-8881D757BF18}" type="presParOf" srcId="{E6960648-5233-43B2-9702-3CB6BAB1635F}" destId="{22083622-89BC-4496-97FB-3D333649D0C5}" srcOrd="2" destOrd="0" presId="urn:microsoft.com/office/officeart/2008/layout/LinedList"/>
    <dgm:cxn modelId="{047C0A59-826D-4DFB-BC50-4BF303D4569A}" type="presParOf" srcId="{2F1F6FCD-77D8-423E-A804-C1917D0E741E}" destId="{9048F721-C8F5-467B-8F68-E70E6F4BC9E7}" srcOrd="26" destOrd="0" presId="urn:microsoft.com/office/officeart/2008/layout/LinedList"/>
    <dgm:cxn modelId="{CFC38FD1-4506-4358-9AD5-90CABEA18330}" type="presParOf" srcId="{2F1F6FCD-77D8-423E-A804-C1917D0E741E}" destId="{D3719652-4BE0-43A8-B208-D9C3E06C8BE8}" srcOrd="27" destOrd="0" presId="urn:microsoft.com/office/officeart/2008/layout/LinedList"/>
    <dgm:cxn modelId="{70B30DE7-AE77-4594-80A6-513038C5ED1D}" type="presParOf" srcId="{2F1F6FCD-77D8-423E-A804-C1917D0E741E}" destId="{959C486C-AA93-4F90-BCE5-5B4BFF228C67}" srcOrd="28" destOrd="0" presId="urn:microsoft.com/office/officeart/2008/layout/LinedList"/>
    <dgm:cxn modelId="{9866F3AC-21B7-4860-B7DC-AF5B279D3ADD}" type="presParOf" srcId="{959C486C-AA93-4F90-BCE5-5B4BFF228C67}" destId="{924E2CFD-3990-40D1-B25F-D44E8EE7504A}" srcOrd="0" destOrd="0" presId="urn:microsoft.com/office/officeart/2008/layout/LinedList"/>
    <dgm:cxn modelId="{7827FDFA-4573-4D92-BB46-1411814E5690}" type="presParOf" srcId="{959C486C-AA93-4F90-BCE5-5B4BFF228C67}" destId="{4575A5A4-C98B-4D51-B45F-6FA186B664AF}" srcOrd="1" destOrd="0" presId="urn:microsoft.com/office/officeart/2008/layout/LinedList"/>
    <dgm:cxn modelId="{9EAE224F-0B72-46B1-B191-B71D63C138F5}" type="presParOf" srcId="{959C486C-AA93-4F90-BCE5-5B4BFF228C67}" destId="{6EB35A4C-1B53-4ED7-86FD-D20F52BD7B20}" srcOrd="2" destOrd="0" presId="urn:microsoft.com/office/officeart/2008/layout/LinedList"/>
    <dgm:cxn modelId="{6027A74C-B9D6-4E5B-BD7C-6689A5685F70}" type="presParOf" srcId="{2F1F6FCD-77D8-423E-A804-C1917D0E741E}" destId="{7E93919C-963F-4994-A786-0BC5AE33F82B}" srcOrd="29" destOrd="0" presId="urn:microsoft.com/office/officeart/2008/layout/LinedList"/>
    <dgm:cxn modelId="{F6E3CB30-2FE7-4D26-A820-FDA94B601372}" type="presParOf" srcId="{2F1F6FCD-77D8-423E-A804-C1917D0E741E}" destId="{1B73E155-797C-4BA5-8835-9B7F24514DB3}" srcOrd="30" destOrd="0" presId="urn:microsoft.com/office/officeart/2008/layout/LinedList"/>
    <dgm:cxn modelId="{35B9D43C-2E58-45CB-BECE-8C8E8CA141D6}" type="presParOf" srcId="{2F1F6FCD-77D8-423E-A804-C1917D0E741E}" destId="{BAF54C25-0ED1-4DBE-BD56-4886B14ACD7E}" srcOrd="31" destOrd="0" presId="urn:microsoft.com/office/officeart/2008/layout/LinedList"/>
    <dgm:cxn modelId="{1173A12E-5594-4019-B007-34A595F118C8}" type="presParOf" srcId="{BAF54C25-0ED1-4DBE-BD56-4886B14ACD7E}" destId="{53244E05-8575-4A53-AE05-4168ED847180}" srcOrd="0" destOrd="0" presId="urn:microsoft.com/office/officeart/2008/layout/LinedList"/>
    <dgm:cxn modelId="{D698B5E7-1146-4655-BA88-DC47419D6979}" type="presParOf" srcId="{BAF54C25-0ED1-4DBE-BD56-4886B14ACD7E}" destId="{270A1A46-7193-45A4-A8BA-3C11F60DC329}" srcOrd="1" destOrd="0" presId="urn:microsoft.com/office/officeart/2008/layout/LinedList"/>
    <dgm:cxn modelId="{2B3303C0-325B-44F8-83A2-9BF697B10365}" type="presParOf" srcId="{BAF54C25-0ED1-4DBE-BD56-4886B14ACD7E}" destId="{141BCEE2-28E4-4F8B-BF39-5B6DCE673505}" srcOrd="2" destOrd="0" presId="urn:microsoft.com/office/officeart/2008/layout/LinedList"/>
    <dgm:cxn modelId="{643C377B-2609-41C3-ADDF-7C57C901E16C}" type="presParOf" srcId="{2F1F6FCD-77D8-423E-A804-C1917D0E741E}" destId="{6F4AD7FC-A145-49F9-8067-923A806CEFC7}" srcOrd="32" destOrd="0" presId="urn:microsoft.com/office/officeart/2008/layout/LinedList"/>
    <dgm:cxn modelId="{59C0131B-2DA3-48B5-9E94-6C92F4935B9F}" type="presParOf" srcId="{2F1F6FCD-77D8-423E-A804-C1917D0E741E}" destId="{CE00C323-95A8-48D5-A536-5B12DC587A3E}" srcOrd="33" destOrd="0" presId="urn:microsoft.com/office/officeart/2008/layout/LinedList"/>
    <dgm:cxn modelId="{C15CE851-B210-4373-A7CE-4C0EE7313A54}" type="presParOf" srcId="{2F1F6FCD-77D8-423E-A804-C1917D0E741E}" destId="{34BBAB5B-7D95-494B-91D8-C83E5B83327C}" srcOrd="34" destOrd="0" presId="urn:microsoft.com/office/officeart/2008/layout/LinedList"/>
    <dgm:cxn modelId="{1DB28A6B-476C-4872-BBA7-C8C73D9D6122}" type="presParOf" srcId="{34BBAB5B-7D95-494B-91D8-C83E5B83327C}" destId="{BC663B1C-644C-49D2-992C-0D7855F72D61}" srcOrd="0" destOrd="0" presId="urn:microsoft.com/office/officeart/2008/layout/LinedList"/>
    <dgm:cxn modelId="{B9134854-A455-4861-93DA-3349F7F8ED56}" type="presParOf" srcId="{34BBAB5B-7D95-494B-91D8-C83E5B83327C}" destId="{5C9D1986-47A5-40AA-B1FF-AF7B97170D38}" srcOrd="1" destOrd="0" presId="urn:microsoft.com/office/officeart/2008/layout/LinedList"/>
    <dgm:cxn modelId="{0D248163-CFAD-4D77-A0D7-589F4E272BEF}" type="presParOf" srcId="{34BBAB5B-7D95-494B-91D8-C83E5B83327C}" destId="{115C7594-580A-4174-9F0E-918D081E9CAE}" srcOrd="2" destOrd="0" presId="urn:microsoft.com/office/officeart/2008/layout/LinedList"/>
    <dgm:cxn modelId="{BB688143-E2CA-4AFD-B769-49087F0F71A2}" type="presParOf" srcId="{2F1F6FCD-77D8-423E-A804-C1917D0E741E}" destId="{F641BB28-3F93-418F-BB54-616D4A237F23}" srcOrd="35" destOrd="0" presId="urn:microsoft.com/office/officeart/2008/layout/LinedList"/>
    <dgm:cxn modelId="{E6457499-FFF3-48D5-AEC6-BB245789E3BA}" type="presParOf" srcId="{2F1F6FCD-77D8-423E-A804-C1917D0E741E}" destId="{6DEEDE76-223A-43B8-8167-1696E1B49526}" srcOrd="3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B6C817-54DF-47CC-AED0-F0F00FB1E26D}"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n-US"/>
        </a:p>
      </dgm:t>
    </dgm:pt>
    <dgm:pt modelId="{4F15BB5C-DDE2-4B8D-8A7D-38259E81779E}">
      <dgm:prSet phldrT="[Text]"/>
      <dgm:spPr/>
      <dgm:t>
        <a:bodyPr/>
        <a:lstStyle/>
        <a:p>
          <a:r>
            <a:rPr lang="en-US" b="1">
              <a:solidFill>
                <a:srgbClr val="5E5E5E"/>
              </a:solidFill>
            </a:rPr>
            <a:t>Advice and technical assistance</a:t>
          </a:r>
          <a:endParaRPr lang="en-US" dirty="0">
            <a:solidFill>
              <a:srgbClr val="5E5E5E"/>
            </a:solidFill>
          </a:endParaRPr>
        </a:p>
      </dgm:t>
    </dgm:pt>
    <dgm:pt modelId="{05D18CAF-E4E2-45C3-866A-B84DC0544B54}" type="parTrans" cxnId="{3D0361C4-1206-4FB6-B341-CCD2BAF30A92}">
      <dgm:prSet/>
      <dgm:spPr/>
      <dgm:t>
        <a:bodyPr/>
        <a:lstStyle/>
        <a:p>
          <a:endParaRPr lang="en-US">
            <a:solidFill>
              <a:srgbClr val="5E5E5E"/>
            </a:solidFill>
          </a:endParaRPr>
        </a:p>
      </dgm:t>
    </dgm:pt>
    <dgm:pt modelId="{77FC2B7C-DB36-4005-A9DF-2F3897537DCB}" type="sibTrans" cxnId="{3D0361C4-1206-4FB6-B341-CCD2BAF30A92}">
      <dgm:prSet/>
      <dgm:spPr/>
      <dgm:t>
        <a:bodyPr/>
        <a:lstStyle/>
        <a:p>
          <a:endParaRPr lang="en-US">
            <a:solidFill>
              <a:srgbClr val="5E5E5E"/>
            </a:solidFill>
          </a:endParaRPr>
        </a:p>
      </dgm:t>
    </dgm:pt>
    <dgm:pt modelId="{F008DBF2-C9E9-48B2-A17C-B392B98CB476}">
      <dgm:prSet phldrT="[Text]"/>
      <dgm:spPr/>
      <dgm:t>
        <a:bodyPr/>
        <a:lstStyle/>
        <a:p>
          <a:r>
            <a:rPr lang="en-US">
              <a:solidFill>
                <a:srgbClr val="5E5E5E"/>
              </a:solidFill>
              <a:hlinkClick xmlns:r="http://schemas.openxmlformats.org/officeDocument/2006/relationships" r:id="rId1">
                <a:extLst>
                  <a:ext uri="{A12FA001-AC4F-418D-AE19-62706E023703}">
                    <ahyp:hlinkClr xmlns:ahyp="http://schemas.microsoft.com/office/drawing/2018/hyperlinkcolor" val="tx"/>
                  </a:ext>
                </a:extLst>
              </a:hlinkClick>
            </a:rPr>
            <a:t>European Investment Advisory Hub (EIAH)</a:t>
          </a:r>
          <a:endParaRPr lang="en-US" dirty="0">
            <a:solidFill>
              <a:srgbClr val="5E5E5E"/>
            </a:solidFill>
          </a:endParaRPr>
        </a:p>
      </dgm:t>
    </dgm:pt>
    <dgm:pt modelId="{D453DD91-5DA3-4189-8072-10BECEF6C69E}" type="parTrans" cxnId="{411B4716-CAB8-4A1D-AC01-3E349115690D}">
      <dgm:prSet/>
      <dgm:spPr/>
      <dgm:t>
        <a:bodyPr/>
        <a:lstStyle/>
        <a:p>
          <a:endParaRPr lang="en-US">
            <a:solidFill>
              <a:srgbClr val="5E5E5E"/>
            </a:solidFill>
          </a:endParaRPr>
        </a:p>
      </dgm:t>
    </dgm:pt>
    <dgm:pt modelId="{742CCA63-2188-4CB5-B381-C7543726F7BD}" type="sibTrans" cxnId="{411B4716-CAB8-4A1D-AC01-3E349115690D}">
      <dgm:prSet/>
      <dgm:spPr/>
      <dgm:t>
        <a:bodyPr/>
        <a:lstStyle/>
        <a:p>
          <a:endParaRPr lang="en-US">
            <a:solidFill>
              <a:srgbClr val="5E5E5E"/>
            </a:solidFill>
          </a:endParaRPr>
        </a:p>
      </dgm:t>
    </dgm:pt>
    <dgm:pt modelId="{8271E9A1-7BF9-4953-9897-9B371A0D49B5}">
      <dgm:prSet/>
      <dgm:spPr/>
      <dgm:t>
        <a:bodyPr/>
        <a:lstStyle/>
        <a:p>
          <a:r>
            <a:rPr lang="en-US" dirty="0">
              <a:solidFill>
                <a:srgbClr val="5E5E5E"/>
              </a:solidFill>
              <a:hlinkClick xmlns:r="http://schemas.openxmlformats.org/officeDocument/2006/relationships" r:id="rId2">
                <a:extLst>
                  <a:ext uri="{A12FA001-AC4F-418D-AE19-62706E023703}">
                    <ahyp:hlinkClr xmlns:ahyp="http://schemas.microsoft.com/office/drawing/2018/hyperlinkcolor" val="tx"/>
                  </a:ext>
                </a:extLst>
              </a:hlinkClick>
            </a:rPr>
            <a:t>Joint Assistance to Support Projects in European Regions (JASPERS)</a:t>
          </a:r>
          <a:endParaRPr lang="en-US" dirty="0">
            <a:solidFill>
              <a:srgbClr val="5E5E5E"/>
            </a:solidFill>
          </a:endParaRPr>
        </a:p>
      </dgm:t>
    </dgm:pt>
    <dgm:pt modelId="{42F078DF-8878-42ED-90B5-F90751F62255}" type="sibTrans" cxnId="{0EC43848-6988-4E51-B8C4-A003CF11C4DF}">
      <dgm:prSet/>
      <dgm:spPr/>
      <dgm:t>
        <a:bodyPr/>
        <a:lstStyle/>
        <a:p>
          <a:endParaRPr lang="en-US">
            <a:solidFill>
              <a:srgbClr val="5E5E5E"/>
            </a:solidFill>
          </a:endParaRPr>
        </a:p>
      </dgm:t>
    </dgm:pt>
    <dgm:pt modelId="{B7807EFB-7031-4277-8F09-E5232A8A8AAF}" type="parTrans" cxnId="{0EC43848-6988-4E51-B8C4-A003CF11C4DF}">
      <dgm:prSet/>
      <dgm:spPr/>
      <dgm:t>
        <a:bodyPr/>
        <a:lstStyle/>
        <a:p>
          <a:endParaRPr lang="en-US">
            <a:solidFill>
              <a:srgbClr val="5E5E5E"/>
            </a:solidFill>
          </a:endParaRPr>
        </a:p>
      </dgm:t>
    </dgm:pt>
    <dgm:pt modelId="{A3797A65-2276-439C-BFE4-1ED92CFD275B}">
      <dgm:prSet/>
      <dgm:spPr/>
      <dgm:t>
        <a:bodyPr/>
        <a:lstStyle/>
        <a:p>
          <a:r>
            <a:rPr lang="en-US" dirty="0">
              <a:solidFill>
                <a:srgbClr val="5E5E5E"/>
              </a:solidFill>
              <a:hlinkClick xmlns:r="http://schemas.openxmlformats.org/officeDocument/2006/relationships" r:id="rId3">
                <a:extLst>
                  <a:ext uri="{A12FA001-AC4F-418D-AE19-62706E023703}">
                    <ahyp:hlinkClr xmlns:ahyp="http://schemas.microsoft.com/office/drawing/2018/hyperlinkcolor" val="tx"/>
                  </a:ext>
                </a:extLst>
              </a:hlinkClick>
            </a:rPr>
            <a:t>EU Skills Profile Tool for Third Country Nationals</a:t>
          </a:r>
          <a:endParaRPr lang="en-US" dirty="0">
            <a:solidFill>
              <a:srgbClr val="5E5E5E"/>
            </a:solidFill>
          </a:endParaRPr>
        </a:p>
      </dgm:t>
    </dgm:pt>
    <dgm:pt modelId="{30028A4B-9DE3-4469-9468-071D45A37F7A}" type="sibTrans" cxnId="{64FFB17E-2D55-4A66-9002-237E921D94C0}">
      <dgm:prSet/>
      <dgm:spPr/>
      <dgm:t>
        <a:bodyPr/>
        <a:lstStyle/>
        <a:p>
          <a:endParaRPr lang="en-US">
            <a:solidFill>
              <a:srgbClr val="5E5E5E"/>
            </a:solidFill>
          </a:endParaRPr>
        </a:p>
      </dgm:t>
    </dgm:pt>
    <dgm:pt modelId="{49D1D0E8-0BCA-4655-BFA6-1C9FF9CD2622}" type="parTrans" cxnId="{64FFB17E-2D55-4A66-9002-237E921D94C0}">
      <dgm:prSet/>
      <dgm:spPr/>
      <dgm:t>
        <a:bodyPr/>
        <a:lstStyle/>
        <a:p>
          <a:endParaRPr lang="en-US">
            <a:solidFill>
              <a:srgbClr val="5E5E5E"/>
            </a:solidFill>
          </a:endParaRPr>
        </a:p>
      </dgm:t>
    </dgm:pt>
    <dgm:pt modelId="{F4B6DE89-7335-4A30-B559-FD7CD622AE7B}">
      <dgm:prSet phldrT="[Text]"/>
      <dgm:spPr/>
      <dgm:t>
        <a:bodyPr/>
        <a:lstStyle/>
        <a:p>
          <a:r>
            <a:rPr lang="en-US" b="1" dirty="0">
              <a:solidFill>
                <a:srgbClr val="5E5E5E"/>
              </a:solidFill>
            </a:rPr>
            <a:t>References</a:t>
          </a:r>
          <a:endParaRPr lang="en-US" dirty="0">
            <a:solidFill>
              <a:srgbClr val="5E5E5E"/>
            </a:solidFill>
          </a:endParaRPr>
        </a:p>
      </dgm:t>
    </dgm:pt>
    <dgm:pt modelId="{9142D7C8-16C4-4BA9-9848-9A8CE5C431A8}" type="sibTrans" cxnId="{70984749-D9A5-49DE-B4AE-736FB1FFBA75}">
      <dgm:prSet/>
      <dgm:spPr/>
      <dgm:t>
        <a:bodyPr/>
        <a:lstStyle/>
        <a:p>
          <a:endParaRPr lang="en-US">
            <a:solidFill>
              <a:srgbClr val="5E5E5E"/>
            </a:solidFill>
          </a:endParaRPr>
        </a:p>
      </dgm:t>
    </dgm:pt>
    <dgm:pt modelId="{AEC2177A-478B-40E8-8FC1-5C17B8238825}" type="parTrans" cxnId="{70984749-D9A5-49DE-B4AE-736FB1FFBA75}">
      <dgm:prSet/>
      <dgm:spPr/>
      <dgm:t>
        <a:bodyPr/>
        <a:lstStyle/>
        <a:p>
          <a:endParaRPr lang="en-US">
            <a:solidFill>
              <a:srgbClr val="5E5E5E"/>
            </a:solidFill>
          </a:endParaRPr>
        </a:p>
      </dgm:t>
    </dgm:pt>
    <dgm:pt modelId="{28DEDCFC-0474-4A6C-85F7-735DC0F3EF9F}">
      <dgm:prSet phldrT="[Text]"/>
      <dgm:spPr/>
      <dgm:t>
        <a:bodyPr/>
        <a:lstStyle/>
        <a:p>
          <a:r>
            <a:rPr lang="en-US" dirty="0">
              <a:solidFill>
                <a:srgbClr val="5E5E5E"/>
              </a:solidFill>
              <a:hlinkClick xmlns:r="http://schemas.openxmlformats.org/officeDocument/2006/relationships" r:id="rId4">
                <a:extLst>
                  <a:ext uri="{A12FA001-AC4F-418D-AE19-62706E023703}">
                    <ahyp:hlinkClr xmlns:ahyp="http://schemas.microsoft.com/office/drawing/2018/hyperlinkcolor" val="tx"/>
                  </a:ext>
                </a:extLst>
              </a:hlinkClick>
            </a:rPr>
            <a:t>Guidance note on the use of European structural and investment funds in tackling educational and spatial segregation (2015)</a:t>
          </a:r>
          <a:endParaRPr lang="en-US" dirty="0">
            <a:solidFill>
              <a:srgbClr val="5E5E5E"/>
            </a:solidFill>
          </a:endParaRPr>
        </a:p>
      </dgm:t>
    </dgm:pt>
    <dgm:pt modelId="{E0E08F5A-0F2A-42FE-B6DB-C148AA294BBA}" type="sibTrans" cxnId="{D84B5AC6-D9E9-4607-B3C2-0BC45350DCFA}">
      <dgm:prSet/>
      <dgm:spPr/>
      <dgm:t>
        <a:bodyPr/>
        <a:lstStyle/>
        <a:p>
          <a:endParaRPr lang="en-US">
            <a:solidFill>
              <a:srgbClr val="5E5E5E"/>
            </a:solidFill>
          </a:endParaRPr>
        </a:p>
      </dgm:t>
    </dgm:pt>
    <dgm:pt modelId="{27D89B2D-66A5-41C6-BB21-B5B4376C946A}" type="parTrans" cxnId="{D84B5AC6-D9E9-4607-B3C2-0BC45350DCFA}">
      <dgm:prSet/>
      <dgm:spPr/>
      <dgm:t>
        <a:bodyPr/>
        <a:lstStyle/>
        <a:p>
          <a:endParaRPr lang="en-US">
            <a:solidFill>
              <a:srgbClr val="5E5E5E"/>
            </a:solidFill>
          </a:endParaRPr>
        </a:p>
      </dgm:t>
    </dgm:pt>
    <dgm:pt modelId="{7AF16EEB-D8AC-4B24-B5A1-2E562330B12A}">
      <dgm:prSet/>
      <dgm:spPr/>
      <dgm:t>
        <a:bodyPr/>
        <a:lstStyle/>
        <a:p>
          <a:r>
            <a:rPr lang="en-US" dirty="0">
              <a:solidFill>
                <a:srgbClr val="5E5E5E"/>
              </a:solidFill>
              <a:hlinkClick xmlns:r="http://schemas.openxmlformats.org/officeDocument/2006/relationships" r:id="rId5">
                <a:extLst>
                  <a:ext uri="{A12FA001-AC4F-418D-AE19-62706E023703}">
                    <ahyp:hlinkClr xmlns:ahyp="http://schemas.microsoft.com/office/drawing/2018/hyperlinkcolor" val="tx"/>
                  </a:ext>
                </a:extLst>
              </a:hlinkClick>
            </a:rPr>
            <a:t>Beginner's Guide to EU Funding</a:t>
          </a:r>
          <a:endParaRPr lang="en-US" dirty="0">
            <a:solidFill>
              <a:srgbClr val="5E5E5E"/>
            </a:solidFill>
          </a:endParaRPr>
        </a:p>
      </dgm:t>
    </dgm:pt>
    <dgm:pt modelId="{043EBAE9-CB3E-4C57-A847-17C9548AA268}" type="sibTrans" cxnId="{89ECD034-DCD3-4201-BC1F-34E51137A201}">
      <dgm:prSet/>
      <dgm:spPr/>
      <dgm:t>
        <a:bodyPr/>
        <a:lstStyle/>
        <a:p>
          <a:endParaRPr lang="en-US">
            <a:solidFill>
              <a:srgbClr val="5E5E5E"/>
            </a:solidFill>
          </a:endParaRPr>
        </a:p>
      </dgm:t>
    </dgm:pt>
    <dgm:pt modelId="{60880D8D-6424-4C22-B38A-5264995E24CB}" type="parTrans" cxnId="{89ECD034-DCD3-4201-BC1F-34E51137A201}">
      <dgm:prSet/>
      <dgm:spPr/>
      <dgm:t>
        <a:bodyPr/>
        <a:lstStyle/>
        <a:p>
          <a:endParaRPr lang="en-US">
            <a:solidFill>
              <a:srgbClr val="5E5E5E"/>
            </a:solidFill>
          </a:endParaRPr>
        </a:p>
      </dgm:t>
    </dgm:pt>
    <dgm:pt modelId="{786A8AFA-E426-467A-AEA3-FC51D1662F87}">
      <dgm:prSet/>
      <dgm:spPr/>
      <dgm:t>
        <a:bodyPr/>
        <a:lstStyle/>
        <a:p>
          <a:r>
            <a:rPr lang="en-US" dirty="0">
              <a:solidFill>
                <a:srgbClr val="5E5E5E"/>
              </a:solidFill>
              <a:hlinkClick xmlns:r="http://schemas.openxmlformats.org/officeDocument/2006/relationships" r:id="rId6">
                <a:extLst>
                  <a:ext uri="{A12FA001-AC4F-418D-AE19-62706E023703}">
                    <ahyp:hlinkClr xmlns:ahyp="http://schemas.microsoft.com/office/drawing/2018/hyperlinkcolor" val="tx"/>
                  </a:ext>
                </a:extLst>
              </a:hlinkClick>
            </a:rPr>
            <a:t>Accessing regional-policy funds</a:t>
          </a:r>
          <a:endParaRPr lang="en-US" dirty="0">
            <a:solidFill>
              <a:srgbClr val="5E5E5E"/>
            </a:solidFill>
          </a:endParaRPr>
        </a:p>
      </dgm:t>
    </dgm:pt>
    <dgm:pt modelId="{EC626840-D5B9-433E-8F9D-838B91214B26}" type="sibTrans" cxnId="{990A8976-B4B6-4624-9BD4-FF075E6C858E}">
      <dgm:prSet/>
      <dgm:spPr/>
      <dgm:t>
        <a:bodyPr/>
        <a:lstStyle/>
        <a:p>
          <a:endParaRPr lang="en-US">
            <a:solidFill>
              <a:srgbClr val="5E5E5E"/>
            </a:solidFill>
          </a:endParaRPr>
        </a:p>
      </dgm:t>
    </dgm:pt>
    <dgm:pt modelId="{F6AC00C5-088C-4762-B7F2-ECBAEE57397F}" type="parTrans" cxnId="{990A8976-B4B6-4624-9BD4-FF075E6C858E}">
      <dgm:prSet/>
      <dgm:spPr/>
      <dgm:t>
        <a:bodyPr/>
        <a:lstStyle/>
        <a:p>
          <a:endParaRPr lang="en-US">
            <a:solidFill>
              <a:srgbClr val="5E5E5E"/>
            </a:solidFill>
          </a:endParaRPr>
        </a:p>
      </dgm:t>
    </dgm:pt>
    <dgm:pt modelId="{6AA0C527-6020-4832-BB76-CF1ECB9502EE}" type="pres">
      <dgm:prSet presAssocID="{8CB6C817-54DF-47CC-AED0-F0F00FB1E26D}" presName="vert0" presStyleCnt="0">
        <dgm:presLayoutVars>
          <dgm:dir/>
          <dgm:animOne val="branch"/>
          <dgm:animLvl val="lvl"/>
        </dgm:presLayoutVars>
      </dgm:prSet>
      <dgm:spPr/>
    </dgm:pt>
    <dgm:pt modelId="{89FE5A4B-AED9-4867-B6DE-DB41E7E96EDF}" type="pres">
      <dgm:prSet presAssocID="{4F15BB5C-DDE2-4B8D-8A7D-38259E81779E}" presName="thickLine" presStyleLbl="alignNode1" presStyleIdx="0" presStyleCnt="2"/>
      <dgm:spPr/>
    </dgm:pt>
    <dgm:pt modelId="{1D3BA799-6508-43D3-BAB7-A6AB714D934E}" type="pres">
      <dgm:prSet presAssocID="{4F15BB5C-DDE2-4B8D-8A7D-38259E81779E}" presName="horz1" presStyleCnt="0"/>
      <dgm:spPr/>
    </dgm:pt>
    <dgm:pt modelId="{C0CB4BDD-7C46-439F-8A2D-7664C234D5BA}" type="pres">
      <dgm:prSet presAssocID="{4F15BB5C-DDE2-4B8D-8A7D-38259E81779E}" presName="tx1" presStyleLbl="revTx" presStyleIdx="0" presStyleCnt="8"/>
      <dgm:spPr/>
    </dgm:pt>
    <dgm:pt modelId="{2F1F6FCD-77D8-423E-A804-C1917D0E741E}" type="pres">
      <dgm:prSet presAssocID="{4F15BB5C-DDE2-4B8D-8A7D-38259E81779E}" presName="vert1" presStyleCnt="0"/>
      <dgm:spPr/>
    </dgm:pt>
    <dgm:pt modelId="{5C1C0543-4A29-4C8E-9992-19321679AF77}" type="pres">
      <dgm:prSet presAssocID="{F008DBF2-C9E9-48B2-A17C-B392B98CB476}" presName="vertSpace2a" presStyleCnt="0"/>
      <dgm:spPr/>
    </dgm:pt>
    <dgm:pt modelId="{2B3E543E-82D3-41AA-AD77-14499F055B63}" type="pres">
      <dgm:prSet presAssocID="{F008DBF2-C9E9-48B2-A17C-B392B98CB476}" presName="horz2" presStyleCnt="0"/>
      <dgm:spPr/>
    </dgm:pt>
    <dgm:pt modelId="{8B190360-1727-4397-8891-E995573A6C5A}" type="pres">
      <dgm:prSet presAssocID="{F008DBF2-C9E9-48B2-A17C-B392B98CB476}" presName="horzSpace2" presStyleCnt="0"/>
      <dgm:spPr/>
    </dgm:pt>
    <dgm:pt modelId="{558190DD-3FA0-4537-B02A-C745A59507C0}" type="pres">
      <dgm:prSet presAssocID="{F008DBF2-C9E9-48B2-A17C-B392B98CB476}" presName="tx2" presStyleLbl="revTx" presStyleIdx="1" presStyleCnt="8"/>
      <dgm:spPr/>
    </dgm:pt>
    <dgm:pt modelId="{2AA99057-7620-47A8-9F2D-FF1DC39CEDBE}" type="pres">
      <dgm:prSet presAssocID="{F008DBF2-C9E9-48B2-A17C-B392B98CB476}" presName="vert2" presStyleCnt="0"/>
      <dgm:spPr/>
    </dgm:pt>
    <dgm:pt modelId="{DD6DE249-B7CB-455B-9E63-6E8008933A11}" type="pres">
      <dgm:prSet presAssocID="{F008DBF2-C9E9-48B2-A17C-B392B98CB476}" presName="thinLine2b" presStyleLbl="callout" presStyleIdx="0" presStyleCnt="6"/>
      <dgm:spPr/>
    </dgm:pt>
    <dgm:pt modelId="{83A482E4-D00E-4178-ACE1-D8B40874A20E}" type="pres">
      <dgm:prSet presAssocID="{F008DBF2-C9E9-48B2-A17C-B392B98CB476}" presName="vertSpace2b" presStyleCnt="0"/>
      <dgm:spPr/>
    </dgm:pt>
    <dgm:pt modelId="{83BE83CF-4D83-47E5-A3CB-8299379B5308}" type="pres">
      <dgm:prSet presAssocID="{8271E9A1-7BF9-4953-9897-9B371A0D49B5}" presName="horz2" presStyleCnt="0"/>
      <dgm:spPr/>
    </dgm:pt>
    <dgm:pt modelId="{8AE25F32-4883-4E9F-A2C9-BC4D086BDEAC}" type="pres">
      <dgm:prSet presAssocID="{8271E9A1-7BF9-4953-9897-9B371A0D49B5}" presName="horzSpace2" presStyleCnt="0"/>
      <dgm:spPr/>
    </dgm:pt>
    <dgm:pt modelId="{34C937B5-ED32-4056-8C9D-B4E4A125A5CD}" type="pres">
      <dgm:prSet presAssocID="{8271E9A1-7BF9-4953-9897-9B371A0D49B5}" presName="tx2" presStyleLbl="revTx" presStyleIdx="2" presStyleCnt="8"/>
      <dgm:spPr/>
    </dgm:pt>
    <dgm:pt modelId="{BE6FB195-5320-42C2-957B-A3F90789347C}" type="pres">
      <dgm:prSet presAssocID="{8271E9A1-7BF9-4953-9897-9B371A0D49B5}" presName="vert2" presStyleCnt="0"/>
      <dgm:spPr/>
    </dgm:pt>
    <dgm:pt modelId="{D37E4593-5FCF-44FD-9ECE-5506BAD337C1}" type="pres">
      <dgm:prSet presAssocID="{8271E9A1-7BF9-4953-9897-9B371A0D49B5}" presName="thinLine2b" presStyleLbl="callout" presStyleIdx="1" presStyleCnt="6"/>
      <dgm:spPr/>
    </dgm:pt>
    <dgm:pt modelId="{7705881C-2BCA-4D1B-A975-AA2A97BC55FC}" type="pres">
      <dgm:prSet presAssocID="{8271E9A1-7BF9-4953-9897-9B371A0D49B5}" presName="vertSpace2b" presStyleCnt="0"/>
      <dgm:spPr/>
    </dgm:pt>
    <dgm:pt modelId="{60AA1C23-E7D2-4FC0-9425-DF5FFBE96F5A}" type="pres">
      <dgm:prSet presAssocID="{A3797A65-2276-439C-BFE4-1ED92CFD275B}" presName="horz2" presStyleCnt="0"/>
      <dgm:spPr/>
    </dgm:pt>
    <dgm:pt modelId="{FF95604D-0716-48BD-B269-64B241767AA9}" type="pres">
      <dgm:prSet presAssocID="{A3797A65-2276-439C-BFE4-1ED92CFD275B}" presName="horzSpace2" presStyleCnt="0"/>
      <dgm:spPr/>
    </dgm:pt>
    <dgm:pt modelId="{ABD3026A-81F8-4F23-890B-6D8E82DA54F5}" type="pres">
      <dgm:prSet presAssocID="{A3797A65-2276-439C-BFE4-1ED92CFD275B}" presName="tx2" presStyleLbl="revTx" presStyleIdx="3" presStyleCnt="8"/>
      <dgm:spPr/>
    </dgm:pt>
    <dgm:pt modelId="{A701AA06-4A6C-4877-A98B-EB7C7277FD4B}" type="pres">
      <dgm:prSet presAssocID="{A3797A65-2276-439C-BFE4-1ED92CFD275B}" presName="vert2" presStyleCnt="0"/>
      <dgm:spPr/>
    </dgm:pt>
    <dgm:pt modelId="{A4A0D7F1-ACDA-41CD-84AA-FBDA0C2A43A1}" type="pres">
      <dgm:prSet presAssocID="{A3797A65-2276-439C-BFE4-1ED92CFD275B}" presName="thinLine2b" presStyleLbl="callout" presStyleIdx="2" presStyleCnt="6"/>
      <dgm:spPr/>
    </dgm:pt>
    <dgm:pt modelId="{0FD387E6-7E8B-4A57-B4BD-69FFF9C35C21}" type="pres">
      <dgm:prSet presAssocID="{A3797A65-2276-439C-BFE4-1ED92CFD275B}" presName="vertSpace2b" presStyleCnt="0"/>
      <dgm:spPr/>
    </dgm:pt>
    <dgm:pt modelId="{DA837257-6B31-4883-B176-DF39F55E5988}" type="pres">
      <dgm:prSet presAssocID="{F4B6DE89-7335-4A30-B559-FD7CD622AE7B}" presName="thickLine" presStyleLbl="alignNode1" presStyleIdx="1" presStyleCnt="2"/>
      <dgm:spPr/>
    </dgm:pt>
    <dgm:pt modelId="{8A5AB927-63C7-4D4B-8BE6-FFECD199C392}" type="pres">
      <dgm:prSet presAssocID="{F4B6DE89-7335-4A30-B559-FD7CD622AE7B}" presName="horz1" presStyleCnt="0"/>
      <dgm:spPr/>
    </dgm:pt>
    <dgm:pt modelId="{5E41B5CB-5E53-45FE-8E57-DC3F9E318284}" type="pres">
      <dgm:prSet presAssocID="{F4B6DE89-7335-4A30-B559-FD7CD622AE7B}" presName="tx1" presStyleLbl="revTx" presStyleIdx="4" presStyleCnt="8"/>
      <dgm:spPr/>
    </dgm:pt>
    <dgm:pt modelId="{EBAA555A-47EC-4BB0-AC11-E32592B671F7}" type="pres">
      <dgm:prSet presAssocID="{F4B6DE89-7335-4A30-B559-FD7CD622AE7B}" presName="vert1" presStyleCnt="0"/>
      <dgm:spPr/>
    </dgm:pt>
    <dgm:pt modelId="{7C5A4240-9495-4567-BD13-EF885B77FB72}" type="pres">
      <dgm:prSet presAssocID="{28DEDCFC-0474-4A6C-85F7-735DC0F3EF9F}" presName="vertSpace2a" presStyleCnt="0"/>
      <dgm:spPr/>
    </dgm:pt>
    <dgm:pt modelId="{55456A48-5184-4A16-B091-2C7E65429BDC}" type="pres">
      <dgm:prSet presAssocID="{28DEDCFC-0474-4A6C-85F7-735DC0F3EF9F}" presName="horz2" presStyleCnt="0"/>
      <dgm:spPr/>
    </dgm:pt>
    <dgm:pt modelId="{AE4B32B8-E9F2-44C5-8F0B-3DC34EF8CE2C}" type="pres">
      <dgm:prSet presAssocID="{28DEDCFC-0474-4A6C-85F7-735DC0F3EF9F}" presName="horzSpace2" presStyleCnt="0"/>
      <dgm:spPr/>
    </dgm:pt>
    <dgm:pt modelId="{E1A257EF-3AE9-48EC-B7DC-714ABAD48279}" type="pres">
      <dgm:prSet presAssocID="{28DEDCFC-0474-4A6C-85F7-735DC0F3EF9F}" presName="tx2" presStyleLbl="revTx" presStyleIdx="5" presStyleCnt="8"/>
      <dgm:spPr/>
    </dgm:pt>
    <dgm:pt modelId="{56D0BFD7-9442-44DF-A846-740C9693AE7C}" type="pres">
      <dgm:prSet presAssocID="{28DEDCFC-0474-4A6C-85F7-735DC0F3EF9F}" presName="vert2" presStyleCnt="0"/>
      <dgm:spPr/>
    </dgm:pt>
    <dgm:pt modelId="{B15D99E5-8DF1-43A5-864E-74F365488AC8}" type="pres">
      <dgm:prSet presAssocID="{28DEDCFC-0474-4A6C-85F7-735DC0F3EF9F}" presName="thinLine2b" presStyleLbl="callout" presStyleIdx="3" presStyleCnt="6"/>
      <dgm:spPr/>
    </dgm:pt>
    <dgm:pt modelId="{96943F16-0A49-4728-84FB-29F794502758}" type="pres">
      <dgm:prSet presAssocID="{28DEDCFC-0474-4A6C-85F7-735DC0F3EF9F}" presName="vertSpace2b" presStyleCnt="0"/>
      <dgm:spPr/>
    </dgm:pt>
    <dgm:pt modelId="{23D3E4A9-FCA8-45E7-AAF8-9767C105A0DC}" type="pres">
      <dgm:prSet presAssocID="{7AF16EEB-D8AC-4B24-B5A1-2E562330B12A}" presName="horz2" presStyleCnt="0"/>
      <dgm:spPr/>
    </dgm:pt>
    <dgm:pt modelId="{031E5050-88AE-44DB-B0E9-D55FD93DBF12}" type="pres">
      <dgm:prSet presAssocID="{7AF16EEB-D8AC-4B24-B5A1-2E562330B12A}" presName="horzSpace2" presStyleCnt="0"/>
      <dgm:spPr/>
    </dgm:pt>
    <dgm:pt modelId="{8227FE7F-C389-4BA4-9ECB-E606BDF66AD4}" type="pres">
      <dgm:prSet presAssocID="{7AF16EEB-D8AC-4B24-B5A1-2E562330B12A}" presName="tx2" presStyleLbl="revTx" presStyleIdx="6" presStyleCnt="8"/>
      <dgm:spPr/>
    </dgm:pt>
    <dgm:pt modelId="{B1F365F4-077D-4B2E-B28C-F87658B47A4C}" type="pres">
      <dgm:prSet presAssocID="{7AF16EEB-D8AC-4B24-B5A1-2E562330B12A}" presName="vert2" presStyleCnt="0"/>
      <dgm:spPr/>
    </dgm:pt>
    <dgm:pt modelId="{C41D7110-D987-4CA1-ACD0-44BBD5049046}" type="pres">
      <dgm:prSet presAssocID="{7AF16EEB-D8AC-4B24-B5A1-2E562330B12A}" presName="thinLine2b" presStyleLbl="callout" presStyleIdx="4" presStyleCnt="6"/>
      <dgm:spPr/>
    </dgm:pt>
    <dgm:pt modelId="{3709BD31-B415-4718-8C89-75758D046E72}" type="pres">
      <dgm:prSet presAssocID="{7AF16EEB-D8AC-4B24-B5A1-2E562330B12A}" presName="vertSpace2b" presStyleCnt="0"/>
      <dgm:spPr/>
    </dgm:pt>
    <dgm:pt modelId="{DD1AE4AD-4691-4F80-9D6E-6CACF1389EF7}" type="pres">
      <dgm:prSet presAssocID="{786A8AFA-E426-467A-AEA3-FC51D1662F87}" presName="horz2" presStyleCnt="0"/>
      <dgm:spPr/>
    </dgm:pt>
    <dgm:pt modelId="{6EB2F2F6-3DED-4445-A454-364E75463804}" type="pres">
      <dgm:prSet presAssocID="{786A8AFA-E426-467A-AEA3-FC51D1662F87}" presName="horzSpace2" presStyleCnt="0"/>
      <dgm:spPr/>
    </dgm:pt>
    <dgm:pt modelId="{1131B847-0A05-4D6B-81AA-E18E52B8695F}" type="pres">
      <dgm:prSet presAssocID="{786A8AFA-E426-467A-AEA3-FC51D1662F87}" presName="tx2" presStyleLbl="revTx" presStyleIdx="7" presStyleCnt="8"/>
      <dgm:spPr/>
    </dgm:pt>
    <dgm:pt modelId="{C502CCB6-0D25-4DEF-A4E8-FA0D3B56CFB6}" type="pres">
      <dgm:prSet presAssocID="{786A8AFA-E426-467A-AEA3-FC51D1662F87}" presName="vert2" presStyleCnt="0"/>
      <dgm:spPr/>
    </dgm:pt>
    <dgm:pt modelId="{FF3A4777-51CD-4FCC-9318-9DD48224F400}" type="pres">
      <dgm:prSet presAssocID="{786A8AFA-E426-467A-AEA3-FC51D1662F87}" presName="thinLine2b" presStyleLbl="callout" presStyleIdx="5" presStyleCnt="6"/>
      <dgm:spPr/>
    </dgm:pt>
    <dgm:pt modelId="{5CAFF7B8-AF06-44B5-83B5-4D7D4FFE4397}" type="pres">
      <dgm:prSet presAssocID="{786A8AFA-E426-467A-AEA3-FC51D1662F87}" presName="vertSpace2b" presStyleCnt="0"/>
      <dgm:spPr/>
    </dgm:pt>
  </dgm:ptLst>
  <dgm:cxnLst>
    <dgm:cxn modelId="{411B4716-CAB8-4A1D-AC01-3E349115690D}" srcId="{4F15BB5C-DDE2-4B8D-8A7D-38259E81779E}" destId="{F008DBF2-C9E9-48B2-A17C-B392B98CB476}" srcOrd="0" destOrd="0" parTransId="{D453DD91-5DA3-4189-8072-10BECEF6C69E}" sibTransId="{742CCA63-2188-4CB5-B381-C7543726F7BD}"/>
    <dgm:cxn modelId="{89ECD034-DCD3-4201-BC1F-34E51137A201}" srcId="{F4B6DE89-7335-4A30-B559-FD7CD622AE7B}" destId="{7AF16EEB-D8AC-4B24-B5A1-2E562330B12A}" srcOrd="1" destOrd="0" parTransId="{60880D8D-6424-4C22-B38A-5264995E24CB}" sibTransId="{043EBAE9-CB3E-4C57-A847-17C9548AA268}"/>
    <dgm:cxn modelId="{0EC43848-6988-4E51-B8C4-A003CF11C4DF}" srcId="{4F15BB5C-DDE2-4B8D-8A7D-38259E81779E}" destId="{8271E9A1-7BF9-4953-9897-9B371A0D49B5}" srcOrd="1" destOrd="0" parTransId="{B7807EFB-7031-4277-8F09-E5232A8A8AAF}" sibTransId="{42F078DF-8878-42ED-90B5-F90751F62255}"/>
    <dgm:cxn modelId="{70984749-D9A5-49DE-B4AE-736FB1FFBA75}" srcId="{8CB6C817-54DF-47CC-AED0-F0F00FB1E26D}" destId="{F4B6DE89-7335-4A30-B559-FD7CD622AE7B}" srcOrd="1" destOrd="0" parTransId="{AEC2177A-478B-40E8-8FC1-5C17B8238825}" sibTransId="{9142D7C8-16C4-4BA9-9848-9A8CE5C431A8}"/>
    <dgm:cxn modelId="{8323BD52-D873-496E-ACAF-0AD208EFE272}" type="presOf" srcId="{F4B6DE89-7335-4A30-B559-FD7CD622AE7B}" destId="{5E41B5CB-5E53-45FE-8E57-DC3F9E318284}" srcOrd="0" destOrd="0" presId="urn:microsoft.com/office/officeart/2008/layout/LinedList"/>
    <dgm:cxn modelId="{61844954-EE20-4178-BE1F-24ABB63D4413}" type="presOf" srcId="{7AF16EEB-D8AC-4B24-B5A1-2E562330B12A}" destId="{8227FE7F-C389-4BA4-9ECB-E606BDF66AD4}" srcOrd="0" destOrd="0" presId="urn:microsoft.com/office/officeart/2008/layout/LinedList"/>
    <dgm:cxn modelId="{990A8976-B4B6-4624-9BD4-FF075E6C858E}" srcId="{F4B6DE89-7335-4A30-B559-FD7CD622AE7B}" destId="{786A8AFA-E426-467A-AEA3-FC51D1662F87}" srcOrd="2" destOrd="0" parTransId="{F6AC00C5-088C-4762-B7F2-ECBAEE57397F}" sibTransId="{EC626840-D5B9-433E-8F9D-838B91214B26}"/>
    <dgm:cxn modelId="{64FFB17E-2D55-4A66-9002-237E921D94C0}" srcId="{4F15BB5C-DDE2-4B8D-8A7D-38259E81779E}" destId="{A3797A65-2276-439C-BFE4-1ED92CFD275B}" srcOrd="2" destOrd="0" parTransId="{49D1D0E8-0BCA-4655-BFA6-1C9FF9CD2622}" sibTransId="{30028A4B-9DE3-4469-9468-071D45A37F7A}"/>
    <dgm:cxn modelId="{29854B82-8BE9-4D94-B3E5-A26E5F2C2B6E}" type="presOf" srcId="{F008DBF2-C9E9-48B2-A17C-B392B98CB476}" destId="{558190DD-3FA0-4537-B02A-C745A59507C0}" srcOrd="0" destOrd="0" presId="urn:microsoft.com/office/officeart/2008/layout/LinedList"/>
    <dgm:cxn modelId="{32541E96-A603-4409-8C76-B12AE8E6BF98}" type="presOf" srcId="{A3797A65-2276-439C-BFE4-1ED92CFD275B}" destId="{ABD3026A-81F8-4F23-890B-6D8E82DA54F5}" srcOrd="0" destOrd="0" presId="urn:microsoft.com/office/officeart/2008/layout/LinedList"/>
    <dgm:cxn modelId="{734050A0-3CA1-48A7-A88F-723F22EFE3DA}" type="presOf" srcId="{8CB6C817-54DF-47CC-AED0-F0F00FB1E26D}" destId="{6AA0C527-6020-4832-BB76-CF1ECB9502EE}" srcOrd="0" destOrd="0" presId="urn:microsoft.com/office/officeart/2008/layout/LinedList"/>
    <dgm:cxn modelId="{7207B6A7-A98B-40CB-90C4-F051D37B9777}" type="presOf" srcId="{786A8AFA-E426-467A-AEA3-FC51D1662F87}" destId="{1131B847-0A05-4D6B-81AA-E18E52B8695F}" srcOrd="0" destOrd="0" presId="urn:microsoft.com/office/officeart/2008/layout/LinedList"/>
    <dgm:cxn modelId="{CFFDDAA7-EB61-4334-8A58-B3F9C889B1E1}" type="presOf" srcId="{28DEDCFC-0474-4A6C-85F7-735DC0F3EF9F}" destId="{E1A257EF-3AE9-48EC-B7DC-714ABAD48279}" srcOrd="0" destOrd="0" presId="urn:microsoft.com/office/officeart/2008/layout/LinedList"/>
    <dgm:cxn modelId="{1CBD30C1-E435-4C4F-A828-6BAAB24C7093}" type="presOf" srcId="{4F15BB5C-DDE2-4B8D-8A7D-38259E81779E}" destId="{C0CB4BDD-7C46-439F-8A2D-7664C234D5BA}" srcOrd="0" destOrd="0" presId="urn:microsoft.com/office/officeart/2008/layout/LinedList"/>
    <dgm:cxn modelId="{3D0361C4-1206-4FB6-B341-CCD2BAF30A92}" srcId="{8CB6C817-54DF-47CC-AED0-F0F00FB1E26D}" destId="{4F15BB5C-DDE2-4B8D-8A7D-38259E81779E}" srcOrd="0" destOrd="0" parTransId="{05D18CAF-E4E2-45C3-866A-B84DC0544B54}" sibTransId="{77FC2B7C-DB36-4005-A9DF-2F3897537DCB}"/>
    <dgm:cxn modelId="{D84B5AC6-D9E9-4607-B3C2-0BC45350DCFA}" srcId="{F4B6DE89-7335-4A30-B559-FD7CD622AE7B}" destId="{28DEDCFC-0474-4A6C-85F7-735DC0F3EF9F}" srcOrd="0" destOrd="0" parTransId="{27D89B2D-66A5-41C6-BB21-B5B4376C946A}" sibTransId="{E0E08F5A-0F2A-42FE-B6DB-C148AA294BBA}"/>
    <dgm:cxn modelId="{575288E5-9983-45AE-AD4C-DF108B15415E}" type="presOf" srcId="{8271E9A1-7BF9-4953-9897-9B371A0D49B5}" destId="{34C937B5-ED32-4056-8C9D-B4E4A125A5CD}" srcOrd="0" destOrd="0" presId="urn:microsoft.com/office/officeart/2008/layout/LinedList"/>
    <dgm:cxn modelId="{01D3B294-BCC5-49CF-A8C5-86276BA5E0CB}" type="presParOf" srcId="{6AA0C527-6020-4832-BB76-CF1ECB9502EE}" destId="{89FE5A4B-AED9-4867-B6DE-DB41E7E96EDF}" srcOrd="0" destOrd="0" presId="urn:microsoft.com/office/officeart/2008/layout/LinedList"/>
    <dgm:cxn modelId="{4F316FB9-2529-497D-8CFE-2EFC17BCB531}" type="presParOf" srcId="{6AA0C527-6020-4832-BB76-CF1ECB9502EE}" destId="{1D3BA799-6508-43D3-BAB7-A6AB714D934E}" srcOrd="1" destOrd="0" presId="urn:microsoft.com/office/officeart/2008/layout/LinedList"/>
    <dgm:cxn modelId="{3F5CE82E-7355-4044-A09C-0FE828801B05}" type="presParOf" srcId="{1D3BA799-6508-43D3-BAB7-A6AB714D934E}" destId="{C0CB4BDD-7C46-439F-8A2D-7664C234D5BA}" srcOrd="0" destOrd="0" presId="urn:microsoft.com/office/officeart/2008/layout/LinedList"/>
    <dgm:cxn modelId="{AF7ECA16-9E75-4E28-A257-E07793C79468}" type="presParOf" srcId="{1D3BA799-6508-43D3-BAB7-A6AB714D934E}" destId="{2F1F6FCD-77D8-423E-A804-C1917D0E741E}" srcOrd="1" destOrd="0" presId="urn:microsoft.com/office/officeart/2008/layout/LinedList"/>
    <dgm:cxn modelId="{EBD3FCA6-6B73-40A3-86AB-3EE35DEC4BFC}" type="presParOf" srcId="{2F1F6FCD-77D8-423E-A804-C1917D0E741E}" destId="{5C1C0543-4A29-4C8E-9992-19321679AF77}" srcOrd="0" destOrd="0" presId="urn:microsoft.com/office/officeart/2008/layout/LinedList"/>
    <dgm:cxn modelId="{E2BDFD1C-D3AD-4CB3-9062-A55A7E7F48B3}" type="presParOf" srcId="{2F1F6FCD-77D8-423E-A804-C1917D0E741E}" destId="{2B3E543E-82D3-41AA-AD77-14499F055B63}" srcOrd="1" destOrd="0" presId="urn:microsoft.com/office/officeart/2008/layout/LinedList"/>
    <dgm:cxn modelId="{EB029D69-7ED9-43A8-B3A6-E9E387F0658D}" type="presParOf" srcId="{2B3E543E-82D3-41AA-AD77-14499F055B63}" destId="{8B190360-1727-4397-8891-E995573A6C5A}" srcOrd="0" destOrd="0" presId="urn:microsoft.com/office/officeart/2008/layout/LinedList"/>
    <dgm:cxn modelId="{08FF404F-5839-487D-BD57-FB97C0698C76}" type="presParOf" srcId="{2B3E543E-82D3-41AA-AD77-14499F055B63}" destId="{558190DD-3FA0-4537-B02A-C745A59507C0}" srcOrd="1" destOrd="0" presId="urn:microsoft.com/office/officeart/2008/layout/LinedList"/>
    <dgm:cxn modelId="{6158FC92-239B-43CE-8B49-C5B2A70BD28A}" type="presParOf" srcId="{2B3E543E-82D3-41AA-AD77-14499F055B63}" destId="{2AA99057-7620-47A8-9F2D-FF1DC39CEDBE}" srcOrd="2" destOrd="0" presId="urn:microsoft.com/office/officeart/2008/layout/LinedList"/>
    <dgm:cxn modelId="{C500495D-3215-4A2A-95C4-BB9CABDCB7A4}" type="presParOf" srcId="{2F1F6FCD-77D8-423E-A804-C1917D0E741E}" destId="{DD6DE249-B7CB-455B-9E63-6E8008933A11}" srcOrd="2" destOrd="0" presId="urn:microsoft.com/office/officeart/2008/layout/LinedList"/>
    <dgm:cxn modelId="{9301D655-2A42-4462-875C-7A2DE84B33DA}" type="presParOf" srcId="{2F1F6FCD-77D8-423E-A804-C1917D0E741E}" destId="{83A482E4-D00E-4178-ACE1-D8B40874A20E}" srcOrd="3" destOrd="0" presId="urn:microsoft.com/office/officeart/2008/layout/LinedList"/>
    <dgm:cxn modelId="{7954DABC-CF86-4FED-9289-71428B0C8AAB}" type="presParOf" srcId="{2F1F6FCD-77D8-423E-A804-C1917D0E741E}" destId="{83BE83CF-4D83-47E5-A3CB-8299379B5308}" srcOrd="4" destOrd="0" presId="urn:microsoft.com/office/officeart/2008/layout/LinedList"/>
    <dgm:cxn modelId="{7BBA566C-9669-4B4C-B0C4-81C64B152620}" type="presParOf" srcId="{83BE83CF-4D83-47E5-A3CB-8299379B5308}" destId="{8AE25F32-4883-4E9F-A2C9-BC4D086BDEAC}" srcOrd="0" destOrd="0" presId="urn:microsoft.com/office/officeart/2008/layout/LinedList"/>
    <dgm:cxn modelId="{EDD85DC6-63E3-45FF-84D7-5EEB0BA6C8C5}" type="presParOf" srcId="{83BE83CF-4D83-47E5-A3CB-8299379B5308}" destId="{34C937B5-ED32-4056-8C9D-B4E4A125A5CD}" srcOrd="1" destOrd="0" presId="urn:microsoft.com/office/officeart/2008/layout/LinedList"/>
    <dgm:cxn modelId="{A6EF1452-4058-4073-BAA8-FFA54DC4290A}" type="presParOf" srcId="{83BE83CF-4D83-47E5-A3CB-8299379B5308}" destId="{BE6FB195-5320-42C2-957B-A3F90789347C}" srcOrd="2" destOrd="0" presId="urn:microsoft.com/office/officeart/2008/layout/LinedList"/>
    <dgm:cxn modelId="{15928530-0C67-4A19-AF18-D86CFE2E385A}" type="presParOf" srcId="{2F1F6FCD-77D8-423E-A804-C1917D0E741E}" destId="{D37E4593-5FCF-44FD-9ECE-5506BAD337C1}" srcOrd="5" destOrd="0" presId="urn:microsoft.com/office/officeart/2008/layout/LinedList"/>
    <dgm:cxn modelId="{DED15009-2633-4253-B8E9-E7FE15949FAC}" type="presParOf" srcId="{2F1F6FCD-77D8-423E-A804-C1917D0E741E}" destId="{7705881C-2BCA-4D1B-A975-AA2A97BC55FC}" srcOrd="6" destOrd="0" presId="urn:microsoft.com/office/officeart/2008/layout/LinedList"/>
    <dgm:cxn modelId="{C1CEB0C4-C5D8-46A6-AADE-47CE1B3E8E87}" type="presParOf" srcId="{2F1F6FCD-77D8-423E-A804-C1917D0E741E}" destId="{60AA1C23-E7D2-4FC0-9425-DF5FFBE96F5A}" srcOrd="7" destOrd="0" presId="urn:microsoft.com/office/officeart/2008/layout/LinedList"/>
    <dgm:cxn modelId="{CDBCCFFC-C524-4EA0-8385-549B4D4DD9E2}" type="presParOf" srcId="{60AA1C23-E7D2-4FC0-9425-DF5FFBE96F5A}" destId="{FF95604D-0716-48BD-B269-64B241767AA9}" srcOrd="0" destOrd="0" presId="urn:microsoft.com/office/officeart/2008/layout/LinedList"/>
    <dgm:cxn modelId="{9267CCBB-624A-48FE-B744-54F7FEBC37AD}" type="presParOf" srcId="{60AA1C23-E7D2-4FC0-9425-DF5FFBE96F5A}" destId="{ABD3026A-81F8-4F23-890B-6D8E82DA54F5}" srcOrd="1" destOrd="0" presId="urn:microsoft.com/office/officeart/2008/layout/LinedList"/>
    <dgm:cxn modelId="{06D7AC6E-A3B5-4D55-928A-1CB70A1052F7}" type="presParOf" srcId="{60AA1C23-E7D2-4FC0-9425-DF5FFBE96F5A}" destId="{A701AA06-4A6C-4877-A98B-EB7C7277FD4B}" srcOrd="2" destOrd="0" presId="urn:microsoft.com/office/officeart/2008/layout/LinedList"/>
    <dgm:cxn modelId="{BEB7637A-2315-4BA0-8692-0D2975DF83A1}" type="presParOf" srcId="{2F1F6FCD-77D8-423E-A804-C1917D0E741E}" destId="{A4A0D7F1-ACDA-41CD-84AA-FBDA0C2A43A1}" srcOrd="8" destOrd="0" presId="urn:microsoft.com/office/officeart/2008/layout/LinedList"/>
    <dgm:cxn modelId="{879936FE-D6D9-4C59-BD6D-F4154A4C45A8}" type="presParOf" srcId="{2F1F6FCD-77D8-423E-A804-C1917D0E741E}" destId="{0FD387E6-7E8B-4A57-B4BD-69FFF9C35C21}" srcOrd="9" destOrd="0" presId="urn:microsoft.com/office/officeart/2008/layout/LinedList"/>
    <dgm:cxn modelId="{CCF4BFB5-B7C6-4CFE-ABA1-799A3845EC8E}" type="presParOf" srcId="{6AA0C527-6020-4832-BB76-CF1ECB9502EE}" destId="{DA837257-6B31-4883-B176-DF39F55E5988}" srcOrd="2" destOrd="0" presId="urn:microsoft.com/office/officeart/2008/layout/LinedList"/>
    <dgm:cxn modelId="{093F05DE-D815-4B3F-8A88-EFF109E404C3}" type="presParOf" srcId="{6AA0C527-6020-4832-BB76-CF1ECB9502EE}" destId="{8A5AB927-63C7-4D4B-8BE6-FFECD199C392}" srcOrd="3" destOrd="0" presId="urn:microsoft.com/office/officeart/2008/layout/LinedList"/>
    <dgm:cxn modelId="{0EC28D91-44A1-48E2-BF3E-19434865930D}" type="presParOf" srcId="{8A5AB927-63C7-4D4B-8BE6-FFECD199C392}" destId="{5E41B5CB-5E53-45FE-8E57-DC3F9E318284}" srcOrd="0" destOrd="0" presId="urn:microsoft.com/office/officeart/2008/layout/LinedList"/>
    <dgm:cxn modelId="{0EF66BDC-4A63-46BA-A18D-B522FC172319}" type="presParOf" srcId="{8A5AB927-63C7-4D4B-8BE6-FFECD199C392}" destId="{EBAA555A-47EC-4BB0-AC11-E32592B671F7}" srcOrd="1" destOrd="0" presId="urn:microsoft.com/office/officeart/2008/layout/LinedList"/>
    <dgm:cxn modelId="{BF3DA774-DF4A-43D2-B5F7-17994C0BB805}" type="presParOf" srcId="{EBAA555A-47EC-4BB0-AC11-E32592B671F7}" destId="{7C5A4240-9495-4567-BD13-EF885B77FB72}" srcOrd="0" destOrd="0" presId="urn:microsoft.com/office/officeart/2008/layout/LinedList"/>
    <dgm:cxn modelId="{1FBB4669-8F12-443F-B162-D183442A5D72}" type="presParOf" srcId="{EBAA555A-47EC-4BB0-AC11-E32592B671F7}" destId="{55456A48-5184-4A16-B091-2C7E65429BDC}" srcOrd="1" destOrd="0" presId="urn:microsoft.com/office/officeart/2008/layout/LinedList"/>
    <dgm:cxn modelId="{B4319B07-9674-4F8F-A375-4C504A539CDA}" type="presParOf" srcId="{55456A48-5184-4A16-B091-2C7E65429BDC}" destId="{AE4B32B8-E9F2-44C5-8F0B-3DC34EF8CE2C}" srcOrd="0" destOrd="0" presId="urn:microsoft.com/office/officeart/2008/layout/LinedList"/>
    <dgm:cxn modelId="{F5616DC5-F843-492F-919C-F1E6478800A7}" type="presParOf" srcId="{55456A48-5184-4A16-B091-2C7E65429BDC}" destId="{E1A257EF-3AE9-48EC-B7DC-714ABAD48279}" srcOrd="1" destOrd="0" presId="urn:microsoft.com/office/officeart/2008/layout/LinedList"/>
    <dgm:cxn modelId="{D1A2E9F6-4EA7-4AC5-B148-8A06E7D60C7E}" type="presParOf" srcId="{55456A48-5184-4A16-B091-2C7E65429BDC}" destId="{56D0BFD7-9442-44DF-A846-740C9693AE7C}" srcOrd="2" destOrd="0" presId="urn:microsoft.com/office/officeart/2008/layout/LinedList"/>
    <dgm:cxn modelId="{78EA45E7-8C37-4A3D-8872-AE12B22F572A}" type="presParOf" srcId="{EBAA555A-47EC-4BB0-AC11-E32592B671F7}" destId="{B15D99E5-8DF1-43A5-864E-74F365488AC8}" srcOrd="2" destOrd="0" presId="urn:microsoft.com/office/officeart/2008/layout/LinedList"/>
    <dgm:cxn modelId="{AF298456-366A-4791-9258-2357E59C2572}" type="presParOf" srcId="{EBAA555A-47EC-4BB0-AC11-E32592B671F7}" destId="{96943F16-0A49-4728-84FB-29F794502758}" srcOrd="3" destOrd="0" presId="urn:microsoft.com/office/officeart/2008/layout/LinedList"/>
    <dgm:cxn modelId="{87436A91-A535-49EF-BEF7-E12E64A76452}" type="presParOf" srcId="{EBAA555A-47EC-4BB0-AC11-E32592B671F7}" destId="{23D3E4A9-FCA8-45E7-AAF8-9767C105A0DC}" srcOrd="4" destOrd="0" presId="urn:microsoft.com/office/officeart/2008/layout/LinedList"/>
    <dgm:cxn modelId="{E8EB694E-796F-4B75-B167-A0F1373CB6C0}" type="presParOf" srcId="{23D3E4A9-FCA8-45E7-AAF8-9767C105A0DC}" destId="{031E5050-88AE-44DB-B0E9-D55FD93DBF12}" srcOrd="0" destOrd="0" presId="urn:microsoft.com/office/officeart/2008/layout/LinedList"/>
    <dgm:cxn modelId="{2018D5A4-D714-41FE-AC89-AB0A3D089B3E}" type="presParOf" srcId="{23D3E4A9-FCA8-45E7-AAF8-9767C105A0DC}" destId="{8227FE7F-C389-4BA4-9ECB-E606BDF66AD4}" srcOrd="1" destOrd="0" presId="urn:microsoft.com/office/officeart/2008/layout/LinedList"/>
    <dgm:cxn modelId="{6242A6B2-7F95-4E0D-944C-52E7D736CDC6}" type="presParOf" srcId="{23D3E4A9-FCA8-45E7-AAF8-9767C105A0DC}" destId="{B1F365F4-077D-4B2E-B28C-F87658B47A4C}" srcOrd="2" destOrd="0" presId="urn:microsoft.com/office/officeart/2008/layout/LinedList"/>
    <dgm:cxn modelId="{9094D31F-EDB5-4FA6-91C8-A2F5DFF32475}" type="presParOf" srcId="{EBAA555A-47EC-4BB0-AC11-E32592B671F7}" destId="{C41D7110-D987-4CA1-ACD0-44BBD5049046}" srcOrd="5" destOrd="0" presId="urn:microsoft.com/office/officeart/2008/layout/LinedList"/>
    <dgm:cxn modelId="{A7BBBE41-FBEA-4CF1-B882-ABE5A352929C}" type="presParOf" srcId="{EBAA555A-47EC-4BB0-AC11-E32592B671F7}" destId="{3709BD31-B415-4718-8C89-75758D046E72}" srcOrd="6" destOrd="0" presId="urn:microsoft.com/office/officeart/2008/layout/LinedList"/>
    <dgm:cxn modelId="{E16CC0FB-CC2C-40CB-8380-636FEFD7D09D}" type="presParOf" srcId="{EBAA555A-47EC-4BB0-AC11-E32592B671F7}" destId="{DD1AE4AD-4691-4F80-9D6E-6CACF1389EF7}" srcOrd="7" destOrd="0" presId="urn:microsoft.com/office/officeart/2008/layout/LinedList"/>
    <dgm:cxn modelId="{287BE300-98BA-42D0-896F-04D046ED531E}" type="presParOf" srcId="{DD1AE4AD-4691-4F80-9D6E-6CACF1389EF7}" destId="{6EB2F2F6-3DED-4445-A454-364E75463804}" srcOrd="0" destOrd="0" presId="urn:microsoft.com/office/officeart/2008/layout/LinedList"/>
    <dgm:cxn modelId="{85996533-BB58-4C46-8E60-380133497EF0}" type="presParOf" srcId="{DD1AE4AD-4691-4F80-9D6E-6CACF1389EF7}" destId="{1131B847-0A05-4D6B-81AA-E18E52B8695F}" srcOrd="1" destOrd="0" presId="urn:microsoft.com/office/officeart/2008/layout/LinedList"/>
    <dgm:cxn modelId="{052417F9-052D-4F8F-A460-F7D9590CC3D7}" type="presParOf" srcId="{DD1AE4AD-4691-4F80-9D6E-6CACF1389EF7}" destId="{C502CCB6-0D25-4DEF-A4E8-FA0D3B56CFB6}" srcOrd="2" destOrd="0" presId="urn:microsoft.com/office/officeart/2008/layout/LinedList"/>
    <dgm:cxn modelId="{07CA7D4E-5C8F-4B62-9292-C5EE90770836}" type="presParOf" srcId="{EBAA555A-47EC-4BB0-AC11-E32592B671F7}" destId="{FF3A4777-51CD-4FCC-9318-9DD48224F400}" srcOrd="8" destOrd="0" presId="urn:microsoft.com/office/officeart/2008/layout/LinedList"/>
    <dgm:cxn modelId="{C16F9AF3-870D-464F-BBC0-58439AB3111F}" type="presParOf" srcId="{EBAA555A-47EC-4BB0-AC11-E32592B671F7}" destId="{5CAFF7B8-AF06-44B5-83B5-4D7D4FFE4397}" srcOrd="9"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B6C817-54DF-47CC-AED0-F0F00FB1E26D}"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n-US"/>
        </a:p>
      </dgm:t>
    </dgm:pt>
    <dgm:pt modelId="{4F15BB5C-DDE2-4B8D-8A7D-38259E81779E}">
      <dgm:prSet phldrT="[Text]"/>
      <dgm:spPr/>
      <dgm:t>
        <a:bodyPr/>
        <a:lstStyle/>
        <a:p>
          <a:r>
            <a:rPr lang="en-US" b="1" dirty="0">
              <a:solidFill>
                <a:srgbClr val="5E5E5E"/>
              </a:solidFill>
            </a:rPr>
            <a:t>Networking</a:t>
          </a:r>
          <a:endParaRPr lang="en-US" dirty="0">
            <a:solidFill>
              <a:srgbClr val="5E5E5E"/>
            </a:solidFill>
          </a:endParaRPr>
        </a:p>
      </dgm:t>
    </dgm:pt>
    <dgm:pt modelId="{05D18CAF-E4E2-45C3-866A-B84DC0544B54}" type="parTrans" cxnId="{3D0361C4-1206-4FB6-B341-CCD2BAF30A92}">
      <dgm:prSet/>
      <dgm:spPr/>
      <dgm:t>
        <a:bodyPr/>
        <a:lstStyle/>
        <a:p>
          <a:endParaRPr lang="en-US">
            <a:solidFill>
              <a:srgbClr val="5E5E5E"/>
            </a:solidFill>
          </a:endParaRPr>
        </a:p>
      </dgm:t>
    </dgm:pt>
    <dgm:pt modelId="{77FC2B7C-DB36-4005-A9DF-2F3897537DCB}" type="sibTrans" cxnId="{3D0361C4-1206-4FB6-B341-CCD2BAF30A92}">
      <dgm:prSet/>
      <dgm:spPr/>
      <dgm:t>
        <a:bodyPr/>
        <a:lstStyle/>
        <a:p>
          <a:endParaRPr lang="en-US">
            <a:solidFill>
              <a:srgbClr val="5E5E5E"/>
            </a:solidFill>
          </a:endParaRPr>
        </a:p>
      </dgm:t>
    </dgm:pt>
    <dgm:pt modelId="{684521E8-3815-4E38-AE34-23001CE886C7}">
      <dgm:prSet phldrT="[Text]" custT="1"/>
      <dgm:spPr/>
      <dgm:t>
        <a:bodyPr/>
        <a:lstStyle/>
        <a:p>
          <a:r>
            <a:rPr lang="en-US" sz="1800" dirty="0">
              <a:solidFill>
                <a:srgbClr val="5E5E5E"/>
              </a:solidFill>
              <a:hlinkClick xmlns:r="http://schemas.openxmlformats.org/officeDocument/2006/relationships" r:id="rId1">
                <a:extLst>
                  <a:ext uri="{A12FA001-AC4F-418D-AE19-62706E023703}">
                    <ahyp:hlinkClr xmlns:ahyp="http://schemas.microsoft.com/office/drawing/2018/hyperlinkcolor" val="tx"/>
                  </a:ext>
                </a:extLst>
              </a:hlinkClick>
            </a:rPr>
            <a:t>European Integration Network (EIN)</a:t>
          </a:r>
          <a:endParaRPr lang="en-US" sz="1800" dirty="0">
            <a:solidFill>
              <a:srgbClr val="5E5E5E"/>
            </a:solidFill>
          </a:endParaRPr>
        </a:p>
      </dgm:t>
    </dgm:pt>
    <dgm:pt modelId="{9D277661-B16B-4E7D-8B07-6F37FE08E316}" type="parTrans" cxnId="{79830DA6-5E1F-4C13-AB8B-3B87CB851022}">
      <dgm:prSet/>
      <dgm:spPr/>
      <dgm:t>
        <a:bodyPr/>
        <a:lstStyle/>
        <a:p>
          <a:endParaRPr lang="en-US">
            <a:solidFill>
              <a:srgbClr val="5E5E5E"/>
            </a:solidFill>
          </a:endParaRPr>
        </a:p>
      </dgm:t>
    </dgm:pt>
    <dgm:pt modelId="{7E54CF04-062F-4E4B-8E39-C56144146E0D}" type="sibTrans" cxnId="{79830DA6-5E1F-4C13-AB8B-3B87CB851022}">
      <dgm:prSet/>
      <dgm:spPr/>
      <dgm:t>
        <a:bodyPr/>
        <a:lstStyle/>
        <a:p>
          <a:endParaRPr lang="en-US">
            <a:solidFill>
              <a:srgbClr val="5E5E5E"/>
            </a:solidFill>
          </a:endParaRPr>
        </a:p>
      </dgm:t>
    </dgm:pt>
    <dgm:pt modelId="{E5C402CA-7F6C-49B8-9D16-0A7A57EB96D9}">
      <dgm:prSet custT="1"/>
      <dgm:spPr/>
      <dgm:t>
        <a:bodyPr/>
        <a:lstStyle/>
        <a:p>
          <a:r>
            <a:rPr lang="en-US" sz="1800" dirty="0">
              <a:solidFill>
                <a:srgbClr val="5E5E5E"/>
              </a:solidFill>
              <a:hlinkClick xmlns:r="http://schemas.openxmlformats.org/officeDocument/2006/relationships" r:id="rId2">
                <a:extLst>
                  <a:ext uri="{A12FA001-AC4F-418D-AE19-62706E023703}">
                    <ahyp:hlinkClr xmlns:ahyp="http://schemas.microsoft.com/office/drawing/2018/hyperlinkcolor" val="tx"/>
                  </a:ext>
                </a:extLst>
              </a:hlinkClick>
            </a:rPr>
            <a:t>European Migration Network (EMN)</a:t>
          </a:r>
          <a:endParaRPr lang="en-US" sz="1800" dirty="0">
            <a:solidFill>
              <a:srgbClr val="5E5E5E"/>
            </a:solidFill>
          </a:endParaRPr>
        </a:p>
      </dgm:t>
    </dgm:pt>
    <dgm:pt modelId="{3258733E-F693-408B-9CAF-FF615493670E}" type="parTrans" cxnId="{893AF7EC-5BD0-4A44-9B3A-82457C0E302B}">
      <dgm:prSet/>
      <dgm:spPr/>
      <dgm:t>
        <a:bodyPr/>
        <a:lstStyle/>
        <a:p>
          <a:endParaRPr lang="en-US">
            <a:solidFill>
              <a:srgbClr val="5E5E5E"/>
            </a:solidFill>
          </a:endParaRPr>
        </a:p>
      </dgm:t>
    </dgm:pt>
    <dgm:pt modelId="{7C14AB3C-E83A-43AE-B639-A22D89D3DA48}" type="sibTrans" cxnId="{893AF7EC-5BD0-4A44-9B3A-82457C0E302B}">
      <dgm:prSet/>
      <dgm:spPr/>
      <dgm:t>
        <a:bodyPr/>
        <a:lstStyle/>
        <a:p>
          <a:endParaRPr lang="en-US">
            <a:solidFill>
              <a:srgbClr val="5E5E5E"/>
            </a:solidFill>
          </a:endParaRPr>
        </a:p>
      </dgm:t>
    </dgm:pt>
    <dgm:pt modelId="{40E88FFF-A6FA-4F7B-9CAC-3B82C1A2EEAC}">
      <dgm:prSet custT="1"/>
      <dgm:spPr/>
      <dgm:t>
        <a:bodyPr/>
        <a:lstStyle/>
        <a:p>
          <a:r>
            <a:rPr lang="en-US" sz="1800" dirty="0">
              <a:solidFill>
                <a:srgbClr val="5E5E5E"/>
              </a:solidFill>
              <a:hlinkClick xmlns:r="http://schemas.openxmlformats.org/officeDocument/2006/relationships" r:id="rId3">
                <a:extLst>
                  <a:ext uri="{A12FA001-AC4F-418D-AE19-62706E023703}">
                    <ahyp:hlinkClr xmlns:ahyp="http://schemas.microsoft.com/office/drawing/2018/hyperlinkcolor" val="tx"/>
                  </a:ext>
                </a:extLst>
              </a:hlinkClick>
            </a:rPr>
            <a:t>Urban Agenda Partnership for the inclusion of migrants and refugees</a:t>
          </a:r>
          <a:endParaRPr lang="en-US" sz="1800" dirty="0">
            <a:solidFill>
              <a:srgbClr val="5E5E5E"/>
            </a:solidFill>
          </a:endParaRPr>
        </a:p>
      </dgm:t>
    </dgm:pt>
    <dgm:pt modelId="{168F1E58-9CF9-474D-9FD5-CE386EA32815}" type="parTrans" cxnId="{9DE94D37-2BCB-4519-AA26-A84ADC75B08F}">
      <dgm:prSet/>
      <dgm:spPr/>
      <dgm:t>
        <a:bodyPr/>
        <a:lstStyle/>
        <a:p>
          <a:endParaRPr lang="en-US">
            <a:solidFill>
              <a:srgbClr val="5E5E5E"/>
            </a:solidFill>
          </a:endParaRPr>
        </a:p>
      </dgm:t>
    </dgm:pt>
    <dgm:pt modelId="{0DB38B63-5ED9-4D37-9D4D-D73A9AAD217E}" type="sibTrans" cxnId="{9DE94D37-2BCB-4519-AA26-A84ADC75B08F}">
      <dgm:prSet/>
      <dgm:spPr/>
      <dgm:t>
        <a:bodyPr/>
        <a:lstStyle/>
        <a:p>
          <a:endParaRPr lang="en-US">
            <a:solidFill>
              <a:srgbClr val="5E5E5E"/>
            </a:solidFill>
          </a:endParaRPr>
        </a:p>
      </dgm:t>
    </dgm:pt>
    <dgm:pt modelId="{3B910C14-7A90-4FF1-AE96-CA4FBFD67318}">
      <dgm:prSet custT="1"/>
      <dgm:spPr/>
      <dgm:t>
        <a:bodyPr/>
        <a:lstStyle/>
        <a:p>
          <a:r>
            <a:rPr lang="hr-BA" sz="1800" dirty="0">
              <a:solidFill>
                <a:srgbClr val="5E5E5E"/>
              </a:solidFill>
              <a:hlinkClick xmlns:r="http://schemas.openxmlformats.org/officeDocument/2006/relationships" r:id="rId4">
                <a:extLst>
                  <a:ext uri="{A12FA001-AC4F-418D-AE19-62706E023703}">
                    <ahyp:hlinkClr xmlns:ahyp="http://schemas.microsoft.com/office/drawing/2018/hyperlinkcolor" val="tx"/>
                  </a:ext>
                </a:extLst>
              </a:hlinkClick>
            </a:rPr>
            <a:t>ERASMI Project </a:t>
          </a:r>
          <a:endParaRPr lang="en-US" sz="1800" dirty="0">
            <a:solidFill>
              <a:srgbClr val="5E5E5E"/>
            </a:solidFill>
          </a:endParaRPr>
        </a:p>
      </dgm:t>
    </dgm:pt>
    <dgm:pt modelId="{C666D1CF-95E1-4999-B1CF-1BDBCE920B01}" type="parTrans" cxnId="{7FDF12FA-771D-4FEE-B373-5C7C0571C7BC}">
      <dgm:prSet/>
      <dgm:spPr/>
      <dgm:t>
        <a:bodyPr/>
        <a:lstStyle/>
        <a:p>
          <a:endParaRPr lang="en-US">
            <a:solidFill>
              <a:srgbClr val="5E5E5E"/>
            </a:solidFill>
          </a:endParaRPr>
        </a:p>
      </dgm:t>
    </dgm:pt>
    <dgm:pt modelId="{DF59C145-0650-4A05-9183-5B53943E878C}" type="sibTrans" cxnId="{7FDF12FA-771D-4FEE-B373-5C7C0571C7BC}">
      <dgm:prSet/>
      <dgm:spPr/>
      <dgm:t>
        <a:bodyPr/>
        <a:lstStyle/>
        <a:p>
          <a:endParaRPr lang="en-US">
            <a:solidFill>
              <a:srgbClr val="5E5E5E"/>
            </a:solidFill>
          </a:endParaRPr>
        </a:p>
      </dgm:t>
    </dgm:pt>
    <dgm:pt modelId="{6AA0C527-6020-4832-BB76-CF1ECB9502EE}" type="pres">
      <dgm:prSet presAssocID="{8CB6C817-54DF-47CC-AED0-F0F00FB1E26D}" presName="vert0" presStyleCnt="0">
        <dgm:presLayoutVars>
          <dgm:dir/>
          <dgm:animOne val="branch"/>
          <dgm:animLvl val="lvl"/>
        </dgm:presLayoutVars>
      </dgm:prSet>
      <dgm:spPr/>
    </dgm:pt>
    <dgm:pt modelId="{89FE5A4B-AED9-4867-B6DE-DB41E7E96EDF}" type="pres">
      <dgm:prSet presAssocID="{4F15BB5C-DDE2-4B8D-8A7D-38259E81779E}" presName="thickLine" presStyleLbl="alignNode1" presStyleIdx="0" presStyleCnt="1"/>
      <dgm:spPr/>
    </dgm:pt>
    <dgm:pt modelId="{1D3BA799-6508-43D3-BAB7-A6AB714D934E}" type="pres">
      <dgm:prSet presAssocID="{4F15BB5C-DDE2-4B8D-8A7D-38259E81779E}" presName="horz1" presStyleCnt="0"/>
      <dgm:spPr/>
    </dgm:pt>
    <dgm:pt modelId="{C0CB4BDD-7C46-439F-8A2D-7664C234D5BA}" type="pres">
      <dgm:prSet presAssocID="{4F15BB5C-DDE2-4B8D-8A7D-38259E81779E}" presName="tx1" presStyleLbl="revTx" presStyleIdx="0" presStyleCnt="5" custScaleX="192548"/>
      <dgm:spPr/>
    </dgm:pt>
    <dgm:pt modelId="{2F1F6FCD-77D8-423E-A804-C1917D0E741E}" type="pres">
      <dgm:prSet presAssocID="{4F15BB5C-DDE2-4B8D-8A7D-38259E81779E}" presName="vert1" presStyleCnt="0"/>
      <dgm:spPr/>
    </dgm:pt>
    <dgm:pt modelId="{DEA56338-23AF-45CC-90D3-D26154DF5EB8}" type="pres">
      <dgm:prSet presAssocID="{684521E8-3815-4E38-AE34-23001CE886C7}" presName="vertSpace2a" presStyleCnt="0"/>
      <dgm:spPr/>
    </dgm:pt>
    <dgm:pt modelId="{34BBAB5B-7D95-494B-91D8-C83E5B83327C}" type="pres">
      <dgm:prSet presAssocID="{684521E8-3815-4E38-AE34-23001CE886C7}" presName="horz2" presStyleCnt="0"/>
      <dgm:spPr/>
    </dgm:pt>
    <dgm:pt modelId="{BC663B1C-644C-49D2-992C-0D7855F72D61}" type="pres">
      <dgm:prSet presAssocID="{684521E8-3815-4E38-AE34-23001CE886C7}" presName="horzSpace2" presStyleCnt="0"/>
      <dgm:spPr/>
    </dgm:pt>
    <dgm:pt modelId="{5C9D1986-47A5-40AA-B1FF-AF7B97170D38}" type="pres">
      <dgm:prSet presAssocID="{684521E8-3815-4E38-AE34-23001CE886C7}" presName="tx2" presStyleLbl="revTx" presStyleIdx="1" presStyleCnt="5"/>
      <dgm:spPr/>
    </dgm:pt>
    <dgm:pt modelId="{115C7594-580A-4174-9F0E-918D081E9CAE}" type="pres">
      <dgm:prSet presAssocID="{684521E8-3815-4E38-AE34-23001CE886C7}" presName="vert2" presStyleCnt="0"/>
      <dgm:spPr/>
    </dgm:pt>
    <dgm:pt modelId="{F641BB28-3F93-418F-BB54-616D4A237F23}" type="pres">
      <dgm:prSet presAssocID="{684521E8-3815-4E38-AE34-23001CE886C7}" presName="thinLine2b" presStyleLbl="callout" presStyleIdx="0" presStyleCnt="4"/>
      <dgm:spPr/>
    </dgm:pt>
    <dgm:pt modelId="{6DEEDE76-223A-43B8-8167-1696E1B49526}" type="pres">
      <dgm:prSet presAssocID="{684521E8-3815-4E38-AE34-23001CE886C7}" presName="vertSpace2b" presStyleCnt="0"/>
      <dgm:spPr/>
    </dgm:pt>
    <dgm:pt modelId="{53C4E651-FB78-473A-94F2-D63A8293CC4C}" type="pres">
      <dgm:prSet presAssocID="{E5C402CA-7F6C-49B8-9D16-0A7A57EB96D9}" presName="horz2" presStyleCnt="0"/>
      <dgm:spPr/>
    </dgm:pt>
    <dgm:pt modelId="{F1C74D78-F4DD-4981-ABB9-3A1A877C3AB6}" type="pres">
      <dgm:prSet presAssocID="{E5C402CA-7F6C-49B8-9D16-0A7A57EB96D9}" presName="horzSpace2" presStyleCnt="0"/>
      <dgm:spPr/>
    </dgm:pt>
    <dgm:pt modelId="{75EBBF36-CDDA-4209-9927-081E074CE6BF}" type="pres">
      <dgm:prSet presAssocID="{E5C402CA-7F6C-49B8-9D16-0A7A57EB96D9}" presName="tx2" presStyleLbl="revTx" presStyleIdx="2" presStyleCnt="5"/>
      <dgm:spPr/>
    </dgm:pt>
    <dgm:pt modelId="{16C7A2B1-3368-4A02-BFB8-8AAE18345D8F}" type="pres">
      <dgm:prSet presAssocID="{E5C402CA-7F6C-49B8-9D16-0A7A57EB96D9}" presName="vert2" presStyleCnt="0"/>
      <dgm:spPr/>
    </dgm:pt>
    <dgm:pt modelId="{F62AB037-C778-4FED-A672-4C54845745B7}" type="pres">
      <dgm:prSet presAssocID="{E5C402CA-7F6C-49B8-9D16-0A7A57EB96D9}" presName="thinLine2b" presStyleLbl="callout" presStyleIdx="1" presStyleCnt="4"/>
      <dgm:spPr/>
    </dgm:pt>
    <dgm:pt modelId="{60E162EA-0753-4F97-93B5-802A64506480}" type="pres">
      <dgm:prSet presAssocID="{E5C402CA-7F6C-49B8-9D16-0A7A57EB96D9}" presName="vertSpace2b" presStyleCnt="0"/>
      <dgm:spPr/>
    </dgm:pt>
    <dgm:pt modelId="{33A53845-712A-41BB-959C-EA9929D99F76}" type="pres">
      <dgm:prSet presAssocID="{40E88FFF-A6FA-4F7B-9CAC-3B82C1A2EEAC}" presName="horz2" presStyleCnt="0"/>
      <dgm:spPr/>
    </dgm:pt>
    <dgm:pt modelId="{3DA0E9A5-1183-4F71-B106-CEC9F6712A90}" type="pres">
      <dgm:prSet presAssocID="{40E88FFF-A6FA-4F7B-9CAC-3B82C1A2EEAC}" presName="horzSpace2" presStyleCnt="0"/>
      <dgm:spPr/>
    </dgm:pt>
    <dgm:pt modelId="{9C12FBF7-C60F-43A5-A716-38FE974AEE63}" type="pres">
      <dgm:prSet presAssocID="{40E88FFF-A6FA-4F7B-9CAC-3B82C1A2EEAC}" presName="tx2" presStyleLbl="revTx" presStyleIdx="3" presStyleCnt="5"/>
      <dgm:spPr/>
    </dgm:pt>
    <dgm:pt modelId="{6C42192A-97A4-4CD3-BC2D-F5FC4000107E}" type="pres">
      <dgm:prSet presAssocID="{40E88FFF-A6FA-4F7B-9CAC-3B82C1A2EEAC}" presName="vert2" presStyleCnt="0"/>
      <dgm:spPr/>
    </dgm:pt>
    <dgm:pt modelId="{38A08320-4ABC-464B-ADC5-E0514D5C07F0}" type="pres">
      <dgm:prSet presAssocID="{40E88FFF-A6FA-4F7B-9CAC-3B82C1A2EEAC}" presName="thinLine2b" presStyleLbl="callout" presStyleIdx="2" presStyleCnt="4"/>
      <dgm:spPr/>
    </dgm:pt>
    <dgm:pt modelId="{AEDE309D-3AB6-43CA-8BD7-AB44F8D8CA54}" type="pres">
      <dgm:prSet presAssocID="{40E88FFF-A6FA-4F7B-9CAC-3B82C1A2EEAC}" presName="vertSpace2b" presStyleCnt="0"/>
      <dgm:spPr/>
    </dgm:pt>
    <dgm:pt modelId="{7AB88A90-0CA8-4562-9C60-999170815DE7}" type="pres">
      <dgm:prSet presAssocID="{3B910C14-7A90-4FF1-AE96-CA4FBFD67318}" presName="horz2" presStyleCnt="0"/>
      <dgm:spPr/>
    </dgm:pt>
    <dgm:pt modelId="{9A7ACB77-AF94-4338-90C6-3AC229D6DC5F}" type="pres">
      <dgm:prSet presAssocID="{3B910C14-7A90-4FF1-AE96-CA4FBFD67318}" presName="horzSpace2" presStyleCnt="0"/>
      <dgm:spPr/>
    </dgm:pt>
    <dgm:pt modelId="{B0D16172-6F79-4524-8419-F76F20E6460A}" type="pres">
      <dgm:prSet presAssocID="{3B910C14-7A90-4FF1-AE96-CA4FBFD67318}" presName="tx2" presStyleLbl="revTx" presStyleIdx="4" presStyleCnt="5"/>
      <dgm:spPr/>
    </dgm:pt>
    <dgm:pt modelId="{F393665A-9AC2-4F35-9CB7-8598743319A2}" type="pres">
      <dgm:prSet presAssocID="{3B910C14-7A90-4FF1-AE96-CA4FBFD67318}" presName="vert2" presStyleCnt="0"/>
      <dgm:spPr/>
    </dgm:pt>
    <dgm:pt modelId="{A8771EE7-81A2-4D67-B7F4-E086F64EF02C}" type="pres">
      <dgm:prSet presAssocID="{3B910C14-7A90-4FF1-AE96-CA4FBFD67318}" presName="thinLine2b" presStyleLbl="callout" presStyleIdx="3" presStyleCnt="4"/>
      <dgm:spPr/>
    </dgm:pt>
    <dgm:pt modelId="{A6F250F5-ADB5-48D2-958C-48057AD625DE}" type="pres">
      <dgm:prSet presAssocID="{3B910C14-7A90-4FF1-AE96-CA4FBFD67318}" presName="vertSpace2b" presStyleCnt="0"/>
      <dgm:spPr/>
    </dgm:pt>
  </dgm:ptLst>
  <dgm:cxnLst>
    <dgm:cxn modelId="{DC9FD11B-C729-465E-8527-0859A42D739E}" type="presOf" srcId="{3B910C14-7A90-4FF1-AE96-CA4FBFD67318}" destId="{B0D16172-6F79-4524-8419-F76F20E6460A}" srcOrd="0" destOrd="0" presId="urn:microsoft.com/office/officeart/2008/layout/LinedList"/>
    <dgm:cxn modelId="{3CF9742E-455A-4B33-9E7D-8D3EAA53C29E}" type="presOf" srcId="{40E88FFF-A6FA-4F7B-9CAC-3B82C1A2EEAC}" destId="{9C12FBF7-C60F-43A5-A716-38FE974AEE63}" srcOrd="0" destOrd="0" presId="urn:microsoft.com/office/officeart/2008/layout/LinedList"/>
    <dgm:cxn modelId="{9DE94D37-2BCB-4519-AA26-A84ADC75B08F}" srcId="{4F15BB5C-DDE2-4B8D-8A7D-38259E81779E}" destId="{40E88FFF-A6FA-4F7B-9CAC-3B82C1A2EEAC}" srcOrd="2" destOrd="0" parTransId="{168F1E58-9CF9-474D-9FD5-CE386EA32815}" sibTransId="{0DB38B63-5ED9-4D37-9D4D-D73A9AAD217E}"/>
    <dgm:cxn modelId="{4DCAF053-7B99-4BC0-B392-11F8091016B1}" type="presOf" srcId="{684521E8-3815-4E38-AE34-23001CE886C7}" destId="{5C9D1986-47A5-40AA-B1FF-AF7B97170D38}" srcOrd="0" destOrd="0" presId="urn:microsoft.com/office/officeart/2008/layout/LinedList"/>
    <dgm:cxn modelId="{734050A0-3CA1-48A7-A88F-723F22EFE3DA}" type="presOf" srcId="{8CB6C817-54DF-47CC-AED0-F0F00FB1E26D}" destId="{6AA0C527-6020-4832-BB76-CF1ECB9502EE}" srcOrd="0" destOrd="0" presId="urn:microsoft.com/office/officeart/2008/layout/LinedList"/>
    <dgm:cxn modelId="{79830DA6-5E1F-4C13-AB8B-3B87CB851022}" srcId="{4F15BB5C-DDE2-4B8D-8A7D-38259E81779E}" destId="{684521E8-3815-4E38-AE34-23001CE886C7}" srcOrd="0" destOrd="0" parTransId="{9D277661-B16B-4E7D-8B07-6F37FE08E316}" sibTransId="{7E54CF04-062F-4E4B-8E39-C56144146E0D}"/>
    <dgm:cxn modelId="{1CBD30C1-E435-4C4F-A828-6BAAB24C7093}" type="presOf" srcId="{4F15BB5C-DDE2-4B8D-8A7D-38259E81779E}" destId="{C0CB4BDD-7C46-439F-8A2D-7664C234D5BA}" srcOrd="0" destOrd="0" presId="urn:microsoft.com/office/officeart/2008/layout/LinedList"/>
    <dgm:cxn modelId="{3D0361C4-1206-4FB6-B341-CCD2BAF30A92}" srcId="{8CB6C817-54DF-47CC-AED0-F0F00FB1E26D}" destId="{4F15BB5C-DDE2-4B8D-8A7D-38259E81779E}" srcOrd="0" destOrd="0" parTransId="{05D18CAF-E4E2-45C3-866A-B84DC0544B54}" sibTransId="{77FC2B7C-DB36-4005-A9DF-2F3897537DCB}"/>
    <dgm:cxn modelId="{F946FCE4-F09D-4BC7-AF0F-CB92B727D5B0}" type="presOf" srcId="{E5C402CA-7F6C-49B8-9D16-0A7A57EB96D9}" destId="{75EBBF36-CDDA-4209-9927-081E074CE6BF}" srcOrd="0" destOrd="0" presId="urn:microsoft.com/office/officeart/2008/layout/LinedList"/>
    <dgm:cxn modelId="{893AF7EC-5BD0-4A44-9B3A-82457C0E302B}" srcId="{4F15BB5C-DDE2-4B8D-8A7D-38259E81779E}" destId="{E5C402CA-7F6C-49B8-9D16-0A7A57EB96D9}" srcOrd="1" destOrd="0" parTransId="{3258733E-F693-408B-9CAF-FF615493670E}" sibTransId="{7C14AB3C-E83A-43AE-B639-A22D89D3DA48}"/>
    <dgm:cxn modelId="{7FDF12FA-771D-4FEE-B373-5C7C0571C7BC}" srcId="{4F15BB5C-DDE2-4B8D-8A7D-38259E81779E}" destId="{3B910C14-7A90-4FF1-AE96-CA4FBFD67318}" srcOrd="3" destOrd="0" parTransId="{C666D1CF-95E1-4999-B1CF-1BDBCE920B01}" sibTransId="{DF59C145-0650-4A05-9183-5B53943E878C}"/>
    <dgm:cxn modelId="{01D3B294-BCC5-49CF-A8C5-86276BA5E0CB}" type="presParOf" srcId="{6AA0C527-6020-4832-BB76-CF1ECB9502EE}" destId="{89FE5A4B-AED9-4867-B6DE-DB41E7E96EDF}" srcOrd="0" destOrd="0" presId="urn:microsoft.com/office/officeart/2008/layout/LinedList"/>
    <dgm:cxn modelId="{4F316FB9-2529-497D-8CFE-2EFC17BCB531}" type="presParOf" srcId="{6AA0C527-6020-4832-BB76-CF1ECB9502EE}" destId="{1D3BA799-6508-43D3-BAB7-A6AB714D934E}" srcOrd="1" destOrd="0" presId="urn:microsoft.com/office/officeart/2008/layout/LinedList"/>
    <dgm:cxn modelId="{3F5CE82E-7355-4044-A09C-0FE828801B05}" type="presParOf" srcId="{1D3BA799-6508-43D3-BAB7-A6AB714D934E}" destId="{C0CB4BDD-7C46-439F-8A2D-7664C234D5BA}" srcOrd="0" destOrd="0" presId="urn:microsoft.com/office/officeart/2008/layout/LinedList"/>
    <dgm:cxn modelId="{AF7ECA16-9E75-4E28-A257-E07793C79468}" type="presParOf" srcId="{1D3BA799-6508-43D3-BAB7-A6AB714D934E}" destId="{2F1F6FCD-77D8-423E-A804-C1917D0E741E}" srcOrd="1" destOrd="0" presId="urn:microsoft.com/office/officeart/2008/layout/LinedList"/>
    <dgm:cxn modelId="{0E8C08B5-F9A4-403A-904F-F70A6668EA5E}" type="presParOf" srcId="{2F1F6FCD-77D8-423E-A804-C1917D0E741E}" destId="{DEA56338-23AF-45CC-90D3-D26154DF5EB8}" srcOrd="0" destOrd="0" presId="urn:microsoft.com/office/officeart/2008/layout/LinedList"/>
    <dgm:cxn modelId="{C15CE851-B210-4373-A7CE-4C0EE7313A54}" type="presParOf" srcId="{2F1F6FCD-77D8-423E-A804-C1917D0E741E}" destId="{34BBAB5B-7D95-494B-91D8-C83E5B83327C}" srcOrd="1" destOrd="0" presId="urn:microsoft.com/office/officeart/2008/layout/LinedList"/>
    <dgm:cxn modelId="{1DB28A6B-476C-4872-BBA7-C8C73D9D6122}" type="presParOf" srcId="{34BBAB5B-7D95-494B-91D8-C83E5B83327C}" destId="{BC663B1C-644C-49D2-992C-0D7855F72D61}" srcOrd="0" destOrd="0" presId="urn:microsoft.com/office/officeart/2008/layout/LinedList"/>
    <dgm:cxn modelId="{B9134854-A455-4861-93DA-3349F7F8ED56}" type="presParOf" srcId="{34BBAB5B-7D95-494B-91D8-C83E5B83327C}" destId="{5C9D1986-47A5-40AA-B1FF-AF7B97170D38}" srcOrd="1" destOrd="0" presId="urn:microsoft.com/office/officeart/2008/layout/LinedList"/>
    <dgm:cxn modelId="{0D248163-CFAD-4D77-A0D7-589F4E272BEF}" type="presParOf" srcId="{34BBAB5B-7D95-494B-91D8-C83E5B83327C}" destId="{115C7594-580A-4174-9F0E-918D081E9CAE}" srcOrd="2" destOrd="0" presId="urn:microsoft.com/office/officeart/2008/layout/LinedList"/>
    <dgm:cxn modelId="{BB688143-E2CA-4AFD-B769-49087F0F71A2}" type="presParOf" srcId="{2F1F6FCD-77D8-423E-A804-C1917D0E741E}" destId="{F641BB28-3F93-418F-BB54-616D4A237F23}" srcOrd="2" destOrd="0" presId="urn:microsoft.com/office/officeart/2008/layout/LinedList"/>
    <dgm:cxn modelId="{E6457499-FFF3-48D5-AEC6-BB245789E3BA}" type="presParOf" srcId="{2F1F6FCD-77D8-423E-A804-C1917D0E741E}" destId="{6DEEDE76-223A-43B8-8167-1696E1B49526}" srcOrd="3" destOrd="0" presId="urn:microsoft.com/office/officeart/2008/layout/LinedList"/>
    <dgm:cxn modelId="{06B0405E-E1B4-4711-8A8E-F8DB7EEFA9BA}" type="presParOf" srcId="{2F1F6FCD-77D8-423E-A804-C1917D0E741E}" destId="{53C4E651-FB78-473A-94F2-D63A8293CC4C}" srcOrd="4" destOrd="0" presId="urn:microsoft.com/office/officeart/2008/layout/LinedList"/>
    <dgm:cxn modelId="{D4CF7C7B-DAA3-49D5-839E-743106E6B107}" type="presParOf" srcId="{53C4E651-FB78-473A-94F2-D63A8293CC4C}" destId="{F1C74D78-F4DD-4981-ABB9-3A1A877C3AB6}" srcOrd="0" destOrd="0" presId="urn:microsoft.com/office/officeart/2008/layout/LinedList"/>
    <dgm:cxn modelId="{F5AE2437-1E82-4FA9-8536-B776E31FF809}" type="presParOf" srcId="{53C4E651-FB78-473A-94F2-D63A8293CC4C}" destId="{75EBBF36-CDDA-4209-9927-081E074CE6BF}" srcOrd="1" destOrd="0" presId="urn:microsoft.com/office/officeart/2008/layout/LinedList"/>
    <dgm:cxn modelId="{34B44608-C65A-4D38-97CC-038A23DE040E}" type="presParOf" srcId="{53C4E651-FB78-473A-94F2-D63A8293CC4C}" destId="{16C7A2B1-3368-4A02-BFB8-8AAE18345D8F}" srcOrd="2" destOrd="0" presId="urn:microsoft.com/office/officeart/2008/layout/LinedList"/>
    <dgm:cxn modelId="{B08B85B4-0299-4CBB-9FAA-5C617C85BB2E}" type="presParOf" srcId="{2F1F6FCD-77D8-423E-A804-C1917D0E741E}" destId="{F62AB037-C778-4FED-A672-4C54845745B7}" srcOrd="5" destOrd="0" presId="urn:microsoft.com/office/officeart/2008/layout/LinedList"/>
    <dgm:cxn modelId="{EF10D013-D3D3-4063-B26C-5276340577B3}" type="presParOf" srcId="{2F1F6FCD-77D8-423E-A804-C1917D0E741E}" destId="{60E162EA-0753-4F97-93B5-802A64506480}" srcOrd="6" destOrd="0" presId="urn:microsoft.com/office/officeart/2008/layout/LinedList"/>
    <dgm:cxn modelId="{06E9FA07-E228-4242-AFBB-B13FFAC25869}" type="presParOf" srcId="{2F1F6FCD-77D8-423E-A804-C1917D0E741E}" destId="{33A53845-712A-41BB-959C-EA9929D99F76}" srcOrd="7" destOrd="0" presId="urn:microsoft.com/office/officeart/2008/layout/LinedList"/>
    <dgm:cxn modelId="{DD627A63-46C4-4B6C-B12A-E47AA3636478}" type="presParOf" srcId="{33A53845-712A-41BB-959C-EA9929D99F76}" destId="{3DA0E9A5-1183-4F71-B106-CEC9F6712A90}" srcOrd="0" destOrd="0" presId="urn:microsoft.com/office/officeart/2008/layout/LinedList"/>
    <dgm:cxn modelId="{A6A92139-28D6-4EF7-AFE7-8730EFD15059}" type="presParOf" srcId="{33A53845-712A-41BB-959C-EA9929D99F76}" destId="{9C12FBF7-C60F-43A5-A716-38FE974AEE63}" srcOrd="1" destOrd="0" presId="urn:microsoft.com/office/officeart/2008/layout/LinedList"/>
    <dgm:cxn modelId="{A6447D1F-9757-4FD9-A0C9-ED935FB95787}" type="presParOf" srcId="{33A53845-712A-41BB-959C-EA9929D99F76}" destId="{6C42192A-97A4-4CD3-BC2D-F5FC4000107E}" srcOrd="2" destOrd="0" presId="urn:microsoft.com/office/officeart/2008/layout/LinedList"/>
    <dgm:cxn modelId="{03DC490B-4F12-4584-B66F-E9024903033C}" type="presParOf" srcId="{2F1F6FCD-77D8-423E-A804-C1917D0E741E}" destId="{38A08320-4ABC-464B-ADC5-E0514D5C07F0}" srcOrd="8" destOrd="0" presId="urn:microsoft.com/office/officeart/2008/layout/LinedList"/>
    <dgm:cxn modelId="{DAEF04FC-811A-431B-BDEF-64B4402031E8}" type="presParOf" srcId="{2F1F6FCD-77D8-423E-A804-C1917D0E741E}" destId="{AEDE309D-3AB6-43CA-8BD7-AB44F8D8CA54}" srcOrd="9" destOrd="0" presId="urn:microsoft.com/office/officeart/2008/layout/LinedList"/>
    <dgm:cxn modelId="{09FAF7B1-519F-4943-A7FB-F8E3207B9A73}" type="presParOf" srcId="{2F1F6FCD-77D8-423E-A804-C1917D0E741E}" destId="{7AB88A90-0CA8-4562-9C60-999170815DE7}" srcOrd="10" destOrd="0" presId="urn:microsoft.com/office/officeart/2008/layout/LinedList"/>
    <dgm:cxn modelId="{DD14E2E8-EE4E-439A-9699-B7C38843F2BA}" type="presParOf" srcId="{7AB88A90-0CA8-4562-9C60-999170815DE7}" destId="{9A7ACB77-AF94-4338-90C6-3AC229D6DC5F}" srcOrd="0" destOrd="0" presId="urn:microsoft.com/office/officeart/2008/layout/LinedList"/>
    <dgm:cxn modelId="{688169FC-884B-422B-81C4-CB4377981897}" type="presParOf" srcId="{7AB88A90-0CA8-4562-9C60-999170815DE7}" destId="{B0D16172-6F79-4524-8419-F76F20E6460A}" srcOrd="1" destOrd="0" presId="urn:microsoft.com/office/officeart/2008/layout/LinedList"/>
    <dgm:cxn modelId="{000BE496-EECF-456C-8E18-0D056F1D026E}" type="presParOf" srcId="{7AB88A90-0CA8-4562-9C60-999170815DE7}" destId="{F393665A-9AC2-4F35-9CB7-8598743319A2}" srcOrd="2" destOrd="0" presId="urn:microsoft.com/office/officeart/2008/layout/LinedList"/>
    <dgm:cxn modelId="{B67B5DA8-E645-4C8B-AFC9-3C7F97418C3A}" type="presParOf" srcId="{2F1F6FCD-77D8-423E-A804-C1917D0E741E}" destId="{A8771EE7-81A2-4D67-B7F4-E086F64EF02C}" srcOrd="11" destOrd="0" presId="urn:microsoft.com/office/officeart/2008/layout/LinedList"/>
    <dgm:cxn modelId="{AB2E9C85-DBD0-4FB3-9D8B-F2049D1CE6FB}" type="presParOf" srcId="{2F1F6FCD-77D8-423E-A804-C1917D0E741E}" destId="{A6F250F5-ADB5-48D2-958C-48057AD625DE}"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B6C817-54DF-47CC-AED0-F0F00FB1E26D}"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n-US"/>
        </a:p>
      </dgm:t>
    </dgm:pt>
    <dgm:pt modelId="{4F15BB5C-DDE2-4B8D-8A7D-38259E81779E}">
      <dgm:prSet phldrT="[Text]" custT="1"/>
      <dgm:spPr/>
      <dgm:t>
        <a:bodyPr/>
        <a:lstStyle/>
        <a:p>
          <a:r>
            <a:rPr lang="en-US" sz="2400" b="1" dirty="0">
              <a:solidFill>
                <a:srgbClr val="5E5E5E"/>
              </a:solidFill>
            </a:rPr>
            <a:t>Useful data sources and studies</a:t>
          </a:r>
          <a:endParaRPr lang="en-US" sz="2400" dirty="0">
            <a:solidFill>
              <a:srgbClr val="5E5E5E"/>
            </a:solidFill>
          </a:endParaRPr>
        </a:p>
      </dgm:t>
    </dgm:pt>
    <dgm:pt modelId="{05D18CAF-E4E2-45C3-866A-B84DC0544B54}" type="parTrans" cxnId="{3D0361C4-1206-4FB6-B341-CCD2BAF30A92}">
      <dgm:prSet/>
      <dgm:spPr/>
      <dgm:t>
        <a:bodyPr/>
        <a:lstStyle/>
        <a:p>
          <a:endParaRPr lang="en-US">
            <a:solidFill>
              <a:srgbClr val="5E5E5E"/>
            </a:solidFill>
          </a:endParaRPr>
        </a:p>
      </dgm:t>
    </dgm:pt>
    <dgm:pt modelId="{77FC2B7C-DB36-4005-A9DF-2F3897537DCB}" type="sibTrans" cxnId="{3D0361C4-1206-4FB6-B341-CCD2BAF30A92}">
      <dgm:prSet/>
      <dgm:spPr/>
      <dgm:t>
        <a:bodyPr/>
        <a:lstStyle/>
        <a:p>
          <a:endParaRPr lang="en-US">
            <a:solidFill>
              <a:srgbClr val="5E5E5E"/>
            </a:solidFill>
          </a:endParaRPr>
        </a:p>
      </dgm:t>
    </dgm:pt>
    <dgm:pt modelId="{F008DBF2-C9E9-48B2-A17C-B392B98CB476}">
      <dgm:prSet phldrT="[Text]"/>
      <dgm:spPr/>
      <dgm:t>
        <a:bodyPr/>
        <a:lstStyle/>
        <a:p>
          <a:r>
            <a:rPr lang="en-US">
              <a:solidFill>
                <a:srgbClr val="5E5E5E"/>
              </a:solidFill>
              <a:hlinkClick xmlns:r="http://schemas.openxmlformats.org/officeDocument/2006/relationships" r:id="rId1">
                <a:extLst>
                  <a:ext uri="{A12FA001-AC4F-418D-AE19-62706E023703}">
                    <ahyp:hlinkClr xmlns:ahyp="http://schemas.microsoft.com/office/drawing/2018/hyperlinkcolor" val="tx"/>
                  </a:ext>
                </a:extLst>
              </a:hlinkClick>
            </a:rPr>
            <a:t>Working Together for Local Integration of Migrants and Refugees, OECD 2018</a:t>
          </a:r>
          <a:endParaRPr lang="en-US" dirty="0">
            <a:solidFill>
              <a:srgbClr val="5E5E5E"/>
            </a:solidFill>
          </a:endParaRPr>
        </a:p>
      </dgm:t>
    </dgm:pt>
    <dgm:pt modelId="{D453DD91-5DA3-4189-8072-10BECEF6C69E}" type="parTrans" cxnId="{411B4716-CAB8-4A1D-AC01-3E349115690D}">
      <dgm:prSet/>
      <dgm:spPr/>
      <dgm:t>
        <a:bodyPr/>
        <a:lstStyle/>
        <a:p>
          <a:endParaRPr lang="en-US">
            <a:solidFill>
              <a:srgbClr val="5E5E5E"/>
            </a:solidFill>
          </a:endParaRPr>
        </a:p>
      </dgm:t>
    </dgm:pt>
    <dgm:pt modelId="{742CCA63-2188-4CB5-B381-C7543726F7BD}" type="sibTrans" cxnId="{411B4716-CAB8-4A1D-AC01-3E349115690D}">
      <dgm:prSet/>
      <dgm:spPr/>
      <dgm:t>
        <a:bodyPr/>
        <a:lstStyle/>
        <a:p>
          <a:endParaRPr lang="en-US">
            <a:solidFill>
              <a:srgbClr val="5E5E5E"/>
            </a:solidFill>
          </a:endParaRPr>
        </a:p>
      </dgm:t>
    </dgm:pt>
    <dgm:pt modelId="{16C29CDE-916B-4DA9-9D63-ACAA15AA60F4}">
      <dgm:prSet/>
      <dgm:spPr/>
      <dgm:t>
        <a:bodyPr/>
        <a:lstStyle/>
        <a:p>
          <a:r>
            <a:rPr lang="en-US">
              <a:solidFill>
                <a:srgbClr val="5E5E5E"/>
              </a:solidFill>
              <a:hlinkClick xmlns:r="http://schemas.openxmlformats.org/officeDocument/2006/relationships" r:id="rId2">
                <a:extLst>
                  <a:ext uri="{A12FA001-AC4F-418D-AE19-62706E023703}">
                    <ahyp:hlinkClr xmlns:ahyp="http://schemas.microsoft.com/office/drawing/2018/hyperlinkcolor" val="tx"/>
                  </a:ext>
                </a:extLst>
              </a:hlinkClick>
            </a:rPr>
            <a:t>Survey on immigrants' integration in the EU, 2017</a:t>
          </a:r>
          <a:endParaRPr lang="en-US">
            <a:solidFill>
              <a:srgbClr val="5E5E5E"/>
            </a:solidFill>
          </a:endParaRPr>
        </a:p>
      </dgm:t>
    </dgm:pt>
    <dgm:pt modelId="{88C7BDD5-783A-4CB7-BC49-3DFC2098C91C}" type="parTrans" cxnId="{B6EF7E71-6843-4B8B-9188-9D7657B03BD3}">
      <dgm:prSet/>
      <dgm:spPr/>
      <dgm:t>
        <a:bodyPr/>
        <a:lstStyle/>
        <a:p>
          <a:endParaRPr lang="en-US">
            <a:solidFill>
              <a:srgbClr val="5E5E5E"/>
            </a:solidFill>
          </a:endParaRPr>
        </a:p>
      </dgm:t>
    </dgm:pt>
    <dgm:pt modelId="{FB13E270-9B69-409A-BD14-43E2EEE48C04}" type="sibTrans" cxnId="{B6EF7E71-6843-4B8B-9188-9D7657B03BD3}">
      <dgm:prSet/>
      <dgm:spPr/>
      <dgm:t>
        <a:bodyPr/>
        <a:lstStyle/>
        <a:p>
          <a:endParaRPr lang="en-US">
            <a:solidFill>
              <a:srgbClr val="5E5E5E"/>
            </a:solidFill>
          </a:endParaRPr>
        </a:p>
      </dgm:t>
    </dgm:pt>
    <dgm:pt modelId="{F2AF973E-E225-4859-BAC8-D545B5853B70}">
      <dgm:prSet/>
      <dgm:spPr/>
      <dgm:t>
        <a:bodyPr/>
        <a:lstStyle/>
        <a:p>
          <a:r>
            <a:rPr lang="en-US">
              <a:solidFill>
                <a:srgbClr val="5E5E5E"/>
              </a:solidFill>
              <a:hlinkClick xmlns:r="http://schemas.openxmlformats.org/officeDocument/2006/relationships" r:id="rId3">
                <a:extLst>
                  <a:ext uri="{A12FA001-AC4F-418D-AE19-62706E023703}">
                    <ahyp:hlinkClr xmlns:ahyp="http://schemas.microsoft.com/office/drawing/2018/hyperlinkcolor" val="tx"/>
                  </a:ext>
                </a:extLst>
              </a:hlinkClick>
            </a:rPr>
            <a:t>Together in the EU: Promoting the participation of migrants and their descendants - EU Agency for Fundamental Rights</a:t>
          </a:r>
          <a:endParaRPr lang="en-US">
            <a:solidFill>
              <a:srgbClr val="5E5E5E"/>
            </a:solidFill>
          </a:endParaRPr>
        </a:p>
      </dgm:t>
    </dgm:pt>
    <dgm:pt modelId="{6FA74DF5-67B5-4903-8C99-AB0000D8D9D9}" type="parTrans" cxnId="{345FCF40-3CB8-4C49-A1B6-E8FF4486F4E2}">
      <dgm:prSet/>
      <dgm:spPr/>
      <dgm:t>
        <a:bodyPr/>
        <a:lstStyle/>
        <a:p>
          <a:endParaRPr lang="en-US">
            <a:solidFill>
              <a:srgbClr val="5E5E5E"/>
            </a:solidFill>
          </a:endParaRPr>
        </a:p>
      </dgm:t>
    </dgm:pt>
    <dgm:pt modelId="{5F218FB3-67E6-4086-A12B-2EE23B9F9115}" type="sibTrans" cxnId="{345FCF40-3CB8-4C49-A1B6-E8FF4486F4E2}">
      <dgm:prSet/>
      <dgm:spPr/>
      <dgm:t>
        <a:bodyPr/>
        <a:lstStyle/>
        <a:p>
          <a:endParaRPr lang="en-US">
            <a:solidFill>
              <a:srgbClr val="5E5E5E"/>
            </a:solidFill>
          </a:endParaRPr>
        </a:p>
      </dgm:t>
    </dgm:pt>
    <dgm:pt modelId="{4349DB1B-7C22-4F32-81EA-C8A3B9EC069F}">
      <dgm:prSet/>
      <dgm:spPr/>
      <dgm:t>
        <a:bodyPr/>
        <a:lstStyle/>
        <a:p>
          <a:r>
            <a:rPr lang="en-US">
              <a:solidFill>
                <a:srgbClr val="5E5E5E"/>
              </a:solidFill>
              <a:hlinkClick xmlns:r="http://schemas.openxmlformats.org/officeDocument/2006/relationships" r:id="rId4">
                <a:extLst>
                  <a:ext uri="{A12FA001-AC4F-418D-AE19-62706E023703}">
                    <ahyp:hlinkClr xmlns:ahyp="http://schemas.microsoft.com/office/drawing/2018/hyperlinkcolor" val="tx"/>
                  </a:ext>
                </a:extLst>
              </a:hlinkClick>
            </a:rPr>
            <a:t>Eurostat: integration indicators including regional series</a:t>
          </a:r>
          <a:endParaRPr lang="en-US">
            <a:solidFill>
              <a:srgbClr val="5E5E5E"/>
            </a:solidFill>
          </a:endParaRPr>
        </a:p>
      </dgm:t>
    </dgm:pt>
    <dgm:pt modelId="{AE520164-DFC2-4673-AEEB-0D2594954007}" type="parTrans" cxnId="{C82DDD3B-DDF6-4860-9ACC-054502F3CDD5}">
      <dgm:prSet/>
      <dgm:spPr/>
      <dgm:t>
        <a:bodyPr/>
        <a:lstStyle/>
        <a:p>
          <a:endParaRPr lang="en-US">
            <a:solidFill>
              <a:srgbClr val="5E5E5E"/>
            </a:solidFill>
          </a:endParaRPr>
        </a:p>
      </dgm:t>
    </dgm:pt>
    <dgm:pt modelId="{ED485E9A-C5BD-4B71-B4DC-8A5D8B5E2DDC}" type="sibTrans" cxnId="{C82DDD3B-DDF6-4860-9ACC-054502F3CDD5}">
      <dgm:prSet/>
      <dgm:spPr/>
      <dgm:t>
        <a:bodyPr/>
        <a:lstStyle/>
        <a:p>
          <a:endParaRPr lang="en-US">
            <a:solidFill>
              <a:srgbClr val="5E5E5E"/>
            </a:solidFill>
          </a:endParaRPr>
        </a:p>
      </dgm:t>
    </dgm:pt>
    <dgm:pt modelId="{6658C535-3244-4D30-8E59-7E9EF74E7BE9}">
      <dgm:prSet/>
      <dgm:spPr/>
      <dgm:t>
        <a:bodyPr/>
        <a:lstStyle/>
        <a:p>
          <a:r>
            <a:rPr lang="en-US">
              <a:solidFill>
                <a:srgbClr val="5E5E5E"/>
              </a:solidFill>
              <a:hlinkClick xmlns:r="http://schemas.openxmlformats.org/officeDocument/2006/relationships" r:id="rId5">
                <a:extLst>
                  <a:ext uri="{A12FA001-AC4F-418D-AE19-62706E023703}">
                    <ahyp:hlinkClr xmlns:ahyp="http://schemas.microsoft.com/office/drawing/2018/hyperlinkcolor" val="tx"/>
                  </a:ext>
                </a:extLst>
              </a:hlinkClick>
            </a:rPr>
            <a:t>OECD database on migrants in OECD regions</a:t>
          </a:r>
          <a:endParaRPr lang="en-US">
            <a:solidFill>
              <a:srgbClr val="5E5E5E"/>
            </a:solidFill>
          </a:endParaRPr>
        </a:p>
      </dgm:t>
    </dgm:pt>
    <dgm:pt modelId="{8BE589BE-4812-4E84-A705-FF41F42A30B4}" type="parTrans" cxnId="{627A21D1-ADA8-4EDC-9F77-68990E548CF9}">
      <dgm:prSet/>
      <dgm:spPr/>
      <dgm:t>
        <a:bodyPr/>
        <a:lstStyle/>
        <a:p>
          <a:endParaRPr lang="en-US">
            <a:solidFill>
              <a:srgbClr val="5E5E5E"/>
            </a:solidFill>
          </a:endParaRPr>
        </a:p>
      </dgm:t>
    </dgm:pt>
    <dgm:pt modelId="{2EF7EFF9-CBE6-4E90-8F08-2195675B4D25}" type="sibTrans" cxnId="{627A21D1-ADA8-4EDC-9F77-68990E548CF9}">
      <dgm:prSet/>
      <dgm:spPr/>
      <dgm:t>
        <a:bodyPr/>
        <a:lstStyle/>
        <a:p>
          <a:endParaRPr lang="en-US">
            <a:solidFill>
              <a:srgbClr val="5E5E5E"/>
            </a:solidFill>
          </a:endParaRPr>
        </a:p>
      </dgm:t>
    </dgm:pt>
    <dgm:pt modelId="{62C4FFD4-904C-43CB-8E21-0AEE6EA13BFF}">
      <dgm:prSet/>
      <dgm:spPr/>
      <dgm:t>
        <a:bodyPr/>
        <a:lstStyle/>
        <a:p>
          <a:r>
            <a:rPr lang="en-US">
              <a:solidFill>
                <a:srgbClr val="5E5E5E"/>
              </a:solidFill>
              <a:hlinkClick xmlns:r="http://schemas.openxmlformats.org/officeDocument/2006/relationships" r:id="rId6">
                <a:extLst>
                  <a:ext uri="{A12FA001-AC4F-418D-AE19-62706E023703}">
                    <ahyp:hlinkClr xmlns:ahyp="http://schemas.microsoft.com/office/drawing/2018/hyperlinkcolor" val="tx"/>
                  </a:ext>
                </a:extLst>
              </a:hlinkClick>
            </a:rPr>
            <a:t>Knowledge Centre on Migration and Demography</a:t>
          </a:r>
          <a:endParaRPr lang="en-US">
            <a:solidFill>
              <a:srgbClr val="5E5E5E"/>
            </a:solidFill>
          </a:endParaRPr>
        </a:p>
      </dgm:t>
    </dgm:pt>
    <dgm:pt modelId="{F4890F9C-EB8D-4488-939A-B83DB5146F34}" type="parTrans" cxnId="{0C572AC0-EE86-4FE2-8A78-BC2EA1F96FA7}">
      <dgm:prSet/>
      <dgm:spPr/>
      <dgm:t>
        <a:bodyPr/>
        <a:lstStyle/>
        <a:p>
          <a:endParaRPr lang="en-US">
            <a:solidFill>
              <a:srgbClr val="5E5E5E"/>
            </a:solidFill>
          </a:endParaRPr>
        </a:p>
      </dgm:t>
    </dgm:pt>
    <dgm:pt modelId="{587A76EB-C9A6-4F9A-9D76-562C0920A6F6}" type="sibTrans" cxnId="{0C572AC0-EE86-4FE2-8A78-BC2EA1F96FA7}">
      <dgm:prSet/>
      <dgm:spPr/>
      <dgm:t>
        <a:bodyPr/>
        <a:lstStyle/>
        <a:p>
          <a:endParaRPr lang="en-US">
            <a:solidFill>
              <a:srgbClr val="5E5E5E"/>
            </a:solidFill>
          </a:endParaRPr>
        </a:p>
      </dgm:t>
    </dgm:pt>
    <dgm:pt modelId="{D4766656-FA8E-46BF-A5A4-74A5B4CFD208}">
      <dgm:prSet/>
      <dgm:spPr/>
      <dgm:t>
        <a:bodyPr/>
        <a:lstStyle/>
        <a:p>
          <a:r>
            <a:rPr lang="en-US">
              <a:solidFill>
                <a:srgbClr val="5E5E5E"/>
              </a:solidFill>
              <a:hlinkClick xmlns:r="http://schemas.openxmlformats.org/officeDocument/2006/relationships" r:id="rId7">
                <a:extLst>
                  <a:ext uri="{A12FA001-AC4F-418D-AE19-62706E023703}">
                    <ahyp:hlinkClr xmlns:ahyp="http://schemas.microsoft.com/office/drawing/2018/hyperlinkcolor" val="tx"/>
                  </a:ext>
                </a:extLst>
              </a:hlinkClick>
            </a:rPr>
            <a:t>Data challenge on integration of migrants in cities</a:t>
          </a:r>
          <a:endParaRPr lang="en-US">
            <a:solidFill>
              <a:srgbClr val="5E5E5E"/>
            </a:solidFill>
          </a:endParaRPr>
        </a:p>
      </dgm:t>
    </dgm:pt>
    <dgm:pt modelId="{40D4C4D6-5AA4-4455-95B9-E5FE5BDBA36C}" type="parTrans" cxnId="{072BA4BC-0AAC-4279-ABF3-8DD4EE2CD919}">
      <dgm:prSet/>
      <dgm:spPr/>
      <dgm:t>
        <a:bodyPr/>
        <a:lstStyle/>
        <a:p>
          <a:endParaRPr lang="en-US">
            <a:solidFill>
              <a:srgbClr val="5E5E5E"/>
            </a:solidFill>
          </a:endParaRPr>
        </a:p>
      </dgm:t>
    </dgm:pt>
    <dgm:pt modelId="{71D75C02-4719-4AF4-A3DA-EF02C3CBCE17}" type="sibTrans" cxnId="{072BA4BC-0AAC-4279-ABF3-8DD4EE2CD919}">
      <dgm:prSet/>
      <dgm:spPr/>
      <dgm:t>
        <a:bodyPr/>
        <a:lstStyle/>
        <a:p>
          <a:endParaRPr lang="en-US">
            <a:solidFill>
              <a:srgbClr val="5E5E5E"/>
            </a:solidFill>
          </a:endParaRPr>
        </a:p>
      </dgm:t>
    </dgm:pt>
    <dgm:pt modelId="{FF388D5E-2D44-4520-8B8B-4E1A186C15B8}">
      <dgm:prSet/>
      <dgm:spPr/>
      <dgm:t>
        <a:bodyPr/>
        <a:lstStyle/>
        <a:p>
          <a:r>
            <a:rPr lang="en-US">
              <a:solidFill>
                <a:srgbClr val="5E5E5E"/>
              </a:solidFill>
              <a:hlinkClick xmlns:r="http://schemas.openxmlformats.org/officeDocument/2006/relationships" r:id="rId8">
                <a:extLst>
                  <a:ext uri="{A12FA001-AC4F-418D-AE19-62706E023703}">
                    <ahyp:hlinkClr xmlns:ahyp="http://schemas.microsoft.com/office/drawing/2018/hyperlinkcolor" val="tx"/>
                  </a:ext>
                </a:extLst>
              </a:hlinkClick>
            </a:rPr>
            <a:t>ESPON project on Territorial impact of refugees</a:t>
          </a:r>
          <a:endParaRPr lang="en-US">
            <a:solidFill>
              <a:srgbClr val="5E5E5E"/>
            </a:solidFill>
          </a:endParaRPr>
        </a:p>
      </dgm:t>
    </dgm:pt>
    <dgm:pt modelId="{FA8C16A3-3A30-47FD-B140-E3AEB96A145C}" type="parTrans" cxnId="{664A9B83-2CF8-482F-AE63-1506338626EB}">
      <dgm:prSet/>
      <dgm:spPr/>
      <dgm:t>
        <a:bodyPr/>
        <a:lstStyle/>
        <a:p>
          <a:endParaRPr lang="en-US">
            <a:solidFill>
              <a:srgbClr val="5E5E5E"/>
            </a:solidFill>
          </a:endParaRPr>
        </a:p>
      </dgm:t>
    </dgm:pt>
    <dgm:pt modelId="{CE97A35E-FEF9-4B51-B053-3636C313265F}" type="sibTrans" cxnId="{664A9B83-2CF8-482F-AE63-1506338626EB}">
      <dgm:prSet/>
      <dgm:spPr/>
      <dgm:t>
        <a:bodyPr/>
        <a:lstStyle/>
        <a:p>
          <a:endParaRPr lang="en-US">
            <a:solidFill>
              <a:srgbClr val="5E5E5E"/>
            </a:solidFill>
          </a:endParaRPr>
        </a:p>
      </dgm:t>
    </dgm:pt>
    <dgm:pt modelId="{D0E2609C-2C77-4F2D-A097-20C7446AE75F}">
      <dgm:prSet/>
      <dgm:spPr/>
      <dgm:t>
        <a:bodyPr/>
        <a:lstStyle/>
        <a:p>
          <a:r>
            <a:rPr lang="en-US">
              <a:solidFill>
                <a:srgbClr val="5E5E5E"/>
              </a:solidFill>
              <a:hlinkClick xmlns:r="http://schemas.openxmlformats.org/officeDocument/2006/relationships" r:id="rId9">
                <a:extLst>
                  <a:ext uri="{A12FA001-AC4F-418D-AE19-62706E023703}">
                    <ahyp:hlinkClr xmlns:ahyp="http://schemas.microsoft.com/office/drawing/2018/hyperlinkcolor" val="tx"/>
                  </a:ext>
                </a:extLst>
              </a:hlinkClick>
            </a:rPr>
            <a:t>International Ethnic and Immigrant Minorities' Survey Data</a:t>
          </a:r>
          <a:endParaRPr lang="en-US">
            <a:solidFill>
              <a:srgbClr val="5E5E5E"/>
            </a:solidFill>
          </a:endParaRPr>
        </a:p>
      </dgm:t>
    </dgm:pt>
    <dgm:pt modelId="{465CD87F-6999-45D9-80CF-B8BF89D8506F}" type="parTrans" cxnId="{83339471-C1FE-49C6-8A02-B7BD21DE5D0B}">
      <dgm:prSet/>
      <dgm:spPr/>
      <dgm:t>
        <a:bodyPr/>
        <a:lstStyle/>
        <a:p>
          <a:endParaRPr lang="en-US">
            <a:solidFill>
              <a:srgbClr val="5E5E5E"/>
            </a:solidFill>
          </a:endParaRPr>
        </a:p>
      </dgm:t>
    </dgm:pt>
    <dgm:pt modelId="{88783650-BEA9-4D7B-8867-B1E10CF782C2}" type="sibTrans" cxnId="{83339471-C1FE-49C6-8A02-B7BD21DE5D0B}">
      <dgm:prSet/>
      <dgm:spPr/>
      <dgm:t>
        <a:bodyPr/>
        <a:lstStyle/>
        <a:p>
          <a:endParaRPr lang="en-US">
            <a:solidFill>
              <a:srgbClr val="5E5E5E"/>
            </a:solidFill>
          </a:endParaRPr>
        </a:p>
      </dgm:t>
    </dgm:pt>
    <dgm:pt modelId="{6AA0C527-6020-4832-BB76-CF1ECB9502EE}" type="pres">
      <dgm:prSet presAssocID="{8CB6C817-54DF-47CC-AED0-F0F00FB1E26D}" presName="vert0" presStyleCnt="0">
        <dgm:presLayoutVars>
          <dgm:dir/>
          <dgm:animOne val="branch"/>
          <dgm:animLvl val="lvl"/>
        </dgm:presLayoutVars>
      </dgm:prSet>
      <dgm:spPr/>
    </dgm:pt>
    <dgm:pt modelId="{89FE5A4B-AED9-4867-B6DE-DB41E7E96EDF}" type="pres">
      <dgm:prSet presAssocID="{4F15BB5C-DDE2-4B8D-8A7D-38259E81779E}" presName="thickLine" presStyleLbl="alignNode1" presStyleIdx="0" presStyleCnt="1"/>
      <dgm:spPr/>
    </dgm:pt>
    <dgm:pt modelId="{1D3BA799-6508-43D3-BAB7-A6AB714D934E}" type="pres">
      <dgm:prSet presAssocID="{4F15BB5C-DDE2-4B8D-8A7D-38259E81779E}" presName="horz1" presStyleCnt="0"/>
      <dgm:spPr/>
    </dgm:pt>
    <dgm:pt modelId="{C0CB4BDD-7C46-439F-8A2D-7664C234D5BA}" type="pres">
      <dgm:prSet presAssocID="{4F15BB5C-DDE2-4B8D-8A7D-38259E81779E}" presName="tx1" presStyleLbl="revTx" presStyleIdx="0" presStyleCnt="10"/>
      <dgm:spPr/>
    </dgm:pt>
    <dgm:pt modelId="{2F1F6FCD-77D8-423E-A804-C1917D0E741E}" type="pres">
      <dgm:prSet presAssocID="{4F15BB5C-DDE2-4B8D-8A7D-38259E81779E}" presName="vert1" presStyleCnt="0"/>
      <dgm:spPr/>
    </dgm:pt>
    <dgm:pt modelId="{5C1C0543-4A29-4C8E-9992-19321679AF77}" type="pres">
      <dgm:prSet presAssocID="{F008DBF2-C9E9-48B2-A17C-B392B98CB476}" presName="vertSpace2a" presStyleCnt="0"/>
      <dgm:spPr/>
    </dgm:pt>
    <dgm:pt modelId="{2B3E543E-82D3-41AA-AD77-14499F055B63}" type="pres">
      <dgm:prSet presAssocID="{F008DBF2-C9E9-48B2-A17C-B392B98CB476}" presName="horz2" presStyleCnt="0"/>
      <dgm:spPr/>
    </dgm:pt>
    <dgm:pt modelId="{8B190360-1727-4397-8891-E995573A6C5A}" type="pres">
      <dgm:prSet presAssocID="{F008DBF2-C9E9-48B2-A17C-B392B98CB476}" presName="horzSpace2" presStyleCnt="0"/>
      <dgm:spPr/>
    </dgm:pt>
    <dgm:pt modelId="{558190DD-3FA0-4537-B02A-C745A59507C0}" type="pres">
      <dgm:prSet presAssocID="{F008DBF2-C9E9-48B2-A17C-B392B98CB476}" presName="tx2" presStyleLbl="revTx" presStyleIdx="1" presStyleCnt="10"/>
      <dgm:spPr/>
    </dgm:pt>
    <dgm:pt modelId="{2AA99057-7620-47A8-9F2D-FF1DC39CEDBE}" type="pres">
      <dgm:prSet presAssocID="{F008DBF2-C9E9-48B2-A17C-B392B98CB476}" presName="vert2" presStyleCnt="0"/>
      <dgm:spPr/>
    </dgm:pt>
    <dgm:pt modelId="{DD6DE249-B7CB-455B-9E63-6E8008933A11}" type="pres">
      <dgm:prSet presAssocID="{F008DBF2-C9E9-48B2-A17C-B392B98CB476}" presName="thinLine2b" presStyleLbl="callout" presStyleIdx="0" presStyleCnt="9"/>
      <dgm:spPr/>
    </dgm:pt>
    <dgm:pt modelId="{83A482E4-D00E-4178-ACE1-D8B40874A20E}" type="pres">
      <dgm:prSet presAssocID="{F008DBF2-C9E9-48B2-A17C-B392B98CB476}" presName="vertSpace2b" presStyleCnt="0"/>
      <dgm:spPr/>
    </dgm:pt>
    <dgm:pt modelId="{87C3EA47-E8E6-42FA-94C7-021799548BDA}" type="pres">
      <dgm:prSet presAssocID="{16C29CDE-916B-4DA9-9D63-ACAA15AA60F4}" presName="horz2" presStyleCnt="0"/>
      <dgm:spPr/>
    </dgm:pt>
    <dgm:pt modelId="{CAB5BF7B-CA7A-4D08-BF68-D0583A1DEDCE}" type="pres">
      <dgm:prSet presAssocID="{16C29CDE-916B-4DA9-9D63-ACAA15AA60F4}" presName="horzSpace2" presStyleCnt="0"/>
      <dgm:spPr/>
    </dgm:pt>
    <dgm:pt modelId="{846475F7-1162-48D2-8BD2-5815B2AA53B5}" type="pres">
      <dgm:prSet presAssocID="{16C29CDE-916B-4DA9-9D63-ACAA15AA60F4}" presName="tx2" presStyleLbl="revTx" presStyleIdx="2" presStyleCnt="10"/>
      <dgm:spPr/>
    </dgm:pt>
    <dgm:pt modelId="{DED44F8E-6A59-4290-9288-F0BE0CF06629}" type="pres">
      <dgm:prSet presAssocID="{16C29CDE-916B-4DA9-9D63-ACAA15AA60F4}" presName="vert2" presStyleCnt="0"/>
      <dgm:spPr/>
    </dgm:pt>
    <dgm:pt modelId="{F83C0752-CB5D-4621-8C01-F3A8E5DB12E8}" type="pres">
      <dgm:prSet presAssocID="{16C29CDE-916B-4DA9-9D63-ACAA15AA60F4}" presName="thinLine2b" presStyleLbl="callout" presStyleIdx="1" presStyleCnt="9"/>
      <dgm:spPr/>
    </dgm:pt>
    <dgm:pt modelId="{5A58D0D9-EDA8-48AB-A4EE-7A0BAEBD8FC1}" type="pres">
      <dgm:prSet presAssocID="{16C29CDE-916B-4DA9-9D63-ACAA15AA60F4}" presName="vertSpace2b" presStyleCnt="0"/>
      <dgm:spPr/>
    </dgm:pt>
    <dgm:pt modelId="{1934CCB3-0A01-43B7-AB23-681B160F0024}" type="pres">
      <dgm:prSet presAssocID="{F2AF973E-E225-4859-BAC8-D545B5853B70}" presName="horz2" presStyleCnt="0"/>
      <dgm:spPr/>
    </dgm:pt>
    <dgm:pt modelId="{3E93C7A9-5E47-4CD2-BE0F-7AE247B9CBB2}" type="pres">
      <dgm:prSet presAssocID="{F2AF973E-E225-4859-BAC8-D545B5853B70}" presName="horzSpace2" presStyleCnt="0"/>
      <dgm:spPr/>
    </dgm:pt>
    <dgm:pt modelId="{6022BC4F-4E61-4282-81F8-C96EB1EA1689}" type="pres">
      <dgm:prSet presAssocID="{F2AF973E-E225-4859-BAC8-D545B5853B70}" presName="tx2" presStyleLbl="revTx" presStyleIdx="3" presStyleCnt="10"/>
      <dgm:spPr/>
    </dgm:pt>
    <dgm:pt modelId="{E46A087E-FE9C-4F9E-A5CF-0E38F7997418}" type="pres">
      <dgm:prSet presAssocID="{F2AF973E-E225-4859-BAC8-D545B5853B70}" presName="vert2" presStyleCnt="0"/>
      <dgm:spPr/>
    </dgm:pt>
    <dgm:pt modelId="{2248DBF6-9A64-463B-AAE5-02A1ABCE043E}" type="pres">
      <dgm:prSet presAssocID="{F2AF973E-E225-4859-BAC8-D545B5853B70}" presName="thinLine2b" presStyleLbl="callout" presStyleIdx="2" presStyleCnt="9"/>
      <dgm:spPr/>
    </dgm:pt>
    <dgm:pt modelId="{3A4A83B6-399C-4184-9914-0AA7124CDFC4}" type="pres">
      <dgm:prSet presAssocID="{F2AF973E-E225-4859-BAC8-D545B5853B70}" presName="vertSpace2b" presStyleCnt="0"/>
      <dgm:spPr/>
    </dgm:pt>
    <dgm:pt modelId="{E3130D26-90E1-414E-9E57-A203297DF4AE}" type="pres">
      <dgm:prSet presAssocID="{4349DB1B-7C22-4F32-81EA-C8A3B9EC069F}" presName="horz2" presStyleCnt="0"/>
      <dgm:spPr/>
    </dgm:pt>
    <dgm:pt modelId="{4CCEB2D5-F564-40AA-9DA8-A5E59ED2C1F9}" type="pres">
      <dgm:prSet presAssocID="{4349DB1B-7C22-4F32-81EA-C8A3B9EC069F}" presName="horzSpace2" presStyleCnt="0"/>
      <dgm:spPr/>
    </dgm:pt>
    <dgm:pt modelId="{B5E59D54-2D5D-4ED5-9E59-CF675ADC2DEF}" type="pres">
      <dgm:prSet presAssocID="{4349DB1B-7C22-4F32-81EA-C8A3B9EC069F}" presName="tx2" presStyleLbl="revTx" presStyleIdx="4" presStyleCnt="10"/>
      <dgm:spPr/>
    </dgm:pt>
    <dgm:pt modelId="{6D159642-E656-4563-963C-2E46705B8BC0}" type="pres">
      <dgm:prSet presAssocID="{4349DB1B-7C22-4F32-81EA-C8A3B9EC069F}" presName="vert2" presStyleCnt="0"/>
      <dgm:spPr/>
    </dgm:pt>
    <dgm:pt modelId="{A0ECB6CF-1C05-4550-BE1D-8486042EB995}" type="pres">
      <dgm:prSet presAssocID="{4349DB1B-7C22-4F32-81EA-C8A3B9EC069F}" presName="thinLine2b" presStyleLbl="callout" presStyleIdx="3" presStyleCnt="9"/>
      <dgm:spPr/>
    </dgm:pt>
    <dgm:pt modelId="{2395AF65-CE7A-4824-A853-B16B973D4863}" type="pres">
      <dgm:prSet presAssocID="{4349DB1B-7C22-4F32-81EA-C8A3B9EC069F}" presName="vertSpace2b" presStyleCnt="0"/>
      <dgm:spPr/>
    </dgm:pt>
    <dgm:pt modelId="{003EF564-9F59-4578-83FC-228AC4CFC03B}" type="pres">
      <dgm:prSet presAssocID="{6658C535-3244-4D30-8E59-7E9EF74E7BE9}" presName="horz2" presStyleCnt="0"/>
      <dgm:spPr/>
    </dgm:pt>
    <dgm:pt modelId="{A5F1F978-661A-454E-AC52-8EC7A3645094}" type="pres">
      <dgm:prSet presAssocID="{6658C535-3244-4D30-8E59-7E9EF74E7BE9}" presName="horzSpace2" presStyleCnt="0"/>
      <dgm:spPr/>
    </dgm:pt>
    <dgm:pt modelId="{634929A2-A697-4798-A113-48AC64F2C5FE}" type="pres">
      <dgm:prSet presAssocID="{6658C535-3244-4D30-8E59-7E9EF74E7BE9}" presName="tx2" presStyleLbl="revTx" presStyleIdx="5" presStyleCnt="10"/>
      <dgm:spPr/>
    </dgm:pt>
    <dgm:pt modelId="{4B3C821D-7076-4916-A5DF-68FECF2C8E65}" type="pres">
      <dgm:prSet presAssocID="{6658C535-3244-4D30-8E59-7E9EF74E7BE9}" presName="vert2" presStyleCnt="0"/>
      <dgm:spPr/>
    </dgm:pt>
    <dgm:pt modelId="{9F137196-9280-4329-8F44-E5BE8AFCC0A6}" type="pres">
      <dgm:prSet presAssocID="{6658C535-3244-4D30-8E59-7E9EF74E7BE9}" presName="thinLine2b" presStyleLbl="callout" presStyleIdx="4" presStyleCnt="9"/>
      <dgm:spPr/>
    </dgm:pt>
    <dgm:pt modelId="{206D4185-A5EF-4831-98EB-0AB70844E10F}" type="pres">
      <dgm:prSet presAssocID="{6658C535-3244-4D30-8E59-7E9EF74E7BE9}" presName="vertSpace2b" presStyleCnt="0"/>
      <dgm:spPr/>
    </dgm:pt>
    <dgm:pt modelId="{5FB23225-3BCD-4348-95DD-1191E669223A}" type="pres">
      <dgm:prSet presAssocID="{62C4FFD4-904C-43CB-8E21-0AEE6EA13BFF}" presName="horz2" presStyleCnt="0"/>
      <dgm:spPr/>
    </dgm:pt>
    <dgm:pt modelId="{33302EE1-9D16-485B-A0DA-9947A9F44800}" type="pres">
      <dgm:prSet presAssocID="{62C4FFD4-904C-43CB-8E21-0AEE6EA13BFF}" presName="horzSpace2" presStyleCnt="0"/>
      <dgm:spPr/>
    </dgm:pt>
    <dgm:pt modelId="{52832CA2-4AEC-4002-A3B9-3B8D2D7EC0E4}" type="pres">
      <dgm:prSet presAssocID="{62C4FFD4-904C-43CB-8E21-0AEE6EA13BFF}" presName="tx2" presStyleLbl="revTx" presStyleIdx="6" presStyleCnt="10"/>
      <dgm:spPr/>
    </dgm:pt>
    <dgm:pt modelId="{881A7C17-17E3-4D72-9AB7-106FDFBD723E}" type="pres">
      <dgm:prSet presAssocID="{62C4FFD4-904C-43CB-8E21-0AEE6EA13BFF}" presName="vert2" presStyleCnt="0"/>
      <dgm:spPr/>
    </dgm:pt>
    <dgm:pt modelId="{D2A68820-F36C-4C79-A00E-45F4F7CCED6F}" type="pres">
      <dgm:prSet presAssocID="{62C4FFD4-904C-43CB-8E21-0AEE6EA13BFF}" presName="thinLine2b" presStyleLbl="callout" presStyleIdx="5" presStyleCnt="9"/>
      <dgm:spPr/>
    </dgm:pt>
    <dgm:pt modelId="{C2EFE825-7CEC-42CC-9BA8-C2F3B13D9C60}" type="pres">
      <dgm:prSet presAssocID="{62C4FFD4-904C-43CB-8E21-0AEE6EA13BFF}" presName="vertSpace2b" presStyleCnt="0"/>
      <dgm:spPr/>
    </dgm:pt>
    <dgm:pt modelId="{45DC7949-F0F9-41CD-8CB8-CB7DFFA5B292}" type="pres">
      <dgm:prSet presAssocID="{D4766656-FA8E-46BF-A5A4-74A5B4CFD208}" presName="horz2" presStyleCnt="0"/>
      <dgm:spPr/>
    </dgm:pt>
    <dgm:pt modelId="{A1A0243C-530B-4111-8519-456A1AB21AA1}" type="pres">
      <dgm:prSet presAssocID="{D4766656-FA8E-46BF-A5A4-74A5B4CFD208}" presName="horzSpace2" presStyleCnt="0"/>
      <dgm:spPr/>
    </dgm:pt>
    <dgm:pt modelId="{DC3D7283-437B-438D-BFB7-4AE56347FC7E}" type="pres">
      <dgm:prSet presAssocID="{D4766656-FA8E-46BF-A5A4-74A5B4CFD208}" presName="tx2" presStyleLbl="revTx" presStyleIdx="7" presStyleCnt="10"/>
      <dgm:spPr/>
    </dgm:pt>
    <dgm:pt modelId="{47169D3B-73EA-4CA9-9389-AE8409FA7697}" type="pres">
      <dgm:prSet presAssocID="{D4766656-FA8E-46BF-A5A4-74A5B4CFD208}" presName="vert2" presStyleCnt="0"/>
      <dgm:spPr/>
    </dgm:pt>
    <dgm:pt modelId="{E4AF7BCC-7FDD-40D8-802E-D1A1D1AA0844}" type="pres">
      <dgm:prSet presAssocID="{D4766656-FA8E-46BF-A5A4-74A5B4CFD208}" presName="thinLine2b" presStyleLbl="callout" presStyleIdx="6" presStyleCnt="9"/>
      <dgm:spPr/>
    </dgm:pt>
    <dgm:pt modelId="{47DA67C6-B9BE-4CD4-A8BB-B64B65BE4510}" type="pres">
      <dgm:prSet presAssocID="{D4766656-FA8E-46BF-A5A4-74A5B4CFD208}" presName="vertSpace2b" presStyleCnt="0"/>
      <dgm:spPr/>
    </dgm:pt>
    <dgm:pt modelId="{07E0A6C9-4481-41E4-8DDB-5A7C9E109808}" type="pres">
      <dgm:prSet presAssocID="{FF388D5E-2D44-4520-8B8B-4E1A186C15B8}" presName="horz2" presStyleCnt="0"/>
      <dgm:spPr/>
    </dgm:pt>
    <dgm:pt modelId="{CCF6CC74-E75A-43D9-9132-7DA1BC0651DD}" type="pres">
      <dgm:prSet presAssocID="{FF388D5E-2D44-4520-8B8B-4E1A186C15B8}" presName="horzSpace2" presStyleCnt="0"/>
      <dgm:spPr/>
    </dgm:pt>
    <dgm:pt modelId="{64E1D343-2634-4BB5-802E-9A98947E2F0E}" type="pres">
      <dgm:prSet presAssocID="{FF388D5E-2D44-4520-8B8B-4E1A186C15B8}" presName="tx2" presStyleLbl="revTx" presStyleIdx="8" presStyleCnt="10"/>
      <dgm:spPr/>
    </dgm:pt>
    <dgm:pt modelId="{D6602818-43FD-48D2-92A2-A0C98E3C1E7E}" type="pres">
      <dgm:prSet presAssocID="{FF388D5E-2D44-4520-8B8B-4E1A186C15B8}" presName="vert2" presStyleCnt="0"/>
      <dgm:spPr/>
    </dgm:pt>
    <dgm:pt modelId="{09B5B325-2E6D-403C-9B0B-782B52ED83FB}" type="pres">
      <dgm:prSet presAssocID="{FF388D5E-2D44-4520-8B8B-4E1A186C15B8}" presName="thinLine2b" presStyleLbl="callout" presStyleIdx="7" presStyleCnt="9"/>
      <dgm:spPr/>
    </dgm:pt>
    <dgm:pt modelId="{500B27EF-7784-4A19-B10A-E591CF9E4B54}" type="pres">
      <dgm:prSet presAssocID="{FF388D5E-2D44-4520-8B8B-4E1A186C15B8}" presName="vertSpace2b" presStyleCnt="0"/>
      <dgm:spPr/>
    </dgm:pt>
    <dgm:pt modelId="{36E6CD1C-8B98-4EEF-A0E4-FF9230A83935}" type="pres">
      <dgm:prSet presAssocID="{D0E2609C-2C77-4F2D-A097-20C7446AE75F}" presName="horz2" presStyleCnt="0"/>
      <dgm:spPr/>
    </dgm:pt>
    <dgm:pt modelId="{97B6E8AA-98CE-4D01-80AC-43CD0402F0EB}" type="pres">
      <dgm:prSet presAssocID="{D0E2609C-2C77-4F2D-A097-20C7446AE75F}" presName="horzSpace2" presStyleCnt="0"/>
      <dgm:spPr/>
    </dgm:pt>
    <dgm:pt modelId="{75AA99AB-2FCD-4E9C-949B-88779E287BEF}" type="pres">
      <dgm:prSet presAssocID="{D0E2609C-2C77-4F2D-A097-20C7446AE75F}" presName="tx2" presStyleLbl="revTx" presStyleIdx="9" presStyleCnt="10"/>
      <dgm:spPr/>
    </dgm:pt>
    <dgm:pt modelId="{D282ABC5-BEE5-4DFF-9760-B08BD6BA9D89}" type="pres">
      <dgm:prSet presAssocID="{D0E2609C-2C77-4F2D-A097-20C7446AE75F}" presName="vert2" presStyleCnt="0"/>
      <dgm:spPr/>
    </dgm:pt>
    <dgm:pt modelId="{012EA11C-AAA9-455E-A529-010924249487}" type="pres">
      <dgm:prSet presAssocID="{D0E2609C-2C77-4F2D-A097-20C7446AE75F}" presName="thinLine2b" presStyleLbl="callout" presStyleIdx="8" presStyleCnt="9"/>
      <dgm:spPr/>
    </dgm:pt>
    <dgm:pt modelId="{64A4D488-E9F7-4CF3-98FE-D00C1EB8962F}" type="pres">
      <dgm:prSet presAssocID="{D0E2609C-2C77-4F2D-A097-20C7446AE75F}" presName="vertSpace2b" presStyleCnt="0"/>
      <dgm:spPr/>
    </dgm:pt>
  </dgm:ptLst>
  <dgm:cxnLst>
    <dgm:cxn modelId="{411B4716-CAB8-4A1D-AC01-3E349115690D}" srcId="{4F15BB5C-DDE2-4B8D-8A7D-38259E81779E}" destId="{F008DBF2-C9E9-48B2-A17C-B392B98CB476}" srcOrd="0" destOrd="0" parTransId="{D453DD91-5DA3-4189-8072-10BECEF6C69E}" sibTransId="{742CCA63-2188-4CB5-B381-C7543726F7BD}"/>
    <dgm:cxn modelId="{C82DDD3B-DDF6-4860-9ACC-054502F3CDD5}" srcId="{4F15BB5C-DDE2-4B8D-8A7D-38259E81779E}" destId="{4349DB1B-7C22-4F32-81EA-C8A3B9EC069F}" srcOrd="3" destOrd="0" parTransId="{AE520164-DFC2-4673-AEEB-0D2594954007}" sibTransId="{ED485E9A-C5BD-4B71-B4DC-8A5D8B5E2DDC}"/>
    <dgm:cxn modelId="{345FCF40-3CB8-4C49-A1B6-E8FF4486F4E2}" srcId="{4F15BB5C-DDE2-4B8D-8A7D-38259E81779E}" destId="{F2AF973E-E225-4859-BAC8-D545B5853B70}" srcOrd="2" destOrd="0" parTransId="{6FA74DF5-67B5-4903-8C99-AB0000D8D9D9}" sibTransId="{5F218FB3-67E6-4086-A12B-2EE23B9F9115}"/>
    <dgm:cxn modelId="{57F6E353-AEF6-48BF-A58A-F344D9B068B3}" type="presOf" srcId="{4349DB1B-7C22-4F32-81EA-C8A3B9EC069F}" destId="{B5E59D54-2D5D-4ED5-9E59-CF675ADC2DEF}" srcOrd="0" destOrd="0" presId="urn:microsoft.com/office/officeart/2008/layout/LinedList"/>
    <dgm:cxn modelId="{B6EF7E71-6843-4B8B-9188-9D7657B03BD3}" srcId="{4F15BB5C-DDE2-4B8D-8A7D-38259E81779E}" destId="{16C29CDE-916B-4DA9-9D63-ACAA15AA60F4}" srcOrd="1" destOrd="0" parTransId="{88C7BDD5-783A-4CB7-BC49-3DFC2098C91C}" sibTransId="{FB13E270-9B69-409A-BD14-43E2EEE48C04}"/>
    <dgm:cxn modelId="{83339471-C1FE-49C6-8A02-B7BD21DE5D0B}" srcId="{4F15BB5C-DDE2-4B8D-8A7D-38259E81779E}" destId="{D0E2609C-2C77-4F2D-A097-20C7446AE75F}" srcOrd="8" destOrd="0" parTransId="{465CD87F-6999-45D9-80CF-B8BF89D8506F}" sibTransId="{88783650-BEA9-4D7B-8867-B1E10CF782C2}"/>
    <dgm:cxn modelId="{56537079-E530-4F5D-8105-FB1D018766BB}" type="presOf" srcId="{F2AF973E-E225-4859-BAC8-D545B5853B70}" destId="{6022BC4F-4E61-4282-81F8-C96EB1EA1689}" srcOrd="0" destOrd="0" presId="urn:microsoft.com/office/officeart/2008/layout/LinedList"/>
    <dgm:cxn modelId="{29854B82-8BE9-4D94-B3E5-A26E5F2C2B6E}" type="presOf" srcId="{F008DBF2-C9E9-48B2-A17C-B392B98CB476}" destId="{558190DD-3FA0-4537-B02A-C745A59507C0}" srcOrd="0" destOrd="0" presId="urn:microsoft.com/office/officeart/2008/layout/LinedList"/>
    <dgm:cxn modelId="{664A9B83-2CF8-482F-AE63-1506338626EB}" srcId="{4F15BB5C-DDE2-4B8D-8A7D-38259E81779E}" destId="{FF388D5E-2D44-4520-8B8B-4E1A186C15B8}" srcOrd="7" destOrd="0" parTransId="{FA8C16A3-3A30-47FD-B140-E3AEB96A145C}" sibTransId="{CE97A35E-FEF9-4B51-B053-3636C313265F}"/>
    <dgm:cxn modelId="{20126186-35E2-4BC5-95B3-89819BB1750B}" type="presOf" srcId="{D4766656-FA8E-46BF-A5A4-74A5B4CFD208}" destId="{DC3D7283-437B-438D-BFB7-4AE56347FC7E}" srcOrd="0" destOrd="0" presId="urn:microsoft.com/office/officeart/2008/layout/LinedList"/>
    <dgm:cxn modelId="{99DD9C97-995A-4197-82BD-E4AA193DD8F5}" type="presOf" srcId="{62C4FFD4-904C-43CB-8E21-0AEE6EA13BFF}" destId="{52832CA2-4AEC-4002-A3B9-3B8D2D7EC0E4}" srcOrd="0" destOrd="0" presId="urn:microsoft.com/office/officeart/2008/layout/LinedList"/>
    <dgm:cxn modelId="{734050A0-3CA1-48A7-A88F-723F22EFE3DA}" type="presOf" srcId="{8CB6C817-54DF-47CC-AED0-F0F00FB1E26D}" destId="{6AA0C527-6020-4832-BB76-CF1ECB9502EE}" srcOrd="0" destOrd="0" presId="urn:microsoft.com/office/officeart/2008/layout/LinedList"/>
    <dgm:cxn modelId="{072BA4BC-0AAC-4279-ABF3-8DD4EE2CD919}" srcId="{4F15BB5C-DDE2-4B8D-8A7D-38259E81779E}" destId="{D4766656-FA8E-46BF-A5A4-74A5B4CFD208}" srcOrd="6" destOrd="0" parTransId="{40D4C4D6-5AA4-4455-95B9-E5FE5BDBA36C}" sibTransId="{71D75C02-4719-4AF4-A3DA-EF02C3CBCE17}"/>
    <dgm:cxn modelId="{0C572AC0-EE86-4FE2-8A78-BC2EA1F96FA7}" srcId="{4F15BB5C-DDE2-4B8D-8A7D-38259E81779E}" destId="{62C4FFD4-904C-43CB-8E21-0AEE6EA13BFF}" srcOrd="5" destOrd="0" parTransId="{F4890F9C-EB8D-4488-939A-B83DB5146F34}" sibTransId="{587A76EB-C9A6-4F9A-9D76-562C0920A6F6}"/>
    <dgm:cxn modelId="{1CBD30C1-E435-4C4F-A828-6BAAB24C7093}" type="presOf" srcId="{4F15BB5C-DDE2-4B8D-8A7D-38259E81779E}" destId="{C0CB4BDD-7C46-439F-8A2D-7664C234D5BA}" srcOrd="0" destOrd="0" presId="urn:microsoft.com/office/officeart/2008/layout/LinedList"/>
    <dgm:cxn modelId="{3D0361C4-1206-4FB6-B341-CCD2BAF30A92}" srcId="{8CB6C817-54DF-47CC-AED0-F0F00FB1E26D}" destId="{4F15BB5C-DDE2-4B8D-8A7D-38259E81779E}" srcOrd="0" destOrd="0" parTransId="{05D18CAF-E4E2-45C3-866A-B84DC0544B54}" sibTransId="{77FC2B7C-DB36-4005-A9DF-2F3897537DCB}"/>
    <dgm:cxn modelId="{38D76EC7-C84A-4810-AE5B-86F5AD3F4D79}" type="presOf" srcId="{D0E2609C-2C77-4F2D-A097-20C7446AE75F}" destId="{75AA99AB-2FCD-4E9C-949B-88779E287BEF}" srcOrd="0" destOrd="0" presId="urn:microsoft.com/office/officeart/2008/layout/LinedList"/>
    <dgm:cxn modelId="{627A21D1-ADA8-4EDC-9F77-68990E548CF9}" srcId="{4F15BB5C-DDE2-4B8D-8A7D-38259E81779E}" destId="{6658C535-3244-4D30-8E59-7E9EF74E7BE9}" srcOrd="4" destOrd="0" parTransId="{8BE589BE-4812-4E84-A705-FF41F42A30B4}" sibTransId="{2EF7EFF9-CBE6-4E90-8F08-2195675B4D25}"/>
    <dgm:cxn modelId="{9C8057D8-19A1-4330-96FA-72F4C341A316}" type="presOf" srcId="{FF388D5E-2D44-4520-8B8B-4E1A186C15B8}" destId="{64E1D343-2634-4BB5-802E-9A98947E2F0E}" srcOrd="0" destOrd="0" presId="urn:microsoft.com/office/officeart/2008/layout/LinedList"/>
    <dgm:cxn modelId="{E05F5EE3-87C6-4EC6-B97A-4D9FA84EA629}" type="presOf" srcId="{16C29CDE-916B-4DA9-9D63-ACAA15AA60F4}" destId="{846475F7-1162-48D2-8BD2-5815B2AA53B5}" srcOrd="0" destOrd="0" presId="urn:microsoft.com/office/officeart/2008/layout/LinedList"/>
    <dgm:cxn modelId="{A2F3BDF4-7F22-42D7-BCB1-E3F1F13C211D}" type="presOf" srcId="{6658C535-3244-4D30-8E59-7E9EF74E7BE9}" destId="{634929A2-A697-4798-A113-48AC64F2C5FE}" srcOrd="0" destOrd="0" presId="urn:microsoft.com/office/officeart/2008/layout/LinedList"/>
    <dgm:cxn modelId="{01D3B294-BCC5-49CF-A8C5-86276BA5E0CB}" type="presParOf" srcId="{6AA0C527-6020-4832-BB76-CF1ECB9502EE}" destId="{89FE5A4B-AED9-4867-B6DE-DB41E7E96EDF}" srcOrd="0" destOrd="0" presId="urn:microsoft.com/office/officeart/2008/layout/LinedList"/>
    <dgm:cxn modelId="{4F316FB9-2529-497D-8CFE-2EFC17BCB531}" type="presParOf" srcId="{6AA0C527-6020-4832-BB76-CF1ECB9502EE}" destId="{1D3BA799-6508-43D3-BAB7-A6AB714D934E}" srcOrd="1" destOrd="0" presId="urn:microsoft.com/office/officeart/2008/layout/LinedList"/>
    <dgm:cxn modelId="{3F5CE82E-7355-4044-A09C-0FE828801B05}" type="presParOf" srcId="{1D3BA799-6508-43D3-BAB7-A6AB714D934E}" destId="{C0CB4BDD-7C46-439F-8A2D-7664C234D5BA}" srcOrd="0" destOrd="0" presId="urn:microsoft.com/office/officeart/2008/layout/LinedList"/>
    <dgm:cxn modelId="{AF7ECA16-9E75-4E28-A257-E07793C79468}" type="presParOf" srcId="{1D3BA799-6508-43D3-BAB7-A6AB714D934E}" destId="{2F1F6FCD-77D8-423E-A804-C1917D0E741E}" srcOrd="1" destOrd="0" presId="urn:microsoft.com/office/officeart/2008/layout/LinedList"/>
    <dgm:cxn modelId="{EBD3FCA6-6B73-40A3-86AB-3EE35DEC4BFC}" type="presParOf" srcId="{2F1F6FCD-77D8-423E-A804-C1917D0E741E}" destId="{5C1C0543-4A29-4C8E-9992-19321679AF77}" srcOrd="0" destOrd="0" presId="urn:microsoft.com/office/officeart/2008/layout/LinedList"/>
    <dgm:cxn modelId="{E2BDFD1C-D3AD-4CB3-9062-A55A7E7F48B3}" type="presParOf" srcId="{2F1F6FCD-77D8-423E-A804-C1917D0E741E}" destId="{2B3E543E-82D3-41AA-AD77-14499F055B63}" srcOrd="1" destOrd="0" presId="urn:microsoft.com/office/officeart/2008/layout/LinedList"/>
    <dgm:cxn modelId="{EB029D69-7ED9-43A8-B3A6-E9E387F0658D}" type="presParOf" srcId="{2B3E543E-82D3-41AA-AD77-14499F055B63}" destId="{8B190360-1727-4397-8891-E995573A6C5A}" srcOrd="0" destOrd="0" presId="urn:microsoft.com/office/officeart/2008/layout/LinedList"/>
    <dgm:cxn modelId="{08FF404F-5839-487D-BD57-FB97C0698C76}" type="presParOf" srcId="{2B3E543E-82D3-41AA-AD77-14499F055B63}" destId="{558190DD-3FA0-4537-B02A-C745A59507C0}" srcOrd="1" destOrd="0" presId="urn:microsoft.com/office/officeart/2008/layout/LinedList"/>
    <dgm:cxn modelId="{6158FC92-239B-43CE-8B49-C5B2A70BD28A}" type="presParOf" srcId="{2B3E543E-82D3-41AA-AD77-14499F055B63}" destId="{2AA99057-7620-47A8-9F2D-FF1DC39CEDBE}" srcOrd="2" destOrd="0" presId="urn:microsoft.com/office/officeart/2008/layout/LinedList"/>
    <dgm:cxn modelId="{C500495D-3215-4A2A-95C4-BB9CABDCB7A4}" type="presParOf" srcId="{2F1F6FCD-77D8-423E-A804-C1917D0E741E}" destId="{DD6DE249-B7CB-455B-9E63-6E8008933A11}" srcOrd="2" destOrd="0" presId="urn:microsoft.com/office/officeart/2008/layout/LinedList"/>
    <dgm:cxn modelId="{9301D655-2A42-4462-875C-7A2DE84B33DA}" type="presParOf" srcId="{2F1F6FCD-77D8-423E-A804-C1917D0E741E}" destId="{83A482E4-D00E-4178-ACE1-D8B40874A20E}" srcOrd="3" destOrd="0" presId="urn:microsoft.com/office/officeart/2008/layout/LinedList"/>
    <dgm:cxn modelId="{390A26DA-F932-41B9-B591-47B51FC72368}" type="presParOf" srcId="{2F1F6FCD-77D8-423E-A804-C1917D0E741E}" destId="{87C3EA47-E8E6-42FA-94C7-021799548BDA}" srcOrd="4" destOrd="0" presId="urn:microsoft.com/office/officeart/2008/layout/LinedList"/>
    <dgm:cxn modelId="{EEF86A2E-442A-4F4E-8FE9-E0BFF6C5B156}" type="presParOf" srcId="{87C3EA47-E8E6-42FA-94C7-021799548BDA}" destId="{CAB5BF7B-CA7A-4D08-BF68-D0583A1DEDCE}" srcOrd="0" destOrd="0" presId="urn:microsoft.com/office/officeart/2008/layout/LinedList"/>
    <dgm:cxn modelId="{73963493-D7F9-43B2-8533-40F6E9656D6A}" type="presParOf" srcId="{87C3EA47-E8E6-42FA-94C7-021799548BDA}" destId="{846475F7-1162-48D2-8BD2-5815B2AA53B5}" srcOrd="1" destOrd="0" presId="urn:microsoft.com/office/officeart/2008/layout/LinedList"/>
    <dgm:cxn modelId="{F20C8836-54CC-40D9-9A77-8668DB0235AA}" type="presParOf" srcId="{87C3EA47-E8E6-42FA-94C7-021799548BDA}" destId="{DED44F8E-6A59-4290-9288-F0BE0CF06629}" srcOrd="2" destOrd="0" presId="urn:microsoft.com/office/officeart/2008/layout/LinedList"/>
    <dgm:cxn modelId="{C11FA663-79AA-411C-B798-190D365CA40F}" type="presParOf" srcId="{2F1F6FCD-77D8-423E-A804-C1917D0E741E}" destId="{F83C0752-CB5D-4621-8C01-F3A8E5DB12E8}" srcOrd="5" destOrd="0" presId="urn:microsoft.com/office/officeart/2008/layout/LinedList"/>
    <dgm:cxn modelId="{83DFCF08-3B7C-49D2-83F7-DFEC22DA417D}" type="presParOf" srcId="{2F1F6FCD-77D8-423E-A804-C1917D0E741E}" destId="{5A58D0D9-EDA8-48AB-A4EE-7A0BAEBD8FC1}" srcOrd="6" destOrd="0" presId="urn:microsoft.com/office/officeart/2008/layout/LinedList"/>
    <dgm:cxn modelId="{8517594C-BC99-4161-9A75-676751F2DA66}" type="presParOf" srcId="{2F1F6FCD-77D8-423E-A804-C1917D0E741E}" destId="{1934CCB3-0A01-43B7-AB23-681B160F0024}" srcOrd="7" destOrd="0" presId="urn:microsoft.com/office/officeart/2008/layout/LinedList"/>
    <dgm:cxn modelId="{1CEE82C4-EC8A-4744-9AEB-94004D05600D}" type="presParOf" srcId="{1934CCB3-0A01-43B7-AB23-681B160F0024}" destId="{3E93C7A9-5E47-4CD2-BE0F-7AE247B9CBB2}" srcOrd="0" destOrd="0" presId="urn:microsoft.com/office/officeart/2008/layout/LinedList"/>
    <dgm:cxn modelId="{17384CF8-EB81-48D4-9077-71D4ADA1EF58}" type="presParOf" srcId="{1934CCB3-0A01-43B7-AB23-681B160F0024}" destId="{6022BC4F-4E61-4282-81F8-C96EB1EA1689}" srcOrd="1" destOrd="0" presId="urn:microsoft.com/office/officeart/2008/layout/LinedList"/>
    <dgm:cxn modelId="{CB19C9E8-90AA-4664-A63E-8FAE4E000A86}" type="presParOf" srcId="{1934CCB3-0A01-43B7-AB23-681B160F0024}" destId="{E46A087E-FE9C-4F9E-A5CF-0E38F7997418}" srcOrd="2" destOrd="0" presId="urn:microsoft.com/office/officeart/2008/layout/LinedList"/>
    <dgm:cxn modelId="{BACFB06A-2E07-4DB8-8D6D-76754C47E3F4}" type="presParOf" srcId="{2F1F6FCD-77D8-423E-A804-C1917D0E741E}" destId="{2248DBF6-9A64-463B-AAE5-02A1ABCE043E}" srcOrd="8" destOrd="0" presId="urn:microsoft.com/office/officeart/2008/layout/LinedList"/>
    <dgm:cxn modelId="{BF241491-5485-45E4-86D7-1E32FD050AA4}" type="presParOf" srcId="{2F1F6FCD-77D8-423E-A804-C1917D0E741E}" destId="{3A4A83B6-399C-4184-9914-0AA7124CDFC4}" srcOrd="9" destOrd="0" presId="urn:microsoft.com/office/officeart/2008/layout/LinedList"/>
    <dgm:cxn modelId="{921AB92A-A572-4C02-8242-FA8BCB8A0178}" type="presParOf" srcId="{2F1F6FCD-77D8-423E-A804-C1917D0E741E}" destId="{E3130D26-90E1-414E-9E57-A203297DF4AE}" srcOrd="10" destOrd="0" presId="urn:microsoft.com/office/officeart/2008/layout/LinedList"/>
    <dgm:cxn modelId="{D3CB54CC-FB70-4068-8614-BECA0DF07D28}" type="presParOf" srcId="{E3130D26-90E1-414E-9E57-A203297DF4AE}" destId="{4CCEB2D5-F564-40AA-9DA8-A5E59ED2C1F9}" srcOrd="0" destOrd="0" presId="urn:microsoft.com/office/officeart/2008/layout/LinedList"/>
    <dgm:cxn modelId="{DF8B8C5B-04A9-4C03-81F0-1A3105461A62}" type="presParOf" srcId="{E3130D26-90E1-414E-9E57-A203297DF4AE}" destId="{B5E59D54-2D5D-4ED5-9E59-CF675ADC2DEF}" srcOrd="1" destOrd="0" presId="urn:microsoft.com/office/officeart/2008/layout/LinedList"/>
    <dgm:cxn modelId="{DF59C949-CE4C-457E-9916-F37A34118F9B}" type="presParOf" srcId="{E3130D26-90E1-414E-9E57-A203297DF4AE}" destId="{6D159642-E656-4563-963C-2E46705B8BC0}" srcOrd="2" destOrd="0" presId="urn:microsoft.com/office/officeart/2008/layout/LinedList"/>
    <dgm:cxn modelId="{773B5850-0AF9-4EB1-8104-27598F19DD51}" type="presParOf" srcId="{2F1F6FCD-77D8-423E-A804-C1917D0E741E}" destId="{A0ECB6CF-1C05-4550-BE1D-8486042EB995}" srcOrd="11" destOrd="0" presId="urn:microsoft.com/office/officeart/2008/layout/LinedList"/>
    <dgm:cxn modelId="{64502B43-275B-4CCA-8D02-3C9072BBFA2A}" type="presParOf" srcId="{2F1F6FCD-77D8-423E-A804-C1917D0E741E}" destId="{2395AF65-CE7A-4824-A853-B16B973D4863}" srcOrd="12" destOrd="0" presId="urn:microsoft.com/office/officeart/2008/layout/LinedList"/>
    <dgm:cxn modelId="{CBE9BF28-F08E-436D-ACB6-D4266F5EC7F9}" type="presParOf" srcId="{2F1F6FCD-77D8-423E-A804-C1917D0E741E}" destId="{003EF564-9F59-4578-83FC-228AC4CFC03B}" srcOrd="13" destOrd="0" presId="urn:microsoft.com/office/officeart/2008/layout/LinedList"/>
    <dgm:cxn modelId="{1F07F7AB-8159-4CBF-9C98-5B9A9F1D65BB}" type="presParOf" srcId="{003EF564-9F59-4578-83FC-228AC4CFC03B}" destId="{A5F1F978-661A-454E-AC52-8EC7A3645094}" srcOrd="0" destOrd="0" presId="urn:microsoft.com/office/officeart/2008/layout/LinedList"/>
    <dgm:cxn modelId="{BC86F135-D0D8-40BA-809B-5C4F99C6BD62}" type="presParOf" srcId="{003EF564-9F59-4578-83FC-228AC4CFC03B}" destId="{634929A2-A697-4798-A113-48AC64F2C5FE}" srcOrd="1" destOrd="0" presId="urn:microsoft.com/office/officeart/2008/layout/LinedList"/>
    <dgm:cxn modelId="{2FD87BA3-8F12-4FA3-BA5F-67B1A6EE169E}" type="presParOf" srcId="{003EF564-9F59-4578-83FC-228AC4CFC03B}" destId="{4B3C821D-7076-4916-A5DF-68FECF2C8E65}" srcOrd="2" destOrd="0" presId="urn:microsoft.com/office/officeart/2008/layout/LinedList"/>
    <dgm:cxn modelId="{2E496836-8F36-45E8-B5B1-EEA27F4629B1}" type="presParOf" srcId="{2F1F6FCD-77D8-423E-A804-C1917D0E741E}" destId="{9F137196-9280-4329-8F44-E5BE8AFCC0A6}" srcOrd="14" destOrd="0" presId="urn:microsoft.com/office/officeart/2008/layout/LinedList"/>
    <dgm:cxn modelId="{E8B1546D-FAED-4DCE-8F3A-D46EA63CC2A1}" type="presParOf" srcId="{2F1F6FCD-77D8-423E-A804-C1917D0E741E}" destId="{206D4185-A5EF-4831-98EB-0AB70844E10F}" srcOrd="15" destOrd="0" presId="urn:microsoft.com/office/officeart/2008/layout/LinedList"/>
    <dgm:cxn modelId="{B21C319F-27A8-49F8-B738-5674F667B184}" type="presParOf" srcId="{2F1F6FCD-77D8-423E-A804-C1917D0E741E}" destId="{5FB23225-3BCD-4348-95DD-1191E669223A}" srcOrd="16" destOrd="0" presId="urn:microsoft.com/office/officeart/2008/layout/LinedList"/>
    <dgm:cxn modelId="{2DCB3E58-BEC6-434A-AED0-DCB764739401}" type="presParOf" srcId="{5FB23225-3BCD-4348-95DD-1191E669223A}" destId="{33302EE1-9D16-485B-A0DA-9947A9F44800}" srcOrd="0" destOrd="0" presId="urn:microsoft.com/office/officeart/2008/layout/LinedList"/>
    <dgm:cxn modelId="{6237CA11-FF33-463D-B52F-157AEE906EEA}" type="presParOf" srcId="{5FB23225-3BCD-4348-95DD-1191E669223A}" destId="{52832CA2-4AEC-4002-A3B9-3B8D2D7EC0E4}" srcOrd="1" destOrd="0" presId="urn:microsoft.com/office/officeart/2008/layout/LinedList"/>
    <dgm:cxn modelId="{85E03C24-1518-48C6-9C97-EA50C29C18C4}" type="presParOf" srcId="{5FB23225-3BCD-4348-95DD-1191E669223A}" destId="{881A7C17-17E3-4D72-9AB7-106FDFBD723E}" srcOrd="2" destOrd="0" presId="urn:microsoft.com/office/officeart/2008/layout/LinedList"/>
    <dgm:cxn modelId="{D1391655-0EDF-43AC-8F2B-5BD248AC8905}" type="presParOf" srcId="{2F1F6FCD-77D8-423E-A804-C1917D0E741E}" destId="{D2A68820-F36C-4C79-A00E-45F4F7CCED6F}" srcOrd="17" destOrd="0" presId="urn:microsoft.com/office/officeart/2008/layout/LinedList"/>
    <dgm:cxn modelId="{45459491-585F-4A0C-9395-4197CE3C2508}" type="presParOf" srcId="{2F1F6FCD-77D8-423E-A804-C1917D0E741E}" destId="{C2EFE825-7CEC-42CC-9BA8-C2F3B13D9C60}" srcOrd="18" destOrd="0" presId="urn:microsoft.com/office/officeart/2008/layout/LinedList"/>
    <dgm:cxn modelId="{33821E79-6E06-4579-9CDB-11E7CA0CCD56}" type="presParOf" srcId="{2F1F6FCD-77D8-423E-A804-C1917D0E741E}" destId="{45DC7949-F0F9-41CD-8CB8-CB7DFFA5B292}" srcOrd="19" destOrd="0" presId="urn:microsoft.com/office/officeart/2008/layout/LinedList"/>
    <dgm:cxn modelId="{6725D29B-E767-4E27-B35C-70E97BB9E413}" type="presParOf" srcId="{45DC7949-F0F9-41CD-8CB8-CB7DFFA5B292}" destId="{A1A0243C-530B-4111-8519-456A1AB21AA1}" srcOrd="0" destOrd="0" presId="urn:microsoft.com/office/officeart/2008/layout/LinedList"/>
    <dgm:cxn modelId="{57889DF0-9CFA-4576-9DE2-C84D222C6E04}" type="presParOf" srcId="{45DC7949-F0F9-41CD-8CB8-CB7DFFA5B292}" destId="{DC3D7283-437B-438D-BFB7-4AE56347FC7E}" srcOrd="1" destOrd="0" presId="urn:microsoft.com/office/officeart/2008/layout/LinedList"/>
    <dgm:cxn modelId="{E32E6DD6-EA20-4F53-BF04-F251F398D285}" type="presParOf" srcId="{45DC7949-F0F9-41CD-8CB8-CB7DFFA5B292}" destId="{47169D3B-73EA-4CA9-9389-AE8409FA7697}" srcOrd="2" destOrd="0" presId="urn:microsoft.com/office/officeart/2008/layout/LinedList"/>
    <dgm:cxn modelId="{BF361349-0ABF-4F59-85D4-F651486C11AB}" type="presParOf" srcId="{2F1F6FCD-77D8-423E-A804-C1917D0E741E}" destId="{E4AF7BCC-7FDD-40D8-802E-D1A1D1AA0844}" srcOrd="20" destOrd="0" presId="urn:microsoft.com/office/officeart/2008/layout/LinedList"/>
    <dgm:cxn modelId="{36775A88-4C35-4E51-A4B4-405469F1B4C4}" type="presParOf" srcId="{2F1F6FCD-77D8-423E-A804-C1917D0E741E}" destId="{47DA67C6-B9BE-4CD4-A8BB-B64B65BE4510}" srcOrd="21" destOrd="0" presId="urn:microsoft.com/office/officeart/2008/layout/LinedList"/>
    <dgm:cxn modelId="{84B8951A-198E-4AB2-8628-21DD36FB93BC}" type="presParOf" srcId="{2F1F6FCD-77D8-423E-A804-C1917D0E741E}" destId="{07E0A6C9-4481-41E4-8DDB-5A7C9E109808}" srcOrd="22" destOrd="0" presId="urn:microsoft.com/office/officeart/2008/layout/LinedList"/>
    <dgm:cxn modelId="{3F20209D-35C0-4C42-B9DA-1FDED722B136}" type="presParOf" srcId="{07E0A6C9-4481-41E4-8DDB-5A7C9E109808}" destId="{CCF6CC74-E75A-43D9-9132-7DA1BC0651DD}" srcOrd="0" destOrd="0" presId="urn:microsoft.com/office/officeart/2008/layout/LinedList"/>
    <dgm:cxn modelId="{B5448F74-9755-450F-B3F1-ED54C487BB1A}" type="presParOf" srcId="{07E0A6C9-4481-41E4-8DDB-5A7C9E109808}" destId="{64E1D343-2634-4BB5-802E-9A98947E2F0E}" srcOrd="1" destOrd="0" presId="urn:microsoft.com/office/officeart/2008/layout/LinedList"/>
    <dgm:cxn modelId="{4E5815DB-8CA5-445D-B6C5-43B9F679FA48}" type="presParOf" srcId="{07E0A6C9-4481-41E4-8DDB-5A7C9E109808}" destId="{D6602818-43FD-48D2-92A2-A0C98E3C1E7E}" srcOrd="2" destOrd="0" presId="urn:microsoft.com/office/officeart/2008/layout/LinedList"/>
    <dgm:cxn modelId="{E7307D7E-29D9-4366-AC38-09610EA502DD}" type="presParOf" srcId="{2F1F6FCD-77D8-423E-A804-C1917D0E741E}" destId="{09B5B325-2E6D-403C-9B0B-782B52ED83FB}" srcOrd="23" destOrd="0" presId="urn:microsoft.com/office/officeart/2008/layout/LinedList"/>
    <dgm:cxn modelId="{D65C6DCA-6D35-49A2-8462-5DA5F621F5A5}" type="presParOf" srcId="{2F1F6FCD-77D8-423E-A804-C1917D0E741E}" destId="{500B27EF-7784-4A19-B10A-E591CF9E4B54}" srcOrd="24" destOrd="0" presId="urn:microsoft.com/office/officeart/2008/layout/LinedList"/>
    <dgm:cxn modelId="{49B25E8B-5603-40D5-966A-13E099824A1B}" type="presParOf" srcId="{2F1F6FCD-77D8-423E-A804-C1917D0E741E}" destId="{36E6CD1C-8B98-4EEF-A0E4-FF9230A83935}" srcOrd="25" destOrd="0" presId="urn:microsoft.com/office/officeart/2008/layout/LinedList"/>
    <dgm:cxn modelId="{D1EE4E27-E591-48E9-AADD-8AA2B159F221}" type="presParOf" srcId="{36E6CD1C-8B98-4EEF-A0E4-FF9230A83935}" destId="{97B6E8AA-98CE-4D01-80AC-43CD0402F0EB}" srcOrd="0" destOrd="0" presId="urn:microsoft.com/office/officeart/2008/layout/LinedList"/>
    <dgm:cxn modelId="{4E3B2580-2969-4D18-9927-EDD4EEFF870D}" type="presParOf" srcId="{36E6CD1C-8B98-4EEF-A0E4-FF9230A83935}" destId="{75AA99AB-2FCD-4E9C-949B-88779E287BEF}" srcOrd="1" destOrd="0" presId="urn:microsoft.com/office/officeart/2008/layout/LinedList"/>
    <dgm:cxn modelId="{BF053AF8-1D5A-488D-BE38-07042F9D0A0C}" type="presParOf" srcId="{36E6CD1C-8B98-4EEF-A0E4-FF9230A83935}" destId="{D282ABC5-BEE5-4DFF-9760-B08BD6BA9D89}" srcOrd="2" destOrd="0" presId="urn:microsoft.com/office/officeart/2008/layout/LinedList"/>
    <dgm:cxn modelId="{98418F01-3381-4A34-982C-CF0B3338F2B0}" type="presParOf" srcId="{2F1F6FCD-77D8-423E-A804-C1917D0E741E}" destId="{012EA11C-AAA9-455E-A529-010924249487}" srcOrd="26" destOrd="0" presId="urn:microsoft.com/office/officeart/2008/layout/LinedList"/>
    <dgm:cxn modelId="{DF5A6204-D40B-4BA4-A0F4-6CF58F4A35DE}" type="presParOf" srcId="{2F1F6FCD-77D8-423E-A804-C1917D0E741E}" destId="{64A4D488-E9F7-4CF3-98FE-D00C1EB8962F}" srcOrd="27"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25C44-E7FD-4AA2-9475-8D341BA537D2}">
      <dsp:nvSpPr>
        <dsp:cNvPr id="0" name=""/>
        <dsp:cNvSpPr/>
      </dsp:nvSpPr>
      <dsp:spPr>
        <a:xfrm rot="16200000">
          <a:off x="1004629" y="-1004629"/>
          <a:ext cx="2643445" cy="4652703"/>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440BF5-71C4-4D9A-8C62-14B98BC717E7}">
      <dsp:nvSpPr>
        <dsp:cNvPr id="0" name=""/>
        <dsp:cNvSpPr/>
      </dsp:nvSpPr>
      <dsp:spPr>
        <a:xfrm>
          <a:off x="4652703" y="0"/>
          <a:ext cx="4652703" cy="2643445"/>
        </a:xfrm>
        <a:prstGeom prst="round1Rect">
          <a:avLst/>
        </a:prstGeom>
        <a:solidFill>
          <a:srgbClr val="A637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11AE25-BCB7-4304-925A-DA0D4AC664D2}">
      <dsp:nvSpPr>
        <dsp:cNvPr id="0" name=""/>
        <dsp:cNvSpPr/>
      </dsp:nvSpPr>
      <dsp:spPr>
        <a:xfrm rot="10800000">
          <a:off x="0" y="2643445"/>
          <a:ext cx="4652703" cy="2643445"/>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896242-9209-496F-A0BC-237BAC124EB4}">
      <dsp:nvSpPr>
        <dsp:cNvPr id="0" name=""/>
        <dsp:cNvSpPr/>
      </dsp:nvSpPr>
      <dsp:spPr>
        <a:xfrm rot="5400000">
          <a:off x="5657332" y="1613703"/>
          <a:ext cx="2643445" cy="4652703"/>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B3E204-7032-4586-9703-D01F07A7FEF1}">
      <dsp:nvSpPr>
        <dsp:cNvPr id="0" name=""/>
        <dsp:cNvSpPr/>
      </dsp:nvSpPr>
      <dsp:spPr>
        <a:xfrm>
          <a:off x="3701137" y="2527893"/>
          <a:ext cx="1903132" cy="507158"/>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kern="1200" dirty="0">
              <a:effectLst/>
              <a:latin typeface="Calibri" panose="020F0502020204030204" pitchFamily="34" charset="0"/>
              <a:ea typeface="Calibri" panose="020F0502020204030204" pitchFamily="34" charset="0"/>
              <a:cs typeface="Times New Roman" panose="02020603050405020304" pitchFamily="18" charset="0"/>
            </a:rPr>
            <a:t>SWOT</a:t>
          </a:r>
          <a:endParaRPr lang="en-US" sz="2100" kern="1200" dirty="0"/>
        </a:p>
      </dsp:txBody>
      <dsp:txXfrm>
        <a:off x="3725894" y="2552650"/>
        <a:ext cx="1853618" cy="4576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C4016-8ED4-44FB-ACAA-028CBF256FB7}">
      <dsp:nvSpPr>
        <dsp:cNvPr id="0" name=""/>
        <dsp:cNvSpPr/>
      </dsp:nvSpPr>
      <dsp:spPr>
        <a:xfrm>
          <a:off x="0" y="0"/>
          <a:ext cx="1056225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60628C-63FD-4F8D-90B6-C169D43D5030}">
      <dsp:nvSpPr>
        <dsp:cNvPr id="0" name=""/>
        <dsp:cNvSpPr/>
      </dsp:nvSpPr>
      <dsp:spPr>
        <a:xfrm>
          <a:off x="0" y="0"/>
          <a:ext cx="3118765"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t" anchorCtr="0">
          <a:noAutofit/>
        </a:bodyPr>
        <a:lstStyle/>
        <a:p>
          <a:pPr marL="0" lvl="0" indent="0" algn="l" defTabSz="2489200">
            <a:lnSpc>
              <a:spcPct val="90000"/>
            </a:lnSpc>
            <a:spcBef>
              <a:spcPct val="0"/>
            </a:spcBef>
            <a:spcAft>
              <a:spcPct val="35000"/>
            </a:spcAft>
            <a:buNone/>
          </a:pPr>
          <a:r>
            <a:rPr lang="en-GB" sz="5600" kern="1200" dirty="0">
              <a:solidFill>
                <a:srgbClr val="76C6D2"/>
              </a:solidFill>
            </a:rPr>
            <a:t>Typical Project (grant) proposal elements</a:t>
          </a:r>
          <a:endParaRPr lang="en-US" sz="5600" kern="1200" dirty="0">
            <a:solidFill>
              <a:srgbClr val="76C6D2"/>
            </a:solidFill>
          </a:endParaRPr>
        </a:p>
      </dsp:txBody>
      <dsp:txXfrm>
        <a:off x="0" y="0"/>
        <a:ext cx="3118765" cy="5418667"/>
      </dsp:txXfrm>
    </dsp:sp>
    <dsp:sp modelId="{2739FCC8-E683-4290-8DEE-5B7FE7BF9FA4}">
      <dsp:nvSpPr>
        <dsp:cNvPr id="0" name=""/>
        <dsp:cNvSpPr/>
      </dsp:nvSpPr>
      <dsp:spPr>
        <a:xfrm>
          <a:off x="3258323" y="51064"/>
          <a:ext cx="7303530"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mj-lt"/>
            <a:buNone/>
          </a:pPr>
          <a:r>
            <a:rPr lang="en-GB" sz="1900" b="1" kern="1200" dirty="0"/>
            <a:t>Cover letter  </a:t>
          </a:r>
          <a:endParaRPr lang="hr-BA" sz="1900" b="1" kern="1200" dirty="0"/>
        </a:p>
        <a:p>
          <a:pPr marL="0" lvl="0" indent="0" algn="l" defTabSz="844550">
            <a:lnSpc>
              <a:spcPct val="90000"/>
            </a:lnSpc>
            <a:spcBef>
              <a:spcPct val="0"/>
            </a:spcBef>
            <a:spcAft>
              <a:spcPct val="35000"/>
            </a:spcAft>
            <a:buFont typeface="+mj-lt"/>
            <a:buNone/>
          </a:pPr>
          <a:r>
            <a:rPr lang="en-IE" altLang="en-US" sz="1900" kern="1200" dirty="0">
              <a:solidFill>
                <a:srgbClr val="A05096"/>
              </a:solidFill>
              <a:latin typeface="Arial" panose="020B0604020202020204" pitchFamily="34" charset="0"/>
              <a:cs typeface="Arial" panose="020B0604020202020204" pitchFamily="34" charset="0"/>
            </a:rPr>
            <a:t>People need to be inspired by a vision. </a:t>
          </a:r>
          <a:endParaRPr lang="en-US" sz="1900" kern="1200" dirty="0"/>
        </a:p>
      </dsp:txBody>
      <dsp:txXfrm>
        <a:off x="3258323" y="51064"/>
        <a:ext cx="7303530" cy="1021291"/>
      </dsp:txXfrm>
    </dsp:sp>
    <dsp:sp modelId="{9C6C319A-29D7-4755-8109-FA362B25DEDA}">
      <dsp:nvSpPr>
        <dsp:cNvPr id="0" name=""/>
        <dsp:cNvSpPr/>
      </dsp:nvSpPr>
      <dsp:spPr>
        <a:xfrm>
          <a:off x="3118765" y="1072356"/>
          <a:ext cx="7443088"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66E9D9-0CB9-4F24-B60B-B7EE0405820F}">
      <dsp:nvSpPr>
        <dsp:cNvPr id="0" name=""/>
        <dsp:cNvSpPr/>
      </dsp:nvSpPr>
      <dsp:spPr>
        <a:xfrm>
          <a:off x="3258323" y="1123420"/>
          <a:ext cx="7303530"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1" kern="1200" dirty="0"/>
            <a:t>Summary</a:t>
          </a:r>
          <a:r>
            <a:rPr lang="en-GB" sz="1900" kern="1200" dirty="0"/>
            <a:t> </a:t>
          </a:r>
          <a:endParaRPr lang="hr-BA" sz="1900" kern="1200" dirty="0"/>
        </a:p>
        <a:p>
          <a:pPr marL="0" lvl="0" indent="0" algn="l" defTabSz="844550">
            <a:lnSpc>
              <a:spcPct val="90000"/>
            </a:lnSpc>
            <a:spcBef>
              <a:spcPct val="0"/>
            </a:spcBef>
            <a:spcAft>
              <a:spcPct val="35000"/>
            </a:spcAft>
            <a:buNone/>
          </a:pPr>
          <a:r>
            <a:rPr lang="en-IE" altLang="en-US" sz="1900" kern="1200" dirty="0">
              <a:solidFill>
                <a:srgbClr val="A05096"/>
              </a:solidFill>
              <a:latin typeface="Arial" panose="020B0604020202020204" pitchFamily="34" charset="0"/>
              <a:cs typeface="Arial" panose="020B0604020202020204" pitchFamily="34" charset="0"/>
            </a:rPr>
            <a:t>Write this at the end – repeat your best content </a:t>
          </a:r>
          <a:endParaRPr lang="en-GB" sz="1900" kern="1200" dirty="0"/>
        </a:p>
      </dsp:txBody>
      <dsp:txXfrm>
        <a:off x="3258323" y="1123420"/>
        <a:ext cx="7303530" cy="1021291"/>
      </dsp:txXfrm>
    </dsp:sp>
    <dsp:sp modelId="{AFA8AD0F-4667-4070-8FC7-9378ABB3C975}">
      <dsp:nvSpPr>
        <dsp:cNvPr id="0" name=""/>
        <dsp:cNvSpPr/>
      </dsp:nvSpPr>
      <dsp:spPr>
        <a:xfrm>
          <a:off x="3118765" y="2144712"/>
          <a:ext cx="7443088"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AA7517-B9B2-4F8D-AEA4-A24C69A4F8E4}">
      <dsp:nvSpPr>
        <dsp:cNvPr id="0" name=""/>
        <dsp:cNvSpPr/>
      </dsp:nvSpPr>
      <dsp:spPr>
        <a:xfrm>
          <a:off x="3258323" y="2195777"/>
          <a:ext cx="7303530"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1" kern="1200" dirty="0"/>
            <a:t>About the applicant </a:t>
          </a:r>
          <a:endParaRPr lang="hr-BA" sz="1900" kern="1200" dirty="0"/>
        </a:p>
        <a:p>
          <a:pPr marL="0" lvl="0" indent="0" algn="l" defTabSz="844550">
            <a:lnSpc>
              <a:spcPct val="90000"/>
            </a:lnSpc>
            <a:spcBef>
              <a:spcPct val="0"/>
            </a:spcBef>
            <a:spcAft>
              <a:spcPct val="35000"/>
            </a:spcAft>
            <a:buNone/>
          </a:pPr>
          <a:r>
            <a:rPr lang="en-GB" sz="1900" kern="1200" dirty="0">
              <a:solidFill>
                <a:srgbClr val="A05096"/>
              </a:solidFill>
              <a:latin typeface="Arial" pitchFamily="34" charset="0"/>
              <a:cs typeface="Arial" pitchFamily="34" charset="0"/>
            </a:rPr>
            <a:t>Don’t assume that the funder will have any knowledge of your </a:t>
          </a:r>
          <a:r>
            <a:rPr lang="hr-BA" sz="1900" kern="1200" dirty="0">
              <a:solidFill>
                <a:srgbClr val="A05096"/>
              </a:solidFill>
              <a:latin typeface="Arial" pitchFamily="34" charset="0"/>
              <a:cs typeface="Arial" pitchFamily="34" charset="0"/>
            </a:rPr>
            <a:t>initiative</a:t>
          </a:r>
          <a:endParaRPr lang="en-GB" sz="1900" kern="1200" dirty="0">
            <a:solidFill>
              <a:srgbClr val="A05096"/>
            </a:solidFill>
            <a:latin typeface="Arial" pitchFamily="34" charset="0"/>
            <a:cs typeface="Arial" pitchFamily="34" charset="0"/>
          </a:endParaRPr>
        </a:p>
      </dsp:txBody>
      <dsp:txXfrm>
        <a:off x="3258323" y="2195777"/>
        <a:ext cx="7303530" cy="1021291"/>
      </dsp:txXfrm>
    </dsp:sp>
    <dsp:sp modelId="{0B540119-B819-45EE-AC5C-9F538052FD25}">
      <dsp:nvSpPr>
        <dsp:cNvPr id="0" name=""/>
        <dsp:cNvSpPr/>
      </dsp:nvSpPr>
      <dsp:spPr>
        <a:xfrm>
          <a:off x="3118765" y="3217068"/>
          <a:ext cx="7443088"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408EA4-34C5-4782-9D04-E342822C3A35}">
      <dsp:nvSpPr>
        <dsp:cNvPr id="0" name=""/>
        <dsp:cNvSpPr/>
      </dsp:nvSpPr>
      <dsp:spPr>
        <a:xfrm>
          <a:off x="3258323" y="3268133"/>
          <a:ext cx="7303530"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1" kern="1200" dirty="0"/>
            <a:t>Problem definition-justification </a:t>
          </a:r>
          <a:endParaRPr lang="hr-BA" sz="1900" b="1" kern="1200" dirty="0"/>
        </a:p>
        <a:p>
          <a:pPr marL="0" lvl="0" indent="0" algn="l" defTabSz="844550">
            <a:lnSpc>
              <a:spcPct val="90000"/>
            </a:lnSpc>
            <a:spcBef>
              <a:spcPct val="0"/>
            </a:spcBef>
            <a:spcAft>
              <a:spcPct val="35000"/>
            </a:spcAft>
            <a:buNone/>
          </a:pPr>
          <a:r>
            <a:rPr lang="en-GB" sz="1900" kern="1200" dirty="0">
              <a:solidFill>
                <a:srgbClr val="A05096"/>
              </a:solidFill>
              <a:latin typeface="Arial" panose="020B0604020202020204" pitchFamily="34" charset="0"/>
              <a:cs typeface="Arial" panose="020B0604020202020204" pitchFamily="34" charset="0"/>
            </a:rPr>
            <a:t>The power of evidence of need. it is not sufficient to say: “we  know … we think….” back 	it up with relevant research</a:t>
          </a:r>
        </a:p>
      </dsp:txBody>
      <dsp:txXfrm>
        <a:off x="3258323" y="3268133"/>
        <a:ext cx="7303530" cy="1021291"/>
      </dsp:txXfrm>
    </dsp:sp>
    <dsp:sp modelId="{EB55CAD3-A7DF-400D-A23A-35AF19A5D07D}">
      <dsp:nvSpPr>
        <dsp:cNvPr id="0" name=""/>
        <dsp:cNvSpPr/>
      </dsp:nvSpPr>
      <dsp:spPr>
        <a:xfrm>
          <a:off x="3118765" y="4289425"/>
          <a:ext cx="7443088"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100F22-0B9F-443C-BCD6-0159218B60F6}">
      <dsp:nvSpPr>
        <dsp:cNvPr id="0" name=""/>
        <dsp:cNvSpPr/>
      </dsp:nvSpPr>
      <dsp:spPr>
        <a:xfrm>
          <a:off x="3258323" y="4340489"/>
          <a:ext cx="7303530"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b="1" kern="1200" dirty="0"/>
            <a:t>Target group/beneficiaries </a:t>
          </a:r>
          <a:endParaRPr lang="hr-BA" sz="1900" b="1" kern="1200" dirty="0"/>
        </a:p>
        <a:p>
          <a:pPr marL="0" lvl="0" indent="0" algn="l" defTabSz="844550">
            <a:lnSpc>
              <a:spcPct val="90000"/>
            </a:lnSpc>
            <a:spcBef>
              <a:spcPct val="0"/>
            </a:spcBef>
            <a:spcAft>
              <a:spcPct val="35000"/>
            </a:spcAft>
            <a:buNone/>
          </a:pPr>
          <a:r>
            <a:rPr lang="en-GB" sz="1900" kern="1200" dirty="0">
              <a:solidFill>
                <a:srgbClr val="A05096"/>
              </a:solidFill>
              <a:latin typeface="Arial" panose="020B0604020202020204" pitchFamily="34" charset="0"/>
              <a:cs typeface="Arial" panose="020B0604020202020204" pitchFamily="34" charset="0"/>
            </a:rPr>
            <a:t>Who benefits most from the project?  Align to funder target groups – research and repeat. </a:t>
          </a:r>
        </a:p>
      </dsp:txBody>
      <dsp:txXfrm>
        <a:off x="3258323" y="4340489"/>
        <a:ext cx="7303530" cy="1021291"/>
      </dsp:txXfrm>
    </dsp:sp>
    <dsp:sp modelId="{B9FE90A0-4868-461C-85CF-7C16D83AE625}">
      <dsp:nvSpPr>
        <dsp:cNvPr id="0" name=""/>
        <dsp:cNvSpPr/>
      </dsp:nvSpPr>
      <dsp:spPr>
        <a:xfrm>
          <a:off x="3118765" y="5361781"/>
          <a:ext cx="7443088"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C4016-8ED4-44FB-ACAA-028CBF256FB7}">
      <dsp:nvSpPr>
        <dsp:cNvPr id="0" name=""/>
        <dsp:cNvSpPr/>
      </dsp:nvSpPr>
      <dsp:spPr>
        <a:xfrm>
          <a:off x="0" y="0"/>
          <a:ext cx="10748866"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60628C-63FD-4F8D-90B6-C169D43D5030}">
      <dsp:nvSpPr>
        <dsp:cNvPr id="0" name=""/>
        <dsp:cNvSpPr/>
      </dsp:nvSpPr>
      <dsp:spPr>
        <a:xfrm>
          <a:off x="0" y="0"/>
          <a:ext cx="3173867" cy="567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170" tIns="217170" rIns="217170" bIns="217170" numCol="1" spcCol="1270" anchor="t" anchorCtr="0">
          <a:noAutofit/>
        </a:bodyPr>
        <a:lstStyle/>
        <a:p>
          <a:pPr marL="0" lvl="0" indent="0" algn="l" defTabSz="2533650">
            <a:lnSpc>
              <a:spcPct val="90000"/>
            </a:lnSpc>
            <a:spcBef>
              <a:spcPct val="0"/>
            </a:spcBef>
            <a:spcAft>
              <a:spcPct val="35000"/>
            </a:spcAft>
            <a:buNone/>
          </a:pPr>
          <a:r>
            <a:rPr lang="en-GB" sz="5700" kern="1200" dirty="0">
              <a:solidFill>
                <a:srgbClr val="76C6D2"/>
              </a:solidFill>
            </a:rPr>
            <a:t>Typical Project (grant) proposal elements</a:t>
          </a:r>
          <a:endParaRPr lang="en-US" sz="5700" kern="1200" dirty="0">
            <a:solidFill>
              <a:srgbClr val="76C6D2"/>
            </a:solidFill>
          </a:endParaRPr>
        </a:p>
      </dsp:txBody>
      <dsp:txXfrm>
        <a:off x="0" y="0"/>
        <a:ext cx="3173867" cy="5671802"/>
      </dsp:txXfrm>
    </dsp:sp>
    <dsp:sp modelId="{2739FCC8-E683-4290-8DEE-5B7FE7BF9FA4}">
      <dsp:nvSpPr>
        <dsp:cNvPr id="0" name=""/>
        <dsp:cNvSpPr/>
      </dsp:nvSpPr>
      <dsp:spPr>
        <a:xfrm>
          <a:off x="3315891" y="44657"/>
          <a:ext cx="7432567" cy="893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mj-lt"/>
            <a:buNone/>
          </a:pPr>
          <a:r>
            <a:rPr lang="en-GB" sz="1900" b="1" kern="1200" dirty="0"/>
            <a:t>Objectives </a:t>
          </a:r>
          <a:r>
            <a:rPr lang="en-GB" sz="1900" kern="1200" dirty="0"/>
            <a:t> </a:t>
          </a:r>
          <a:endParaRPr lang="hr-BA" sz="1900" kern="1200" dirty="0"/>
        </a:p>
        <a:p>
          <a:pPr marL="0" lvl="0" indent="0" algn="l" defTabSz="844550">
            <a:lnSpc>
              <a:spcPct val="90000"/>
            </a:lnSpc>
            <a:spcBef>
              <a:spcPct val="0"/>
            </a:spcBef>
            <a:spcAft>
              <a:spcPct val="35000"/>
            </a:spcAft>
            <a:buFont typeface="+mj-lt"/>
            <a:buNone/>
          </a:pPr>
          <a:r>
            <a:rPr lang="hr-BA" sz="1900" kern="1200" dirty="0">
              <a:solidFill>
                <a:srgbClr val="A05096"/>
              </a:solidFill>
            </a:rPr>
            <a:t>F</a:t>
          </a:r>
          <a:r>
            <a:rPr lang="en-GB" sz="1900" kern="1200" dirty="0">
              <a:solidFill>
                <a:srgbClr val="A05096"/>
              </a:solidFill>
            </a:rPr>
            <a:t>ocus on impact – see example to follow</a:t>
          </a:r>
          <a:endParaRPr lang="en-US" sz="1900" kern="1200" dirty="0"/>
        </a:p>
      </dsp:txBody>
      <dsp:txXfrm>
        <a:off x="3315891" y="44657"/>
        <a:ext cx="7432567" cy="893142"/>
      </dsp:txXfrm>
    </dsp:sp>
    <dsp:sp modelId="{9C6C319A-29D7-4755-8109-FA362B25DEDA}">
      <dsp:nvSpPr>
        <dsp:cNvPr id="0" name=""/>
        <dsp:cNvSpPr/>
      </dsp:nvSpPr>
      <dsp:spPr>
        <a:xfrm>
          <a:off x="3173867" y="937799"/>
          <a:ext cx="757459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401D1E-E790-45CB-88BE-6868A173CB4D}">
      <dsp:nvSpPr>
        <dsp:cNvPr id="0" name=""/>
        <dsp:cNvSpPr/>
      </dsp:nvSpPr>
      <dsp:spPr>
        <a:xfrm>
          <a:off x="3315891" y="982456"/>
          <a:ext cx="7432567" cy="893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mj-lt"/>
            <a:buNone/>
          </a:pPr>
          <a:r>
            <a:rPr lang="en-GB" sz="1900" b="1" kern="1200" dirty="0"/>
            <a:t>Activities and Methodology- Time Plan</a:t>
          </a:r>
          <a:endParaRPr lang="hr-BA" sz="1900" b="1" kern="1200" dirty="0"/>
        </a:p>
        <a:p>
          <a:pPr marL="0" lvl="0" indent="0" algn="l" defTabSz="844550">
            <a:lnSpc>
              <a:spcPct val="90000"/>
            </a:lnSpc>
            <a:spcBef>
              <a:spcPct val="0"/>
            </a:spcBef>
            <a:spcAft>
              <a:spcPct val="35000"/>
            </a:spcAft>
            <a:buFont typeface="+mj-lt"/>
            <a:buNone/>
          </a:pPr>
          <a:r>
            <a:rPr lang="hr-BA" sz="1900" kern="1200" dirty="0">
              <a:solidFill>
                <a:srgbClr val="A05096"/>
              </a:solidFill>
            </a:rPr>
            <a:t>I</a:t>
          </a:r>
          <a:r>
            <a:rPr lang="en-GB" sz="1900" kern="1200" dirty="0">
              <a:solidFill>
                <a:srgbClr val="A05096"/>
              </a:solidFill>
            </a:rPr>
            <a:t>mportant to show your capacity to deliver</a:t>
          </a:r>
        </a:p>
      </dsp:txBody>
      <dsp:txXfrm>
        <a:off x="3315891" y="982456"/>
        <a:ext cx="7432567" cy="893142"/>
      </dsp:txXfrm>
    </dsp:sp>
    <dsp:sp modelId="{B4B26D4C-1B44-446A-8D65-80962A11A347}">
      <dsp:nvSpPr>
        <dsp:cNvPr id="0" name=""/>
        <dsp:cNvSpPr/>
      </dsp:nvSpPr>
      <dsp:spPr>
        <a:xfrm>
          <a:off x="3173867" y="1875599"/>
          <a:ext cx="757459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B04064-5663-4ED5-939B-6F1FB405B758}">
      <dsp:nvSpPr>
        <dsp:cNvPr id="0" name=""/>
        <dsp:cNvSpPr/>
      </dsp:nvSpPr>
      <dsp:spPr>
        <a:xfrm>
          <a:off x="3315891" y="1920256"/>
          <a:ext cx="7432567" cy="893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mj-lt"/>
            <a:buNone/>
          </a:pPr>
          <a:r>
            <a:rPr lang="en-GB" sz="1900" b="1" kern="1200" dirty="0"/>
            <a:t>Evaluation (success measuring)</a:t>
          </a:r>
        </a:p>
      </dsp:txBody>
      <dsp:txXfrm>
        <a:off x="3315891" y="1920256"/>
        <a:ext cx="7432567" cy="893142"/>
      </dsp:txXfrm>
    </dsp:sp>
    <dsp:sp modelId="{79F5610E-8258-4403-A5DF-69D5AC85A760}">
      <dsp:nvSpPr>
        <dsp:cNvPr id="0" name=""/>
        <dsp:cNvSpPr/>
      </dsp:nvSpPr>
      <dsp:spPr>
        <a:xfrm>
          <a:off x="3173867" y="2813399"/>
          <a:ext cx="757459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545312-EAE3-4505-B3A1-96F0D8ACFAA4}">
      <dsp:nvSpPr>
        <dsp:cNvPr id="0" name=""/>
        <dsp:cNvSpPr/>
      </dsp:nvSpPr>
      <dsp:spPr>
        <a:xfrm>
          <a:off x="3315891" y="2858056"/>
          <a:ext cx="7432567" cy="893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mj-lt"/>
            <a:buNone/>
          </a:pPr>
          <a:r>
            <a:rPr lang="en-GB" sz="1900" b="1" kern="1200" dirty="0"/>
            <a:t>Sustainability   </a:t>
          </a:r>
          <a:endParaRPr lang="hr-BA" sz="1900" b="1" kern="1200" dirty="0"/>
        </a:p>
        <a:p>
          <a:pPr marL="0" lvl="0" indent="0" algn="l" defTabSz="844550">
            <a:lnSpc>
              <a:spcPct val="90000"/>
            </a:lnSpc>
            <a:spcBef>
              <a:spcPct val="0"/>
            </a:spcBef>
            <a:spcAft>
              <a:spcPct val="35000"/>
            </a:spcAft>
            <a:buFont typeface="+mj-lt"/>
            <a:buNone/>
          </a:pPr>
          <a:r>
            <a:rPr lang="hr-BA" sz="1900" kern="1200" dirty="0">
              <a:solidFill>
                <a:srgbClr val="A05096"/>
              </a:solidFill>
            </a:rPr>
            <a:t>I</a:t>
          </a:r>
          <a:r>
            <a:rPr lang="en-GB" sz="1900" kern="1200" dirty="0">
              <a:solidFill>
                <a:srgbClr val="A05096"/>
              </a:solidFill>
            </a:rPr>
            <a:t>mportant to show the funder investment in you will have a lasting legacy</a:t>
          </a:r>
        </a:p>
      </dsp:txBody>
      <dsp:txXfrm>
        <a:off x="3315891" y="2858056"/>
        <a:ext cx="7432567" cy="893142"/>
      </dsp:txXfrm>
    </dsp:sp>
    <dsp:sp modelId="{726E0126-01E6-4EE6-9849-6E6412ABE1F4}">
      <dsp:nvSpPr>
        <dsp:cNvPr id="0" name=""/>
        <dsp:cNvSpPr/>
      </dsp:nvSpPr>
      <dsp:spPr>
        <a:xfrm>
          <a:off x="3173867" y="3751199"/>
          <a:ext cx="757459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831C83-7948-49E9-9F37-15A5976C445E}">
      <dsp:nvSpPr>
        <dsp:cNvPr id="0" name=""/>
        <dsp:cNvSpPr/>
      </dsp:nvSpPr>
      <dsp:spPr>
        <a:xfrm>
          <a:off x="3315891" y="3795856"/>
          <a:ext cx="7432567" cy="893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mj-lt"/>
            <a:buNone/>
          </a:pPr>
          <a:r>
            <a:rPr lang="en-GB" sz="1900" b="1" kern="1200" dirty="0"/>
            <a:t>Budget</a:t>
          </a:r>
        </a:p>
      </dsp:txBody>
      <dsp:txXfrm>
        <a:off x="3315891" y="3795856"/>
        <a:ext cx="7432567" cy="893142"/>
      </dsp:txXfrm>
    </dsp:sp>
    <dsp:sp modelId="{28714252-8EB3-4049-99BA-E5A198153553}">
      <dsp:nvSpPr>
        <dsp:cNvPr id="0" name=""/>
        <dsp:cNvSpPr/>
      </dsp:nvSpPr>
      <dsp:spPr>
        <a:xfrm>
          <a:off x="3173867" y="4688998"/>
          <a:ext cx="757459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CE89A3-111F-4CAB-A268-D10E96A06B15}">
      <dsp:nvSpPr>
        <dsp:cNvPr id="0" name=""/>
        <dsp:cNvSpPr/>
      </dsp:nvSpPr>
      <dsp:spPr>
        <a:xfrm>
          <a:off x="3315891" y="4733656"/>
          <a:ext cx="7432567" cy="893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mj-lt"/>
            <a:buNone/>
          </a:pPr>
          <a:r>
            <a:rPr lang="en-GB" sz="1900" b="1" kern="1200" dirty="0"/>
            <a:t>Annexes </a:t>
          </a:r>
          <a:endParaRPr lang="hr-BA" sz="1900" b="1" kern="1200" dirty="0"/>
        </a:p>
        <a:p>
          <a:pPr marL="0" lvl="0" indent="0" algn="l" defTabSz="844550">
            <a:lnSpc>
              <a:spcPct val="90000"/>
            </a:lnSpc>
            <a:spcBef>
              <a:spcPct val="0"/>
            </a:spcBef>
            <a:spcAft>
              <a:spcPct val="35000"/>
            </a:spcAft>
            <a:buFont typeface="+mj-lt"/>
            <a:buNone/>
          </a:pPr>
          <a:r>
            <a:rPr lang="hr-BA" sz="1900" kern="1200" dirty="0">
              <a:solidFill>
                <a:srgbClr val="A05096"/>
              </a:solidFill>
            </a:rPr>
            <a:t>L</a:t>
          </a:r>
          <a:r>
            <a:rPr lang="en-GB" sz="1900" kern="1200" dirty="0">
              <a:solidFill>
                <a:srgbClr val="A05096"/>
              </a:solidFill>
            </a:rPr>
            <a:t>etters of support, the evidence of need report, financial info</a:t>
          </a:r>
        </a:p>
      </dsp:txBody>
      <dsp:txXfrm>
        <a:off x="3315891" y="4733656"/>
        <a:ext cx="7432567" cy="893142"/>
      </dsp:txXfrm>
    </dsp:sp>
    <dsp:sp modelId="{BFE1F09C-9417-4ED5-9628-95B56D650280}">
      <dsp:nvSpPr>
        <dsp:cNvPr id="0" name=""/>
        <dsp:cNvSpPr/>
      </dsp:nvSpPr>
      <dsp:spPr>
        <a:xfrm>
          <a:off x="3173867" y="5626798"/>
          <a:ext cx="7574591"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E5A4B-AED9-4867-B6DE-DB41E7E96EDF}">
      <dsp:nvSpPr>
        <dsp:cNvPr id="0" name=""/>
        <dsp:cNvSpPr/>
      </dsp:nvSpPr>
      <dsp:spPr>
        <a:xfrm>
          <a:off x="0" y="0"/>
          <a:ext cx="544099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CB4BDD-7C46-439F-8A2D-7664C234D5BA}">
      <dsp:nvSpPr>
        <dsp:cNvPr id="0" name=""/>
        <dsp:cNvSpPr/>
      </dsp:nvSpPr>
      <dsp:spPr>
        <a:xfrm>
          <a:off x="0" y="0"/>
          <a:ext cx="1088198" cy="5414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rgbClr val="5E5E5E"/>
              </a:solidFill>
            </a:rPr>
            <a:t>Funding sources</a:t>
          </a:r>
        </a:p>
        <a:p>
          <a:pPr marL="0" lvl="0" indent="0" algn="l" defTabSz="889000">
            <a:lnSpc>
              <a:spcPct val="90000"/>
            </a:lnSpc>
            <a:spcBef>
              <a:spcPct val="0"/>
            </a:spcBef>
            <a:spcAft>
              <a:spcPct val="35000"/>
            </a:spcAft>
            <a:buNone/>
          </a:pPr>
          <a:r>
            <a:rPr lang="en-US" sz="2000" b="1" kern="1200" dirty="0">
              <a:solidFill>
                <a:srgbClr val="5E5E5E"/>
              </a:solidFill>
            </a:rPr>
            <a:t> and advice</a:t>
          </a:r>
          <a:endParaRPr lang="en-US" sz="2000" kern="1200" dirty="0">
            <a:solidFill>
              <a:srgbClr val="5E5E5E"/>
            </a:solidFill>
          </a:endParaRPr>
        </a:p>
      </dsp:txBody>
      <dsp:txXfrm>
        <a:off x="0" y="0"/>
        <a:ext cx="1088198" cy="5414348"/>
      </dsp:txXfrm>
    </dsp:sp>
    <dsp:sp modelId="{558190DD-3FA0-4537-B02A-C745A59507C0}">
      <dsp:nvSpPr>
        <dsp:cNvPr id="0" name=""/>
        <dsp:cNvSpPr/>
      </dsp:nvSpPr>
      <dsp:spPr>
        <a:xfrm>
          <a:off x="1169813" y="21381"/>
          <a:ext cx="4271178" cy="427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solidFill>
                <a:srgbClr val="5E5E5E"/>
              </a:solidFill>
              <a:effectLst/>
              <a:hlinkClick xmlns:r="http://schemas.openxmlformats.org/officeDocument/2006/relationships" r:id="rId1">
                <a:extLst>
                  <a:ext uri="{A12FA001-AC4F-418D-AE19-62706E023703}">
                    <ahyp:hlinkClr xmlns:ahyp="http://schemas.microsoft.com/office/drawing/2018/hyperlinkcolor" val="tx"/>
                  </a:ext>
                </a:extLst>
              </a:hlinkClick>
            </a:rPr>
            <a:t>Asylum, Migration and Integration Fund (AMIF)</a:t>
          </a:r>
          <a:endParaRPr lang="en-US" sz="1500" kern="1200" dirty="0">
            <a:solidFill>
              <a:srgbClr val="5E5E5E"/>
            </a:solidFill>
          </a:endParaRPr>
        </a:p>
      </dsp:txBody>
      <dsp:txXfrm>
        <a:off x="1169813" y="21381"/>
        <a:ext cx="4271178" cy="427622"/>
      </dsp:txXfrm>
    </dsp:sp>
    <dsp:sp modelId="{DD6DE249-B7CB-455B-9E63-6E8008933A11}">
      <dsp:nvSpPr>
        <dsp:cNvPr id="0" name=""/>
        <dsp:cNvSpPr/>
      </dsp:nvSpPr>
      <dsp:spPr>
        <a:xfrm>
          <a:off x="1088198" y="449003"/>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015EDA-B94F-49BF-9165-E5B944CFC849}">
      <dsp:nvSpPr>
        <dsp:cNvPr id="0" name=""/>
        <dsp:cNvSpPr/>
      </dsp:nvSpPr>
      <dsp:spPr>
        <a:xfrm>
          <a:off x="1169813" y="470384"/>
          <a:ext cx="4271178" cy="427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solidFill>
                <a:srgbClr val="5E5E5E"/>
              </a:solidFill>
              <a:hlinkClick xmlns:r="http://schemas.openxmlformats.org/officeDocument/2006/relationships" r:id="rId2">
                <a:extLst>
                  <a:ext uri="{A12FA001-AC4F-418D-AE19-62706E023703}">
                    <ahyp:hlinkClr xmlns:ahyp="http://schemas.microsoft.com/office/drawing/2018/hyperlinkcolor" val="tx"/>
                  </a:ext>
                </a:extLst>
              </a:hlinkClick>
            </a:rPr>
            <a:t>European Social Fund</a:t>
          </a:r>
          <a:endParaRPr lang="en-US" sz="1500" kern="1200" dirty="0">
            <a:solidFill>
              <a:srgbClr val="5E5E5E"/>
            </a:solidFill>
          </a:endParaRPr>
        </a:p>
      </dsp:txBody>
      <dsp:txXfrm>
        <a:off x="1169813" y="470384"/>
        <a:ext cx="4271178" cy="427622"/>
      </dsp:txXfrm>
    </dsp:sp>
    <dsp:sp modelId="{EDC60DDC-E6EE-40A3-A619-ED8748105B7C}">
      <dsp:nvSpPr>
        <dsp:cNvPr id="0" name=""/>
        <dsp:cNvSpPr/>
      </dsp:nvSpPr>
      <dsp:spPr>
        <a:xfrm>
          <a:off x="1088198" y="898007"/>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8E40E7-7AAC-412C-91F3-7A03CADEE9DF}">
      <dsp:nvSpPr>
        <dsp:cNvPr id="0" name=""/>
        <dsp:cNvSpPr/>
      </dsp:nvSpPr>
      <dsp:spPr>
        <a:xfrm>
          <a:off x="1169813" y="919388"/>
          <a:ext cx="4271178" cy="427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solidFill>
                <a:srgbClr val="5E5E5E"/>
              </a:solidFill>
              <a:hlinkClick xmlns:r="http://schemas.openxmlformats.org/officeDocument/2006/relationships" r:id="rId3">
                <a:extLst>
                  <a:ext uri="{A12FA001-AC4F-418D-AE19-62706E023703}">
                    <ahyp:hlinkClr xmlns:ahyp="http://schemas.microsoft.com/office/drawing/2018/hyperlinkcolor" val="tx"/>
                  </a:ext>
                </a:extLst>
              </a:hlinkClick>
            </a:rPr>
            <a:t>European Fund for Strategic Investments (EFSI)</a:t>
          </a:r>
          <a:endParaRPr lang="en-US" sz="1500" kern="1200" dirty="0">
            <a:solidFill>
              <a:srgbClr val="5E5E5E"/>
            </a:solidFill>
          </a:endParaRPr>
        </a:p>
      </dsp:txBody>
      <dsp:txXfrm>
        <a:off x="1169813" y="919388"/>
        <a:ext cx="4271178" cy="427622"/>
      </dsp:txXfrm>
    </dsp:sp>
    <dsp:sp modelId="{AA999C40-9190-4A8A-BEA2-786984401BCE}">
      <dsp:nvSpPr>
        <dsp:cNvPr id="0" name=""/>
        <dsp:cNvSpPr/>
      </dsp:nvSpPr>
      <dsp:spPr>
        <a:xfrm>
          <a:off x="1088198" y="1347010"/>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4C222C-C060-41CF-9826-7089D9529880}">
      <dsp:nvSpPr>
        <dsp:cNvPr id="0" name=""/>
        <dsp:cNvSpPr/>
      </dsp:nvSpPr>
      <dsp:spPr>
        <a:xfrm>
          <a:off x="1169813" y="1368391"/>
          <a:ext cx="4271178" cy="427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solidFill>
                <a:srgbClr val="5E5E5E"/>
              </a:solidFill>
              <a:hlinkClick xmlns:r="http://schemas.openxmlformats.org/officeDocument/2006/relationships" r:id="rId4">
                <a:extLst>
                  <a:ext uri="{A12FA001-AC4F-418D-AE19-62706E023703}">
                    <ahyp:hlinkClr xmlns:ahyp="http://schemas.microsoft.com/office/drawing/2018/hyperlinkcolor" val="tx"/>
                  </a:ext>
                </a:extLst>
              </a:hlinkClick>
            </a:rPr>
            <a:t>European Structural and Investment Funds (ESIF)</a:t>
          </a:r>
          <a:endParaRPr lang="en-US" sz="1500" kern="1200" dirty="0">
            <a:solidFill>
              <a:srgbClr val="5E5E5E"/>
            </a:solidFill>
          </a:endParaRPr>
        </a:p>
      </dsp:txBody>
      <dsp:txXfrm>
        <a:off x="1169813" y="1368391"/>
        <a:ext cx="4271178" cy="427622"/>
      </dsp:txXfrm>
    </dsp:sp>
    <dsp:sp modelId="{09BBDDA8-D9AC-442F-A60F-9D1CF72E320F}">
      <dsp:nvSpPr>
        <dsp:cNvPr id="0" name=""/>
        <dsp:cNvSpPr/>
      </dsp:nvSpPr>
      <dsp:spPr>
        <a:xfrm>
          <a:off x="1088198" y="1796014"/>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3714ED-B8A4-44D0-9159-3301F18027AC}">
      <dsp:nvSpPr>
        <dsp:cNvPr id="0" name=""/>
        <dsp:cNvSpPr/>
      </dsp:nvSpPr>
      <dsp:spPr>
        <a:xfrm>
          <a:off x="1169813" y="1817395"/>
          <a:ext cx="4271178" cy="427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solidFill>
                <a:srgbClr val="5E5E5E"/>
              </a:solidFill>
              <a:hlinkClick xmlns:r="http://schemas.openxmlformats.org/officeDocument/2006/relationships" r:id="rId5">
                <a:extLst>
                  <a:ext uri="{A12FA001-AC4F-418D-AE19-62706E023703}">
                    <ahyp:hlinkClr xmlns:ahyp="http://schemas.microsoft.com/office/drawing/2018/hyperlinkcolor" val="tx"/>
                  </a:ext>
                </a:extLst>
              </a:hlinkClick>
            </a:rPr>
            <a:t>Fund for European Aid for the Most Deprived (FEAD)</a:t>
          </a:r>
          <a:endParaRPr lang="en-US" sz="1500" kern="1200" dirty="0">
            <a:solidFill>
              <a:srgbClr val="5E5E5E"/>
            </a:solidFill>
          </a:endParaRPr>
        </a:p>
      </dsp:txBody>
      <dsp:txXfrm>
        <a:off x="1169813" y="1817395"/>
        <a:ext cx="4271178" cy="427622"/>
      </dsp:txXfrm>
    </dsp:sp>
    <dsp:sp modelId="{3DC2CF4D-6757-4626-A512-F5F846765971}">
      <dsp:nvSpPr>
        <dsp:cNvPr id="0" name=""/>
        <dsp:cNvSpPr/>
      </dsp:nvSpPr>
      <dsp:spPr>
        <a:xfrm>
          <a:off x="1088198" y="2245017"/>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4F7A00-95CC-4C62-A3BE-F3B754089635}">
      <dsp:nvSpPr>
        <dsp:cNvPr id="0" name=""/>
        <dsp:cNvSpPr/>
      </dsp:nvSpPr>
      <dsp:spPr>
        <a:xfrm>
          <a:off x="1169813" y="2266399"/>
          <a:ext cx="4271178" cy="427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solidFill>
                <a:srgbClr val="5E5E5E"/>
              </a:solidFill>
              <a:hlinkClick xmlns:r="http://schemas.openxmlformats.org/officeDocument/2006/relationships" r:id="rId6">
                <a:extLst>
                  <a:ext uri="{A12FA001-AC4F-418D-AE19-62706E023703}">
                    <ahyp:hlinkClr xmlns:ahyp="http://schemas.microsoft.com/office/drawing/2018/hyperlinkcolor" val="tx"/>
                  </a:ext>
                </a:extLst>
              </a:hlinkClick>
            </a:rPr>
            <a:t>Internal Security Fund (ISF)</a:t>
          </a:r>
          <a:endParaRPr lang="en-US" sz="1500" kern="1200" dirty="0">
            <a:solidFill>
              <a:srgbClr val="5E5E5E"/>
            </a:solidFill>
          </a:endParaRPr>
        </a:p>
      </dsp:txBody>
      <dsp:txXfrm>
        <a:off x="1169813" y="2266399"/>
        <a:ext cx="4271178" cy="427622"/>
      </dsp:txXfrm>
    </dsp:sp>
    <dsp:sp modelId="{A755A78C-ECC0-4BF5-BC23-477B4ACFC128}">
      <dsp:nvSpPr>
        <dsp:cNvPr id="0" name=""/>
        <dsp:cNvSpPr/>
      </dsp:nvSpPr>
      <dsp:spPr>
        <a:xfrm>
          <a:off x="1088198" y="2694021"/>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F7B5FF-5997-4ACB-BD59-A4BFB1171224}">
      <dsp:nvSpPr>
        <dsp:cNvPr id="0" name=""/>
        <dsp:cNvSpPr/>
      </dsp:nvSpPr>
      <dsp:spPr>
        <a:xfrm>
          <a:off x="1169813" y="2715402"/>
          <a:ext cx="4271178" cy="427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solidFill>
                <a:srgbClr val="5E5E5E"/>
              </a:solidFill>
              <a:hlinkClick xmlns:r="http://schemas.openxmlformats.org/officeDocument/2006/relationships" r:id="rId7">
                <a:extLst>
                  <a:ext uri="{A12FA001-AC4F-418D-AE19-62706E023703}">
                    <ahyp:hlinkClr xmlns:ahyp="http://schemas.microsoft.com/office/drawing/2018/hyperlinkcolor" val="tx"/>
                  </a:ext>
                </a:extLst>
              </a:hlinkClick>
            </a:rPr>
            <a:t>European Investment Project Portal</a:t>
          </a:r>
          <a:endParaRPr lang="en-US" sz="1500" kern="1200" dirty="0">
            <a:solidFill>
              <a:srgbClr val="5E5E5E"/>
            </a:solidFill>
          </a:endParaRPr>
        </a:p>
      </dsp:txBody>
      <dsp:txXfrm>
        <a:off x="1169813" y="2715402"/>
        <a:ext cx="4271178" cy="427622"/>
      </dsp:txXfrm>
    </dsp:sp>
    <dsp:sp modelId="{36308167-9670-42D3-ADFD-862F5121CE2E}">
      <dsp:nvSpPr>
        <dsp:cNvPr id="0" name=""/>
        <dsp:cNvSpPr/>
      </dsp:nvSpPr>
      <dsp:spPr>
        <a:xfrm>
          <a:off x="1088198" y="3143025"/>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EF2E0F-8FB3-472C-92D8-73562AE34749}">
      <dsp:nvSpPr>
        <dsp:cNvPr id="0" name=""/>
        <dsp:cNvSpPr/>
      </dsp:nvSpPr>
      <dsp:spPr>
        <a:xfrm>
          <a:off x="1169813" y="3164406"/>
          <a:ext cx="4271178" cy="427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solidFill>
                <a:srgbClr val="5E5E5E"/>
              </a:solidFill>
              <a:hlinkClick xmlns:r="http://schemas.openxmlformats.org/officeDocument/2006/relationships" r:id="rId8">
                <a:extLst>
                  <a:ext uri="{A12FA001-AC4F-418D-AE19-62706E023703}">
                    <ahyp:hlinkClr xmlns:ahyp="http://schemas.microsoft.com/office/drawing/2018/hyperlinkcolor" val="tx"/>
                  </a:ext>
                </a:extLst>
              </a:hlinkClick>
            </a:rPr>
            <a:t>Employment and Social Innovation programme (EaSI)</a:t>
          </a:r>
          <a:endParaRPr lang="en-US" sz="1500" kern="1200" dirty="0">
            <a:solidFill>
              <a:srgbClr val="5E5E5E"/>
            </a:solidFill>
          </a:endParaRPr>
        </a:p>
      </dsp:txBody>
      <dsp:txXfrm>
        <a:off x="1169813" y="3164406"/>
        <a:ext cx="4271178" cy="427622"/>
      </dsp:txXfrm>
    </dsp:sp>
    <dsp:sp modelId="{DFB506F5-B65D-4A55-A1D1-BA739850024A}">
      <dsp:nvSpPr>
        <dsp:cNvPr id="0" name=""/>
        <dsp:cNvSpPr/>
      </dsp:nvSpPr>
      <dsp:spPr>
        <a:xfrm>
          <a:off x="1088198" y="3592028"/>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0D99DB-4EF6-429E-88DC-BC85C9BC5366}">
      <dsp:nvSpPr>
        <dsp:cNvPr id="0" name=""/>
        <dsp:cNvSpPr/>
      </dsp:nvSpPr>
      <dsp:spPr>
        <a:xfrm>
          <a:off x="1169813" y="3613409"/>
          <a:ext cx="4271178" cy="427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solidFill>
                <a:srgbClr val="5E5E5E"/>
              </a:solidFill>
              <a:hlinkClick xmlns:r="http://schemas.openxmlformats.org/officeDocument/2006/relationships" r:id="rId9">
                <a:extLst>
                  <a:ext uri="{A12FA001-AC4F-418D-AE19-62706E023703}">
                    <ahyp:hlinkClr xmlns:ahyp="http://schemas.microsoft.com/office/drawing/2018/hyperlinkcolor" val="tx"/>
                  </a:ext>
                </a:extLst>
              </a:hlinkClick>
            </a:rPr>
            <a:t>Horizon 2020</a:t>
          </a:r>
          <a:endParaRPr lang="en-US" sz="1500" kern="1200" dirty="0">
            <a:solidFill>
              <a:srgbClr val="5E5E5E"/>
            </a:solidFill>
          </a:endParaRPr>
        </a:p>
      </dsp:txBody>
      <dsp:txXfrm>
        <a:off x="1169813" y="3613409"/>
        <a:ext cx="4271178" cy="427622"/>
      </dsp:txXfrm>
    </dsp:sp>
    <dsp:sp modelId="{9048F721-C8F5-467B-8F68-E70E6F4BC9E7}">
      <dsp:nvSpPr>
        <dsp:cNvPr id="0" name=""/>
        <dsp:cNvSpPr/>
      </dsp:nvSpPr>
      <dsp:spPr>
        <a:xfrm>
          <a:off x="1088198" y="4041032"/>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75A5A4-C98B-4D51-B45F-6FA186B664AF}">
      <dsp:nvSpPr>
        <dsp:cNvPr id="0" name=""/>
        <dsp:cNvSpPr/>
      </dsp:nvSpPr>
      <dsp:spPr>
        <a:xfrm>
          <a:off x="1169813" y="4062413"/>
          <a:ext cx="4271178" cy="427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solidFill>
                <a:srgbClr val="5E5E5E"/>
              </a:solidFill>
              <a:hlinkClick xmlns:r="http://schemas.openxmlformats.org/officeDocument/2006/relationships" r:id="rId10">
                <a:extLst>
                  <a:ext uri="{A12FA001-AC4F-418D-AE19-62706E023703}">
                    <ahyp:hlinkClr xmlns:ahyp="http://schemas.microsoft.com/office/drawing/2018/hyperlinkcolor" val="tx"/>
                  </a:ext>
                </a:extLst>
              </a:hlinkClick>
            </a:rPr>
            <a:t>URBACT</a:t>
          </a:r>
          <a:endParaRPr lang="en-US" sz="1500" kern="1200" dirty="0">
            <a:solidFill>
              <a:srgbClr val="5E5E5E"/>
            </a:solidFill>
          </a:endParaRPr>
        </a:p>
      </dsp:txBody>
      <dsp:txXfrm>
        <a:off x="1169813" y="4062413"/>
        <a:ext cx="4271178" cy="427622"/>
      </dsp:txXfrm>
    </dsp:sp>
    <dsp:sp modelId="{7E93919C-963F-4994-A786-0BC5AE33F82B}">
      <dsp:nvSpPr>
        <dsp:cNvPr id="0" name=""/>
        <dsp:cNvSpPr/>
      </dsp:nvSpPr>
      <dsp:spPr>
        <a:xfrm>
          <a:off x="1088198" y="4490035"/>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0A1A46-7193-45A4-A8BA-3C11F60DC329}">
      <dsp:nvSpPr>
        <dsp:cNvPr id="0" name=""/>
        <dsp:cNvSpPr/>
      </dsp:nvSpPr>
      <dsp:spPr>
        <a:xfrm>
          <a:off x="1169813" y="4511416"/>
          <a:ext cx="4271178" cy="427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solidFill>
                <a:srgbClr val="5E5E5E"/>
              </a:solidFill>
              <a:hlinkClick xmlns:r="http://schemas.openxmlformats.org/officeDocument/2006/relationships" r:id="rId11">
                <a:extLst>
                  <a:ext uri="{A12FA001-AC4F-418D-AE19-62706E023703}">
                    <ahyp:hlinkClr xmlns:ahyp="http://schemas.microsoft.com/office/drawing/2018/hyperlinkcolor" val="tx"/>
                  </a:ext>
                </a:extLst>
              </a:hlinkClick>
            </a:rPr>
            <a:t>Urban Innovative Actions (UIA)</a:t>
          </a:r>
          <a:endParaRPr lang="en-US" sz="1500" kern="1200" dirty="0">
            <a:solidFill>
              <a:srgbClr val="5E5E5E"/>
            </a:solidFill>
          </a:endParaRPr>
        </a:p>
      </dsp:txBody>
      <dsp:txXfrm>
        <a:off x="1169813" y="4511416"/>
        <a:ext cx="4271178" cy="427622"/>
      </dsp:txXfrm>
    </dsp:sp>
    <dsp:sp modelId="{6F4AD7FC-A145-49F9-8067-923A806CEFC7}">
      <dsp:nvSpPr>
        <dsp:cNvPr id="0" name=""/>
        <dsp:cNvSpPr/>
      </dsp:nvSpPr>
      <dsp:spPr>
        <a:xfrm>
          <a:off x="1088198" y="4939039"/>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9D1986-47A5-40AA-B1FF-AF7B97170D38}">
      <dsp:nvSpPr>
        <dsp:cNvPr id="0" name=""/>
        <dsp:cNvSpPr/>
      </dsp:nvSpPr>
      <dsp:spPr>
        <a:xfrm>
          <a:off x="1169813" y="4960420"/>
          <a:ext cx="4271178" cy="427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endParaRPr lang="en-US" sz="1500" kern="1200" dirty="0">
            <a:solidFill>
              <a:srgbClr val="5E5E5E"/>
            </a:solidFill>
          </a:endParaRPr>
        </a:p>
      </dsp:txBody>
      <dsp:txXfrm>
        <a:off x="1169813" y="4960420"/>
        <a:ext cx="4271178" cy="427622"/>
      </dsp:txXfrm>
    </dsp:sp>
    <dsp:sp modelId="{F641BB28-3F93-418F-BB54-616D4A237F23}">
      <dsp:nvSpPr>
        <dsp:cNvPr id="0" name=""/>
        <dsp:cNvSpPr/>
      </dsp:nvSpPr>
      <dsp:spPr>
        <a:xfrm>
          <a:off x="1088198" y="5388042"/>
          <a:ext cx="435279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E5A4B-AED9-4867-B6DE-DB41E7E96EDF}">
      <dsp:nvSpPr>
        <dsp:cNvPr id="0" name=""/>
        <dsp:cNvSpPr/>
      </dsp:nvSpPr>
      <dsp:spPr>
        <a:xfrm>
          <a:off x="0" y="0"/>
          <a:ext cx="5569339"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CB4BDD-7C46-439F-8A2D-7664C234D5BA}">
      <dsp:nvSpPr>
        <dsp:cNvPr id="0" name=""/>
        <dsp:cNvSpPr/>
      </dsp:nvSpPr>
      <dsp:spPr>
        <a:xfrm>
          <a:off x="0" y="0"/>
          <a:ext cx="1113867" cy="2709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solidFill>
                <a:srgbClr val="5E5E5E"/>
              </a:solidFill>
            </a:rPr>
            <a:t>Advice and technical assistance</a:t>
          </a:r>
          <a:endParaRPr lang="en-US" sz="1700" kern="1200" dirty="0">
            <a:solidFill>
              <a:srgbClr val="5E5E5E"/>
            </a:solidFill>
          </a:endParaRPr>
        </a:p>
      </dsp:txBody>
      <dsp:txXfrm>
        <a:off x="0" y="0"/>
        <a:ext cx="1113867" cy="2709333"/>
      </dsp:txXfrm>
    </dsp:sp>
    <dsp:sp modelId="{558190DD-3FA0-4537-B02A-C745A59507C0}">
      <dsp:nvSpPr>
        <dsp:cNvPr id="0" name=""/>
        <dsp:cNvSpPr/>
      </dsp:nvSpPr>
      <dsp:spPr>
        <a:xfrm>
          <a:off x="1197407" y="42333"/>
          <a:ext cx="4371931" cy="84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solidFill>
                <a:srgbClr val="5E5E5E"/>
              </a:solidFill>
              <a:hlinkClick xmlns:r="http://schemas.openxmlformats.org/officeDocument/2006/relationships" r:id="rId1">
                <a:extLst>
                  <a:ext uri="{A12FA001-AC4F-418D-AE19-62706E023703}">
                    <ahyp:hlinkClr xmlns:ahyp="http://schemas.microsoft.com/office/drawing/2018/hyperlinkcolor" val="tx"/>
                  </a:ext>
                </a:extLst>
              </a:hlinkClick>
            </a:rPr>
            <a:t>European Investment Advisory Hub (EIAH)</a:t>
          </a:r>
          <a:endParaRPr lang="en-US" sz="1700" kern="1200" dirty="0">
            <a:solidFill>
              <a:srgbClr val="5E5E5E"/>
            </a:solidFill>
          </a:endParaRPr>
        </a:p>
      </dsp:txBody>
      <dsp:txXfrm>
        <a:off x="1197407" y="42333"/>
        <a:ext cx="4371931" cy="846666"/>
      </dsp:txXfrm>
    </dsp:sp>
    <dsp:sp modelId="{DD6DE249-B7CB-455B-9E63-6E8008933A11}">
      <dsp:nvSpPr>
        <dsp:cNvPr id="0" name=""/>
        <dsp:cNvSpPr/>
      </dsp:nvSpPr>
      <dsp:spPr>
        <a:xfrm>
          <a:off x="1113867" y="889000"/>
          <a:ext cx="445547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C937B5-ED32-4056-8C9D-B4E4A125A5CD}">
      <dsp:nvSpPr>
        <dsp:cNvPr id="0" name=""/>
        <dsp:cNvSpPr/>
      </dsp:nvSpPr>
      <dsp:spPr>
        <a:xfrm>
          <a:off x="1197407" y="931333"/>
          <a:ext cx="4371931" cy="84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rgbClr val="5E5E5E"/>
              </a:solidFill>
              <a:hlinkClick xmlns:r="http://schemas.openxmlformats.org/officeDocument/2006/relationships" r:id="rId2">
                <a:extLst>
                  <a:ext uri="{A12FA001-AC4F-418D-AE19-62706E023703}">
                    <ahyp:hlinkClr xmlns:ahyp="http://schemas.microsoft.com/office/drawing/2018/hyperlinkcolor" val="tx"/>
                  </a:ext>
                </a:extLst>
              </a:hlinkClick>
            </a:rPr>
            <a:t>Joint Assistance to Support Projects in European Regions (JASPERS)</a:t>
          </a:r>
          <a:endParaRPr lang="en-US" sz="1700" kern="1200" dirty="0">
            <a:solidFill>
              <a:srgbClr val="5E5E5E"/>
            </a:solidFill>
          </a:endParaRPr>
        </a:p>
      </dsp:txBody>
      <dsp:txXfrm>
        <a:off x="1197407" y="931333"/>
        <a:ext cx="4371931" cy="846666"/>
      </dsp:txXfrm>
    </dsp:sp>
    <dsp:sp modelId="{D37E4593-5FCF-44FD-9ECE-5506BAD337C1}">
      <dsp:nvSpPr>
        <dsp:cNvPr id="0" name=""/>
        <dsp:cNvSpPr/>
      </dsp:nvSpPr>
      <dsp:spPr>
        <a:xfrm>
          <a:off x="1113867" y="1778000"/>
          <a:ext cx="445547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D3026A-81F8-4F23-890B-6D8E82DA54F5}">
      <dsp:nvSpPr>
        <dsp:cNvPr id="0" name=""/>
        <dsp:cNvSpPr/>
      </dsp:nvSpPr>
      <dsp:spPr>
        <a:xfrm>
          <a:off x="1197407" y="1820333"/>
          <a:ext cx="4371931" cy="84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rgbClr val="5E5E5E"/>
              </a:solidFill>
              <a:hlinkClick xmlns:r="http://schemas.openxmlformats.org/officeDocument/2006/relationships" r:id="rId3">
                <a:extLst>
                  <a:ext uri="{A12FA001-AC4F-418D-AE19-62706E023703}">
                    <ahyp:hlinkClr xmlns:ahyp="http://schemas.microsoft.com/office/drawing/2018/hyperlinkcolor" val="tx"/>
                  </a:ext>
                </a:extLst>
              </a:hlinkClick>
            </a:rPr>
            <a:t>EU Skills Profile Tool for Third Country Nationals</a:t>
          </a:r>
          <a:endParaRPr lang="en-US" sz="1700" kern="1200" dirty="0">
            <a:solidFill>
              <a:srgbClr val="5E5E5E"/>
            </a:solidFill>
          </a:endParaRPr>
        </a:p>
      </dsp:txBody>
      <dsp:txXfrm>
        <a:off x="1197407" y="1820333"/>
        <a:ext cx="4371931" cy="846666"/>
      </dsp:txXfrm>
    </dsp:sp>
    <dsp:sp modelId="{A4A0D7F1-ACDA-41CD-84AA-FBDA0C2A43A1}">
      <dsp:nvSpPr>
        <dsp:cNvPr id="0" name=""/>
        <dsp:cNvSpPr/>
      </dsp:nvSpPr>
      <dsp:spPr>
        <a:xfrm>
          <a:off x="1113867" y="2667000"/>
          <a:ext cx="445547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837257-6B31-4883-B176-DF39F55E5988}">
      <dsp:nvSpPr>
        <dsp:cNvPr id="0" name=""/>
        <dsp:cNvSpPr/>
      </dsp:nvSpPr>
      <dsp:spPr>
        <a:xfrm>
          <a:off x="0" y="2709333"/>
          <a:ext cx="5569339"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41B5CB-5E53-45FE-8E57-DC3F9E318284}">
      <dsp:nvSpPr>
        <dsp:cNvPr id="0" name=""/>
        <dsp:cNvSpPr/>
      </dsp:nvSpPr>
      <dsp:spPr>
        <a:xfrm>
          <a:off x="0" y="2709333"/>
          <a:ext cx="1113867" cy="2709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solidFill>
                <a:srgbClr val="5E5E5E"/>
              </a:solidFill>
            </a:rPr>
            <a:t>References</a:t>
          </a:r>
          <a:endParaRPr lang="en-US" sz="1700" kern="1200" dirty="0">
            <a:solidFill>
              <a:srgbClr val="5E5E5E"/>
            </a:solidFill>
          </a:endParaRPr>
        </a:p>
      </dsp:txBody>
      <dsp:txXfrm>
        <a:off x="0" y="2709333"/>
        <a:ext cx="1113867" cy="2709333"/>
      </dsp:txXfrm>
    </dsp:sp>
    <dsp:sp modelId="{E1A257EF-3AE9-48EC-B7DC-714ABAD48279}">
      <dsp:nvSpPr>
        <dsp:cNvPr id="0" name=""/>
        <dsp:cNvSpPr/>
      </dsp:nvSpPr>
      <dsp:spPr>
        <a:xfrm>
          <a:off x="1197407" y="2751666"/>
          <a:ext cx="4371931" cy="84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rgbClr val="5E5E5E"/>
              </a:solidFill>
              <a:hlinkClick xmlns:r="http://schemas.openxmlformats.org/officeDocument/2006/relationships" r:id="rId4">
                <a:extLst>
                  <a:ext uri="{A12FA001-AC4F-418D-AE19-62706E023703}">
                    <ahyp:hlinkClr xmlns:ahyp="http://schemas.microsoft.com/office/drawing/2018/hyperlinkcolor" val="tx"/>
                  </a:ext>
                </a:extLst>
              </a:hlinkClick>
            </a:rPr>
            <a:t>Guidance note on the use of European structural and investment funds in tackling educational and spatial segregation (2015)</a:t>
          </a:r>
          <a:endParaRPr lang="en-US" sz="1700" kern="1200" dirty="0">
            <a:solidFill>
              <a:srgbClr val="5E5E5E"/>
            </a:solidFill>
          </a:endParaRPr>
        </a:p>
      </dsp:txBody>
      <dsp:txXfrm>
        <a:off x="1197407" y="2751666"/>
        <a:ext cx="4371931" cy="846666"/>
      </dsp:txXfrm>
    </dsp:sp>
    <dsp:sp modelId="{B15D99E5-8DF1-43A5-864E-74F365488AC8}">
      <dsp:nvSpPr>
        <dsp:cNvPr id="0" name=""/>
        <dsp:cNvSpPr/>
      </dsp:nvSpPr>
      <dsp:spPr>
        <a:xfrm>
          <a:off x="1113867" y="3598333"/>
          <a:ext cx="445547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27FE7F-C389-4BA4-9ECB-E606BDF66AD4}">
      <dsp:nvSpPr>
        <dsp:cNvPr id="0" name=""/>
        <dsp:cNvSpPr/>
      </dsp:nvSpPr>
      <dsp:spPr>
        <a:xfrm>
          <a:off x="1197407" y="3640666"/>
          <a:ext cx="4371931" cy="84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rgbClr val="5E5E5E"/>
              </a:solidFill>
              <a:hlinkClick xmlns:r="http://schemas.openxmlformats.org/officeDocument/2006/relationships" r:id="rId5">
                <a:extLst>
                  <a:ext uri="{A12FA001-AC4F-418D-AE19-62706E023703}">
                    <ahyp:hlinkClr xmlns:ahyp="http://schemas.microsoft.com/office/drawing/2018/hyperlinkcolor" val="tx"/>
                  </a:ext>
                </a:extLst>
              </a:hlinkClick>
            </a:rPr>
            <a:t>Beginner's Guide to EU Funding</a:t>
          </a:r>
          <a:endParaRPr lang="en-US" sz="1700" kern="1200" dirty="0">
            <a:solidFill>
              <a:srgbClr val="5E5E5E"/>
            </a:solidFill>
          </a:endParaRPr>
        </a:p>
      </dsp:txBody>
      <dsp:txXfrm>
        <a:off x="1197407" y="3640666"/>
        <a:ext cx="4371931" cy="846666"/>
      </dsp:txXfrm>
    </dsp:sp>
    <dsp:sp modelId="{C41D7110-D987-4CA1-ACD0-44BBD5049046}">
      <dsp:nvSpPr>
        <dsp:cNvPr id="0" name=""/>
        <dsp:cNvSpPr/>
      </dsp:nvSpPr>
      <dsp:spPr>
        <a:xfrm>
          <a:off x="1113867" y="4487333"/>
          <a:ext cx="445547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31B847-0A05-4D6B-81AA-E18E52B8695F}">
      <dsp:nvSpPr>
        <dsp:cNvPr id="0" name=""/>
        <dsp:cNvSpPr/>
      </dsp:nvSpPr>
      <dsp:spPr>
        <a:xfrm>
          <a:off x="1197407" y="4529666"/>
          <a:ext cx="4371931" cy="84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rgbClr val="5E5E5E"/>
              </a:solidFill>
              <a:hlinkClick xmlns:r="http://schemas.openxmlformats.org/officeDocument/2006/relationships" r:id="rId6">
                <a:extLst>
                  <a:ext uri="{A12FA001-AC4F-418D-AE19-62706E023703}">
                    <ahyp:hlinkClr xmlns:ahyp="http://schemas.microsoft.com/office/drawing/2018/hyperlinkcolor" val="tx"/>
                  </a:ext>
                </a:extLst>
              </a:hlinkClick>
            </a:rPr>
            <a:t>Accessing regional-policy funds</a:t>
          </a:r>
          <a:endParaRPr lang="en-US" sz="1700" kern="1200" dirty="0">
            <a:solidFill>
              <a:srgbClr val="5E5E5E"/>
            </a:solidFill>
          </a:endParaRPr>
        </a:p>
      </dsp:txBody>
      <dsp:txXfrm>
        <a:off x="1197407" y="4529666"/>
        <a:ext cx="4371931" cy="846666"/>
      </dsp:txXfrm>
    </dsp:sp>
    <dsp:sp modelId="{FF3A4777-51CD-4FCC-9318-9DD48224F400}">
      <dsp:nvSpPr>
        <dsp:cNvPr id="0" name=""/>
        <dsp:cNvSpPr/>
      </dsp:nvSpPr>
      <dsp:spPr>
        <a:xfrm>
          <a:off x="1113867" y="5376333"/>
          <a:ext cx="445547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E5A4B-AED9-4867-B6DE-DB41E7E96EDF}">
      <dsp:nvSpPr>
        <dsp:cNvPr id="0" name=""/>
        <dsp:cNvSpPr/>
      </dsp:nvSpPr>
      <dsp:spPr>
        <a:xfrm>
          <a:off x="0" y="0"/>
          <a:ext cx="4312816"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CB4BDD-7C46-439F-8A2D-7664C234D5BA}">
      <dsp:nvSpPr>
        <dsp:cNvPr id="0" name=""/>
        <dsp:cNvSpPr/>
      </dsp:nvSpPr>
      <dsp:spPr>
        <a:xfrm>
          <a:off x="0" y="0"/>
          <a:ext cx="1401340"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rgbClr val="5E5E5E"/>
              </a:solidFill>
            </a:rPr>
            <a:t>Networking</a:t>
          </a:r>
          <a:endParaRPr lang="en-US" sz="2000" kern="1200" dirty="0">
            <a:solidFill>
              <a:srgbClr val="5E5E5E"/>
            </a:solidFill>
          </a:endParaRPr>
        </a:p>
      </dsp:txBody>
      <dsp:txXfrm>
        <a:off x="0" y="0"/>
        <a:ext cx="1401340" cy="5418667"/>
      </dsp:txXfrm>
    </dsp:sp>
    <dsp:sp modelId="{5C9D1986-47A5-40AA-B1FF-AF7B97170D38}">
      <dsp:nvSpPr>
        <dsp:cNvPr id="0" name=""/>
        <dsp:cNvSpPr/>
      </dsp:nvSpPr>
      <dsp:spPr>
        <a:xfrm>
          <a:off x="1455924" y="63698"/>
          <a:ext cx="2856566"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rgbClr val="5E5E5E"/>
              </a:solidFill>
              <a:hlinkClick xmlns:r="http://schemas.openxmlformats.org/officeDocument/2006/relationships" r:id="rId1">
                <a:extLst>
                  <a:ext uri="{A12FA001-AC4F-418D-AE19-62706E023703}">
                    <ahyp:hlinkClr xmlns:ahyp="http://schemas.microsoft.com/office/drawing/2018/hyperlinkcolor" val="tx"/>
                  </a:ext>
                </a:extLst>
              </a:hlinkClick>
            </a:rPr>
            <a:t>European Integration Network (EIN)</a:t>
          </a:r>
          <a:endParaRPr lang="en-US" sz="1800" kern="1200" dirty="0">
            <a:solidFill>
              <a:srgbClr val="5E5E5E"/>
            </a:solidFill>
          </a:endParaRPr>
        </a:p>
      </dsp:txBody>
      <dsp:txXfrm>
        <a:off x="1455924" y="63698"/>
        <a:ext cx="2856566" cy="1273968"/>
      </dsp:txXfrm>
    </dsp:sp>
    <dsp:sp modelId="{F641BB28-3F93-418F-BB54-616D4A237F23}">
      <dsp:nvSpPr>
        <dsp:cNvPr id="0" name=""/>
        <dsp:cNvSpPr/>
      </dsp:nvSpPr>
      <dsp:spPr>
        <a:xfrm>
          <a:off x="1401340" y="1337667"/>
          <a:ext cx="29111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EBBF36-CDDA-4209-9927-081E074CE6BF}">
      <dsp:nvSpPr>
        <dsp:cNvPr id="0" name=""/>
        <dsp:cNvSpPr/>
      </dsp:nvSpPr>
      <dsp:spPr>
        <a:xfrm>
          <a:off x="1455924" y="1401365"/>
          <a:ext cx="2856566"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rgbClr val="5E5E5E"/>
              </a:solidFill>
              <a:hlinkClick xmlns:r="http://schemas.openxmlformats.org/officeDocument/2006/relationships" r:id="rId2">
                <a:extLst>
                  <a:ext uri="{A12FA001-AC4F-418D-AE19-62706E023703}">
                    <ahyp:hlinkClr xmlns:ahyp="http://schemas.microsoft.com/office/drawing/2018/hyperlinkcolor" val="tx"/>
                  </a:ext>
                </a:extLst>
              </a:hlinkClick>
            </a:rPr>
            <a:t>European Migration Network (EMN)</a:t>
          </a:r>
          <a:endParaRPr lang="en-US" sz="1800" kern="1200" dirty="0">
            <a:solidFill>
              <a:srgbClr val="5E5E5E"/>
            </a:solidFill>
          </a:endParaRPr>
        </a:p>
      </dsp:txBody>
      <dsp:txXfrm>
        <a:off x="1455924" y="1401365"/>
        <a:ext cx="2856566" cy="1273968"/>
      </dsp:txXfrm>
    </dsp:sp>
    <dsp:sp modelId="{F62AB037-C778-4FED-A672-4C54845745B7}">
      <dsp:nvSpPr>
        <dsp:cNvPr id="0" name=""/>
        <dsp:cNvSpPr/>
      </dsp:nvSpPr>
      <dsp:spPr>
        <a:xfrm>
          <a:off x="1401340" y="2675334"/>
          <a:ext cx="29111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12FBF7-C60F-43A5-A716-38FE974AEE63}">
      <dsp:nvSpPr>
        <dsp:cNvPr id="0" name=""/>
        <dsp:cNvSpPr/>
      </dsp:nvSpPr>
      <dsp:spPr>
        <a:xfrm>
          <a:off x="1455924" y="2739032"/>
          <a:ext cx="2856566"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rgbClr val="5E5E5E"/>
              </a:solidFill>
              <a:hlinkClick xmlns:r="http://schemas.openxmlformats.org/officeDocument/2006/relationships" r:id="rId3">
                <a:extLst>
                  <a:ext uri="{A12FA001-AC4F-418D-AE19-62706E023703}">
                    <ahyp:hlinkClr xmlns:ahyp="http://schemas.microsoft.com/office/drawing/2018/hyperlinkcolor" val="tx"/>
                  </a:ext>
                </a:extLst>
              </a:hlinkClick>
            </a:rPr>
            <a:t>Urban Agenda Partnership for the inclusion of migrants and refugees</a:t>
          </a:r>
          <a:endParaRPr lang="en-US" sz="1800" kern="1200" dirty="0">
            <a:solidFill>
              <a:srgbClr val="5E5E5E"/>
            </a:solidFill>
          </a:endParaRPr>
        </a:p>
      </dsp:txBody>
      <dsp:txXfrm>
        <a:off x="1455924" y="2739032"/>
        <a:ext cx="2856566" cy="1273968"/>
      </dsp:txXfrm>
    </dsp:sp>
    <dsp:sp modelId="{38A08320-4ABC-464B-ADC5-E0514D5C07F0}">
      <dsp:nvSpPr>
        <dsp:cNvPr id="0" name=""/>
        <dsp:cNvSpPr/>
      </dsp:nvSpPr>
      <dsp:spPr>
        <a:xfrm>
          <a:off x="1401340" y="4013001"/>
          <a:ext cx="29111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D16172-6F79-4524-8419-F76F20E6460A}">
      <dsp:nvSpPr>
        <dsp:cNvPr id="0" name=""/>
        <dsp:cNvSpPr/>
      </dsp:nvSpPr>
      <dsp:spPr>
        <a:xfrm>
          <a:off x="1455924" y="4076700"/>
          <a:ext cx="2856566"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hr-BA" sz="1800" kern="1200" dirty="0">
              <a:solidFill>
                <a:srgbClr val="5E5E5E"/>
              </a:solidFill>
              <a:hlinkClick xmlns:r="http://schemas.openxmlformats.org/officeDocument/2006/relationships" r:id="rId4">
                <a:extLst>
                  <a:ext uri="{A12FA001-AC4F-418D-AE19-62706E023703}">
                    <ahyp:hlinkClr xmlns:ahyp="http://schemas.microsoft.com/office/drawing/2018/hyperlinkcolor" val="tx"/>
                  </a:ext>
                </a:extLst>
              </a:hlinkClick>
            </a:rPr>
            <a:t>ERASMI Project </a:t>
          </a:r>
          <a:endParaRPr lang="en-US" sz="1800" kern="1200" dirty="0">
            <a:solidFill>
              <a:srgbClr val="5E5E5E"/>
            </a:solidFill>
          </a:endParaRPr>
        </a:p>
      </dsp:txBody>
      <dsp:txXfrm>
        <a:off x="1455924" y="4076700"/>
        <a:ext cx="2856566" cy="1273968"/>
      </dsp:txXfrm>
    </dsp:sp>
    <dsp:sp modelId="{A8771EE7-81A2-4D67-B7F4-E086F64EF02C}">
      <dsp:nvSpPr>
        <dsp:cNvPr id="0" name=""/>
        <dsp:cNvSpPr/>
      </dsp:nvSpPr>
      <dsp:spPr>
        <a:xfrm>
          <a:off x="1401340" y="5350669"/>
          <a:ext cx="29111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FE5A4B-AED9-4867-B6DE-DB41E7E96EDF}">
      <dsp:nvSpPr>
        <dsp:cNvPr id="0" name=""/>
        <dsp:cNvSpPr/>
      </dsp:nvSpPr>
      <dsp:spPr>
        <a:xfrm>
          <a:off x="0" y="0"/>
          <a:ext cx="6783356"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CB4BDD-7C46-439F-8A2D-7664C234D5BA}">
      <dsp:nvSpPr>
        <dsp:cNvPr id="0" name=""/>
        <dsp:cNvSpPr/>
      </dsp:nvSpPr>
      <dsp:spPr>
        <a:xfrm>
          <a:off x="0" y="0"/>
          <a:ext cx="1356671" cy="5414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5E5E5E"/>
              </a:solidFill>
            </a:rPr>
            <a:t>Useful data sources and studies</a:t>
          </a:r>
          <a:endParaRPr lang="en-US" sz="2400" kern="1200" dirty="0">
            <a:solidFill>
              <a:srgbClr val="5E5E5E"/>
            </a:solidFill>
          </a:endParaRPr>
        </a:p>
      </dsp:txBody>
      <dsp:txXfrm>
        <a:off x="0" y="0"/>
        <a:ext cx="1356671" cy="5414348"/>
      </dsp:txXfrm>
    </dsp:sp>
    <dsp:sp modelId="{558190DD-3FA0-4537-B02A-C745A59507C0}">
      <dsp:nvSpPr>
        <dsp:cNvPr id="0" name=""/>
        <dsp:cNvSpPr/>
      </dsp:nvSpPr>
      <dsp:spPr>
        <a:xfrm>
          <a:off x="1458421" y="28486"/>
          <a:ext cx="5324934" cy="569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5E5E5E"/>
              </a:solidFill>
              <a:hlinkClick xmlns:r="http://schemas.openxmlformats.org/officeDocument/2006/relationships" r:id="rId1">
                <a:extLst>
                  <a:ext uri="{A12FA001-AC4F-418D-AE19-62706E023703}">
                    <ahyp:hlinkClr xmlns:ahyp="http://schemas.microsoft.com/office/drawing/2018/hyperlinkcolor" val="tx"/>
                  </a:ext>
                </a:extLst>
              </a:hlinkClick>
            </a:rPr>
            <a:t>Working Together for Local Integration of Migrants and Refugees, OECD 2018</a:t>
          </a:r>
          <a:endParaRPr lang="en-US" sz="1600" kern="1200" dirty="0">
            <a:solidFill>
              <a:srgbClr val="5E5E5E"/>
            </a:solidFill>
          </a:endParaRPr>
        </a:p>
      </dsp:txBody>
      <dsp:txXfrm>
        <a:off x="1458421" y="28486"/>
        <a:ext cx="5324934" cy="569722"/>
      </dsp:txXfrm>
    </dsp:sp>
    <dsp:sp modelId="{DD6DE249-B7CB-455B-9E63-6E8008933A11}">
      <dsp:nvSpPr>
        <dsp:cNvPr id="0" name=""/>
        <dsp:cNvSpPr/>
      </dsp:nvSpPr>
      <dsp:spPr>
        <a:xfrm>
          <a:off x="1356671" y="598208"/>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6475F7-1162-48D2-8BD2-5815B2AA53B5}">
      <dsp:nvSpPr>
        <dsp:cNvPr id="0" name=""/>
        <dsp:cNvSpPr/>
      </dsp:nvSpPr>
      <dsp:spPr>
        <a:xfrm>
          <a:off x="1458421" y="626694"/>
          <a:ext cx="5324934" cy="569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5E5E5E"/>
              </a:solidFill>
              <a:hlinkClick xmlns:r="http://schemas.openxmlformats.org/officeDocument/2006/relationships" r:id="rId2">
                <a:extLst>
                  <a:ext uri="{A12FA001-AC4F-418D-AE19-62706E023703}">
                    <ahyp:hlinkClr xmlns:ahyp="http://schemas.microsoft.com/office/drawing/2018/hyperlinkcolor" val="tx"/>
                  </a:ext>
                </a:extLst>
              </a:hlinkClick>
            </a:rPr>
            <a:t>Survey on immigrants' integration in the EU, 2017</a:t>
          </a:r>
          <a:endParaRPr lang="en-US" sz="1600" kern="1200">
            <a:solidFill>
              <a:srgbClr val="5E5E5E"/>
            </a:solidFill>
          </a:endParaRPr>
        </a:p>
      </dsp:txBody>
      <dsp:txXfrm>
        <a:off x="1458421" y="626694"/>
        <a:ext cx="5324934" cy="569722"/>
      </dsp:txXfrm>
    </dsp:sp>
    <dsp:sp modelId="{F83C0752-CB5D-4621-8C01-F3A8E5DB12E8}">
      <dsp:nvSpPr>
        <dsp:cNvPr id="0" name=""/>
        <dsp:cNvSpPr/>
      </dsp:nvSpPr>
      <dsp:spPr>
        <a:xfrm>
          <a:off x="1356671" y="1196417"/>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22BC4F-4E61-4282-81F8-C96EB1EA1689}">
      <dsp:nvSpPr>
        <dsp:cNvPr id="0" name=""/>
        <dsp:cNvSpPr/>
      </dsp:nvSpPr>
      <dsp:spPr>
        <a:xfrm>
          <a:off x="1458421" y="1224903"/>
          <a:ext cx="5324934" cy="569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5E5E5E"/>
              </a:solidFill>
              <a:hlinkClick xmlns:r="http://schemas.openxmlformats.org/officeDocument/2006/relationships" r:id="rId3">
                <a:extLst>
                  <a:ext uri="{A12FA001-AC4F-418D-AE19-62706E023703}">
                    <ahyp:hlinkClr xmlns:ahyp="http://schemas.microsoft.com/office/drawing/2018/hyperlinkcolor" val="tx"/>
                  </a:ext>
                </a:extLst>
              </a:hlinkClick>
            </a:rPr>
            <a:t>Together in the EU: Promoting the participation of migrants and their descendants - EU Agency for Fundamental Rights</a:t>
          </a:r>
          <a:endParaRPr lang="en-US" sz="1600" kern="1200">
            <a:solidFill>
              <a:srgbClr val="5E5E5E"/>
            </a:solidFill>
          </a:endParaRPr>
        </a:p>
      </dsp:txBody>
      <dsp:txXfrm>
        <a:off x="1458421" y="1224903"/>
        <a:ext cx="5324934" cy="569722"/>
      </dsp:txXfrm>
    </dsp:sp>
    <dsp:sp modelId="{2248DBF6-9A64-463B-AAE5-02A1ABCE043E}">
      <dsp:nvSpPr>
        <dsp:cNvPr id="0" name=""/>
        <dsp:cNvSpPr/>
      </dsp:nvSpPr>
      <dsp:spPr>
        <a:xfrm>
          <a:off x="1356671" y="1794626"/>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E59D54-2D5D-4ED5-9E59-CF675ADC2DEF}">
      <dsp:nvSpPr>
        <dsp:cNvPr id="0" name=""/>
        <dsp:cNvSpPr/>
      </dsp:nvSpPr>
      <dsp:spPr>
        <a:xfrm>
          <a:off x="1458421" y="1823112"/>
          <a:ext cx="5324934" cy="569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5E5E5E"/>
              </a:solidFill>
              <a:hlinkClick xmlns:r="http://schemas.openxmlformats.org/officeDocument/2006/relationships" r:id="rId4">
                <a:extLst>
                  <a:ext uri="{A12FA001-AC4F-418D-AE19-62706E023703}">
                    <ahyp:hlinkClr xmlns:ahyp="http://schemas.microsoft.com/office/drawing/2018/hyperlinkcolor" val="tx"/>
                  </a:ext>
                </a:extLst>
              </a:hlinkClick>
            </a:rPr>
            <a:t>Eurostat: integration indicators including regional series</a:t>
          </a:r>
          <a:endParaRPr lang="en-US" sz="1600" kern="1200">
            <a:solidFill>
              <a:srgbClr val="5E5E5E"/>
            </a:solidFill>
          </a:endParaRPr>
        </a:p>
      </dsp:txBody>
      <dsp:txXfrm>
        <a:off x="1458421" y="1823112"/>
        <a:ext cx="5324934" cy="569722"/>
      </dsp:txXfrm>
    </dsp:sp>
    <dsp:sp modelId="{A0ECB6CF-1C05-4550-BE1D-8486042EB995}">
      <dsp:nvSpPr>
        <dsp:cNvPr id="0" name=""/>
        <dsp:cNvSpPr/>
      </dsp:nvSpPr>
      <dsp:spPr>
        <a:xfrm>
          <a:off x="1356671" y="2392835"/>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4929A2-A697-4798-A113-48AC64F2C5FE}">
      <dsp:nvSpPr>
        <dsp:cNvPr id="0" name=""/>
        <dsp:cNvSpPr/>
      </dsp:nvSpPr>
      <dsp:spPr>
        <a:xfrm>
          <a:off x="1458421" y="2421321"/>
          <a:ext cx="5324934" cy="569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5E5E5E"/>
              </a:solidFill>
              <a:hlinkClick xmlns:r="http://schemas.openxmlformats.org/officeDocument/2006/relationships" r:id="rId5">
                <a:extLst>
                  <a:ext uri="{A12FA001-AC4F-418D-AE19-62706E023703}">
                    <ahyp:hlinkClr xmlns:ahyp="http://schemas.microsoft.com/office/drawing/2018/hyperlinkcolor" val="tx"/>
                  </a:ext>
                </a:extLst>
              </a:hlinkClick>
            </a:rPr>
            <a:t>OECD database on migrants in OECD regions</a:t>
          </a:r>
          <a:endParaRPr lang="en-US" sz="1600" kern="1200">
            <a:solidFill>
              <a:srgbClr val="5E5E5E"/>
            </a:solidFill>
          </a:endParaRPr>
        </a:p>
      </dsp:txBody>
      <dsp:txXfrm>
        <a:off x="1458421" y="2421321"/>
        <a:ext cx="5324934" cy="569722"/>
      </dsp:txXfrm>
    </dsp:sp>
    <dsp:sp modelId="{9F137196-9280-4329-8F44-E5BE8AFCC0A6}">
      <dsp:nvSpPr>
        <dsp:cNvPr id="0" name=""/>
        <dsp:cNvSpPr/>
      </dsp:nvSpPr>
      <dsp:spPr>
        <a:xfrm>
          <a:off x="1356671" y="2991043"/>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832CA2-4AEC-4002-A3B9-3B8D2D7EC0E4}">
      <dsp:nvSpPr>
        <dsp:cNvPr id="0" name=""/>
        <dsp:cNvSpPr/>
      </dsp:nvSpPr>
      <dsp:spPr>
        <a:xfrm>
          <a:off x="1458421" y="3019530"/>
          <a:ext cx="5324934" cy="569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5E5E5E"/>
              </a:solidFill>
              <a:hlinkClick xmlns:r="http://schemas.openxmlformats.org/officeDocument/2006/relationships" r:id="rId6">
                <a:extLst>
                  <a:ext uri="{A12FA001-AC4F-418D-AE19-62706E023703}">
                    <ahyp:hlinkClr xmlns:ahyp="http://schemas.microsoft.com/office/drawing/2018/hyperlinkcolor" val="tx"/>
                  </a:ext>
                </a:extLst>
              </a:hlinkClick>
            </a:rPr>
            <a:t>Knowledge Centre on Migration and Demography</a:t>
          </a:r>
          <a:endParaRPr lang="en-US" sz="1600" kern="1200">
            <a:solidFill>
              <a:srgbClr val="5E5E5E"/>
            </a:solidFill>
          </a:endParaRPr>
        </a:p>
      </dsp:txBody>
      <dsp:txXfrm>
        <a:off x="1458421" y="3019530"/>
        <a:ext cx="5324934" cy="569722"/>
      </dsp:txXfrm>
    </dsp:sp>
    <dsp:sp modelId="{D2A68820-F36C-4C79-A00E-45F4F7CCED6F}">
      <dsp:nvSpPr>
        <dsp:cNvPr id="0" name=""/>
        <dsp:cNvSpPr/>
      </dsp:nvSpPr>
      <dsp:spPr>
        <a:xfrm>
          <a:off x="1356671" y="3589252"/>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3D7283-437B-438D-BFB7-4AE56347FC7E}">
      <dsp:nvSpPr>
        <dsp:cNvPr id="0" name=""/>
        <dsp:cNvSpPr/>
      </dsp:nvSpPr>
      <dsp:spPr>
        <a:xfrm>
          <a:off x="1458421" y="3617738"/>
          <a:ext cx="5324934" cy="569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5E5E5E"/>
              </a:solidFill>
              <a:hlinkClick xmlns:r="http://schemas.openxmlformats.org/officeDocument/2006/relationships" r:id="rId7">
                <a:extLst>
                  <a:ext uri="{A12FA001-AC4F-418D-AE19-62706E023703}">
                    <ahyp:hlinkClr xmlns:ahyp="http://schemas.microsoft.com/office/drawing/2018/hyperlinkcolor" val="tx"/>
                  </a:ext>
                </a:extLst>
              </a:hlinkClick>
            </a:rPr>
            <a:t>Data challenge on integration of migrants in cities</a:t>
          </a:r>
          <a:endParaRPr lang="en-US" sz="1600" kern="1200">
            <a:solidFill>
              <a:srgbClr val="5E5E5E"/>
            </a:solidFill>
          </a:endParaRPr>
        </a:p>
      </dsp:txBody>
      <dsp:txXfrm>
        <a:off x="1458421" y="3617738"/>
        <a:ext cx="5324934" cy="569722"/>
      </dsp:txXfrm>
    </dsp:sp>
    <dsp:sp modelId="{E4AF7BCC-7FDD-40D8-802E-D1A1D1AA0844}">
      <dsp:nvSpPr>
        <dsp:cNvPr id="0" name=""/>
        <dsp:cNvSpPr/>
      </dsp:nvSpPr>
      <dsp:spPr>
        <a:xfrm>
          <a:off x="1356671" y="4187461"/>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E1D343-2634-4BB5-802E-9A98947E2F0E}">
      <dsp:nvSpPr>
        <dsp:cNvPr id="0" name=""/>
        <dsp:cNvSpPr/>
      </dsp:nvSpPr>
      <dsp:spPr>
        <a:xfrm>
          <a:off x="1458421" y="4215947"/>
          <a:ext cx="5324934" cy="569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5E5E5E"/>
              </a:solidFill>
              <a:hlinkClick xmlns:r="http://schemas.openxmlformats.org/officeDocument/2006/relationships" r:id="rId8">
                <a:extLst>
                  <a:ext uri="{A12FA001-AC4F-418D-AE19-62706E023703}">
                    <ahyp:hlinkClr xmlns:ahyp="http://schemas.microsoft.com/office/drawing/2018/hyperlinkcolor" val="tx"/>
                  </a:ext>
                </a:extLst>
              </a:hlinkClick>
            </a:rPr>
            <a:t>ESPON project on Territorial impact of refugees</a:t>
          </a:r>
          <a:endParaRPr lang="en-US" sz="1600" kern="1200">
            <a:solidFill>
              <a:srgbClr val="5E5E5E"/>
            </a:solidFill>
          </a:endParaRPr>
        </a:p>
      </dsp:txBody>
      <dsp:txXfrm>
        <a:off x="1458421" y="4215947"/>
        <a:ext cx="5324934" cy="569722"/>
      </dsp:txXfrm>
    </dsp:sp>
    <dsp:sp modelId="{09B5B325-2E6D-403C-9B0B-782B52ED83FB}">
      <dsp:nvSpPr>
        <dsp:cNvPr id="0" name=""/>
        <dsp:cNvSpPr/>
      </dsp:nvSpPr>
      <dsp:spPr>
        <a:xfrm>
          <a:off x="1356671" y="4785670"/>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AA99AB-2FCD-4E9C-949B-88779E287BEF}">
      <dsp:nvSpPr>
        <dsp:cNvPr id="0" name=""/>
        <dsp:cNvSpPr/>
      </dsp:nvSpPr>
      <dsp:spPr>
        <a:xfrm>
          <a:off x="1458421" y="4814156"/>
          <a:ext cx="5324934" cy="569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solidFill>
                <a:srgbClr val="5E5E5E"/>
              </a:solidFill>
              <a:hlinkClick xmlns:r="http://schemas.openxmlformats.org/officeDocument/2006/relationships" r:id="rId9">
                <a:extLst>
                  <a:ext uri="{A12FA001-AC4F-418D-AE19-62706E023703}">
                    <ahyp:hlinkClr xmlns:ahyp="http://schemas.microsoft.com/office/drawing/2018/hyperlinkcolor" val="tx"/>
                  </a:ext>
                </a:extLst>
              </a:hlinkClick>
            </a:rPr>
            <a:t>International Ethnic and Immigrant Minorities' Survey Data</a:t>
          </a:r>
          <a:endParaRPr lang="en-US" sz="1600" kern="1200">
            <a:solidFill>
              <a:srgbClr val="5E5E5E"/>
            </a:solidFill>
          </a:endParaRPr>
        </a:p>
      </dsp:txBody>
      <dsp:txXfrm>
        <a:off x="1458421" y="4814156"/>
        <a:ext cx="5324934" cy="569722"/>
      </dsp:txXfrm>
    </dsp:sp>
    <dsp:sp modelId="{012EA11C-AAA9-455E-A529-010924249487}">
      <dsp:nvSpPr>
        <dsp:cNvPr id="0" name=""/>
        <dsp:cNvSpPr/>
      </dsp:nvSpPr>
      <dsp:spPr>
        <a:xfrm>
          <a:off x="1356671" y="5383879"/>
          <a:ext cx="5426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5/12/22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5/12/22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050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999890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4034618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08A84934-B093-EF49-A53B-461C49FA347E}"/>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49ACB783-6197-4745-B20F-1918F67FAE37}"/>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D98D3E7-03E2-E647-AAEC-6881A6C8126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91891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890645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FF72099B-33CA-D043-9A4B-B4B8E900C2F3}"/>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88217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00A337F4-DAD3-A746-96CC-86A01DFB30BA}"/>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322515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6" name="Group 25">
            <a:extLst>
              <a:ext uri="{FF2B5EF4-FFF2-40B4-BE49-F238E27FC236}">
                <a16:creationId xmlns:a16="http://schemas.microsoft.com/office/drawing/2014/main" id="{14A143FF-F074-884D-817C-4D0DD7610F59}"/>
              </a:ext>
            </a:extLst>
          </p:cNvPr>
          <p:cNvGrpSpPr/>
          <p:nvPr userDrawn="1"/>
        </p:nvGrpSpPr>
        <p:grpSpPr>
          <a:xfrm>
            <a:off x="3018" y="6099302"/>
            <a:ext cx="12188982" cy="125532"/>
            <a:chOff x="3018" y="6099302"/>
            <a:chExt cx="12188982" cy="125532"/>
          </a:xfrm>
        </p:grpSpPr>
        <p:pic>
          <p:nvPicPr>
            <p:cNvPr id="19" name="Picture 18">
              <a:extLst>
                <a:ext uri="{FF2B5EF4-FFF2-40B4-BE49-F238E27FC236}">
                  <a16:creationId xmlns:a16="http://schemas.microsoft.com/office/drawing/2014/main" id="{F869ABF9-8E27-C948-8152-9DDD895D882A}"/>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640416" y="6099302"/>
              <a:ext cx="1732336" cy="125532"/>
            </a:xfrm>
            <a:prstGeom prst="rect">
              <a:avLst/>
            </a:prstGeom>
            <a:ln>
              <a:noFill/>
            </a:ln>
          </p:spPr>
        </p:pic>
        <p:cxnSp>
          <p:nvCxnSpPr>
            <p:cNvPr id="20" name="Straight Connector 19">
              <a:extLst>
                <a:ext uri="{FF2B5EF4-FFF2-40B4-BE49-F238E27FC236}">
                  <a16:creationId xmlns:a16="http://schemas.microsoft.com/office/drawing/2014/main" id="{BCF01D6B-0253-C641-9DD7-9FB270962D73}"/>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E1FC9E7-B9B9-6249-9BF9-D4096CB525E9}"/>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434540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C9F3C691-B9B3-5545-8075-CE9C4E61C659}"/>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A738010C-55F8-BF47-89B3-62874F609C1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EB76A83F-5BE1-0B46-A495-7CA331459A89}"/>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73838BA2-C576-D24B-9886-8F26BEE4513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2EA54184-A903-0A4E-8E27-64B769C66175}"/>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F08497CE-EE28-F64A-8BAF-3D356C92151B}"/>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57071F-8058-A843-B3E6-968612336A8D}"/>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2ED96AA3-F8E5-BF49-B434-0E5577E372FE}"/>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32536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D5E90AED-30CF-2346-941F-0E2BECD950F4}"/>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4162B794-41FD-ED43-9AFC-365FBF32F422}"/>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5AAEF02B-7454-DE4F-AA3E-59ADF794CD2B}"/>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34346F16-4073-424E-9863-65DDC6AB99C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E3AB1CA3-2E96-F54D-B949-40B61C692F91}"/>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907A7F1A-15B7-5642-A18C-D11C4C1D9CC6}"/>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3BC0FDA-21A1-624B-8EFE-B9D12F10A33B}"/>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9E74DED7-1B98-5B44-A322-DADCA3E6B6BD}"/>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00430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MCM</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MCM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8AE368C-36EF-EF4A-8D88-08BB6BAE0FBC}"/>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9917724" y="6100036"/>
            <a:ext cx="1732336" cy="125532"/>
          </a:xfrm>
          <a:prstGeom prst="rect">
            <a:avLst/>
          </a:prstGeom>
          <a:ln>
            <a:noFill/>
          </a:ln>
        </p:spPr>
      </p:pic>
      <p:cxnSp>
        <p:nvCxnSpPr>
          <p:cNvPr id="9" name="Straight Connector 8">
            <a:extLst>
              <a:ext uri="{FF2B5EF4-FFF2-40B4-BE49-F238E27FC236}">
                <a16:creationId xmlns:a16="http://schemas.microsoft.com/office/drawing/2014/main" id="{1C8E671D-F2A4-1D49-AA3B-968FFA676999}"/>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ABAE81-7FEB-C14C-A288-8A611EEBB85E}"/>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846720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5AF5D0-A371-FA48-93FC-F9AB2731EFED}"/>
              </a:ext>
            </a:extLst>
          </p:cNvPr>
          <p:cNvSpPr/>
          <p:nvPr userDrawn="1"/>
        </p:nvSpPr>
        <p:spPr>
          <a:xfrm>
            <a:off x="332509" y="301336"/>
            <a:ext cx="11513127" cy="6213764"/>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F87A83A-46B6-4347-928D-02C6B7C1F5BD}"/>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9917724" y="6100036"/>
            <a:ext cx="1732336" cy="125532"/>
          </a:xfrm>
          <a:prstGeom prst="rect">
            <a:avLst/>
          </a:prstGeom>
          <a:ln>
            <a:noFill/>
          </a:ln>
        </p:spPr>
      </p:pic>
      <p:cxnSp>
        <p:nvCxnSpPr>
          <p:cNvPr id="12" name="Straight Connector 11">
            <a:extLst>
              <a:ext uri="{FF2B5EF4-FFF2-40B4-BE49-F238E27FC236}">
                <a16:creationId xmlns:a16="http://schemas.microsoft.com/office/drawing/2014/main" id="{98EDF6A6-C862-304F-AE38-0AEFCCAF859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9398F0-177C-2A47-954E-83ACFABF81D1}"/>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23">
            <a:extLst>
              <a:ext uri="{FF2B5EF4-FFF2-40B4-BE49-F238E27FC236}">
                <a16:creationId xmlns:a16="http://schemas.microsoft.com/office/drawing/2014/main" id="{A6EC53F8-17DE-B545-8DCA-C7FF0F8C0D6F}"/>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F59D6B-E258-EE40-96D7-2D3516A1A27E}"/>
              </a:ext>
            </a:extLst>
          </p:cNvPr>
          <p:cNvSpPr/>
          <p:nvPr userDrawn="1"/>
        </p:nvSpPr>
        <p:spPr>
          <a:xfrm>
            <a:off x="332509" y="301336"/>
            <a:ext cx="11513127" cy="6213764"/>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BAB52DC-19E2-044A-8BBC-3543239B3096}"/>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9917724" y="6100036"/>
            <a:ext cx="1732336" cy="125532"/>
          </a:xfrm>
          <a:prstGeom prst="rect">
            <a:avLst/>
          </a:prstGeom>
          <a:ln>
            <a:noFill/>
          </a:ln>
        </p:spPr>
      </p:pic>
      <p:cxnSp>
        <p:nvCxnSpPr>
          <p:cNvPr id="13" name="Straight Connector 12">
            <a:extLst>
              <a:ext uri="{FF2B5EF4-FFF2-40B4-BE49-F238E27FC236}">
                <a16:creationId xmlns:a16="http://schemas.microsoft.com/office/drawing/2014/main" id="{494BBD8C-0955-1F44-8703-B48AE4A99DB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C2CAE3-9830-2C43-9E91-4A7D778040A3}"/>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id="{A5D29BC9-A3D9-3F4F-8D05-111B729E595C}"/>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291612" y="2061841"/>
            <a:ext cx="2659582" cy="3745771"/>
          </a:xfrm>
          <a:prstGeom prst="rect">
            <a:avLst/>
          </a:prstGeom>
          <a:noFill/>
          <a:ln w="1905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10099" y="2061841"/>
            <a:ext cx="2659582" cy="3745771"/>
          </a:xfrm>
          <a:prstGeom prst="rect">
            <a:avLst/>
          </a:prstGeom>
          <a:noFill/>
          <a:ln w="19050">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19032" y="5519991"/>
            <a:ext cx="1811454" cy="432170"/>
          </a:xfrm>
          <a:prstGeom prst="roundRect">
            <a:avLst/>
          </a:prstGeom>
          <a:solidFill>
            <a:srgbClr val="76C6D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52468" y="5519991"/>
            <a:ext cx="1811454" cy="432170"/>
          </a:xfrm>
          <a:prstGeom prst="roundRect">
            <a:avLst/>
          </a:prstGeom>
          <a:solidFill>
            <a:srgbClr val="F6BC67"/>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grpSp>
        <p:nvGrpSpPr>
          <p:cNvPr id="22" name="Group 21">
            <a:extLst>
              <a:ext uri="{FF2B5EF4-FFF2-40B4-BE49-F238E27FC236}">
                <a16:creationId xmlns:a16="http://schemas.microsoft.com/office/drawing/2014/main" id="{B6F62D2B-2EF6-B14F-B8E1-9436E0869E1D}"/>
              </a:ext>
            </a:extLst>
          </p:cNvPr>
          <p:cNvGrpSpPr/>
          <p:nvPr userDrawn="1"/>
        </p:nvGrpSpPr>
        <p:grpSpPr>
          <a:xfrm>
            <a:off x="0" y="6404007"/>
            <a:ext cx="12192000" cy="125532"/>
            <a:chOff x="-173656" y="6390668"/>
            <a:chExt cx="12192000" cy="125532"/>
          </a:xfrm>
        </p:grpSpPr>
        <p:pic>
          <p:nvPicPr>
            <p:cNvPr id="23" name="Picture 22">
              <a:extLst>
                <a:ext uri="{FF2B5EF4-FFF2-40B4-BE49-F238E27FC236}">
                  <a16:creationId xmlns:a16="http://schemas.microsoft.com/office/drawing/2014/main" id="{29A6BD51-50EB-3545-AF0F-C26B822DE61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018549" y="6390668"/>
              <a:ext cx="1732336" cy="125532"/>
            </a:xfrm>
            <a:prstGeom prst="rect">
              <a:avLst/>
            </a:prstGeom>
          </p:spPr>
        </p:pic>
        <p:cxnSp>
          <p:nvCxnSpPr>
            <p:cNvPr id="24" name="Straight Connector 23">
              <a:extLst>
                <a:ext uri="{FF2B5EF4-FFF2-40B4-BE49-F238E27FC236}">
                  <a16:creationId xmlns:a16="http://schemas.microsoft.com/office/drawing/2014/main" id="{39496A35-B64B-8F4B-BDA1-16689BD45E55}"/>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5754BD-DF66-9549-889C-B58A9BEE7E68}"/>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9164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9" name="Text Placeholder 23">
            <a:extLst>
              <a:ext uri="{FF2B5EF4-FFF2-40B4-BE49-F238E27FC236}">
                <a16:creationId xmlns:a16="http://schemas.microsoft.com/office/drawing/2014/main"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id="{8AC65B54-BA29-FA46-A8C1-8E41C5DF0C94}"/>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EC887EE7-F097-6841-B8D0-5BF42F9955D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508027AF-482D-CA40-96F0-5B2D68D81A38}"/>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3D2D1C-235C-A144-87F8-12B9325B8BBE}"/>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4236862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1" name="Group 20">
            <a:extLst>
              <a:ext uri="{FF2B5EF4-FFF2-40B4-BE49-F238E27FC236}">
                <a16:creationId xmlns:a16="http://schemas.microsoft.com/office/drawing/2014/main" id="{9D02A3E2-E80D-7844-9184-2B0EC15BB8DD}"/>
              </a:ext>
            </a:extLst>
          </p:cNvPr>
          <p:cNvGrpSpPr/>
          <p:nvPr userDrawn="1"/>
        </p:nvGrpSpPr>
        <p:grpSpPr>
          <a:xfrm>
            <a:off x="0" y="6395457"/>
            <a:ext cx="12192000" cy="125532"/>
            <a:chOff x="98476" y="6381389"/>
            <a:chExt cx="12192000" cy="125532"/>
          </a:xfrm>
        </p:grpSpPr>
        <p:pic>
          <p:nvPicPr>
            <p:cNvPr id="22" name="Picture 21">
              <a:extLst>
                <a:ext uri="{FF2B5EF4-FFF2-40B4-BE49-F238E27FC236}">
                  <a16:creationId xmlns:a16="http://schemas.microsoft.com/office/drawing/2014/main" id="{DA8E0FB0-8B78-4D4F-ACFD-64A5C2FE21A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917725" y="6381389"/>
              <a:ext cx="1732336" cy="125532"/>
            </a:xfrm>
            <a:prstGeom prst="rect">
              <a:avLst/>
            </a:prstGeom>
          </p:spPr>
        </p:pic>
        <p:cxnSp>
          <p:nvCxnSpPr>
            <p:cNvPr id="23" name="Straight Connector 22">
              <a:extLst>
                <a:ext uri="{FF2B5EF4-FFF2-40B4-BE49-F238E27FC236}">
                  <a16:creationId xmlns:a16="http://schemas.microsoft.com/office/drawing/2014/main" id="{965199E0-C966-234B-AACF-17FB6F1188A7}"/>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04A5A9C-22F8-D74D-93CC-7913DB9E4E33}"/>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2949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id="{A301F4E2-16CC-344C-B8D7-36AC9401AED2}"/>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A92CA399-6D08-6E40-A703-72E82C39DE9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0474EBA3-0773-FD45-A47A-005DFD90534B}"/>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33719CB-F2B6-8945-838B-029D866DB60D}"/>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6DAFF203-8D79-F746-990D-17E7C15602BE}"/>
              </a:ext>
            </a:extLst>
          </p:cNvPr>
          <p:cNvSpPr/>
          <p:nvPr userDrawn="1"/>
        </p:nvSpPr>
        <p:spPr>
          <a:xfrm>
            <a:off x="4332514" y="6083"/>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800444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4452650"/>
            <a:ext cx="12238340" cy="2405350"/>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366946" y="4897601"/>
            <a:ext cx="3104978" cy="697353"/>
          </a:xfrm>
        </p:spPr>
        <p:txBody>
          <a:bodyPr anchor="ctr">
            <a:noAutofit/>
          </a:bodyPr>
          <a:lstStyle>
            <a:lvl1pPr marL="0" indent="0" algn="l">
              <a:buNone/>
              <a:defRPr sz="5400" baseline="0">
                <a:solidFill>
                  <a:schemeClr val="bg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366946" y="5693002"/>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8601483" y="498829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8601483" y="5534225"/>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8601483" y="6101164"/>
            <a:ext cx="2812464" cy="323455"/>
          </a:xfrm>
        </p:spPr>
        <p:txBody>
          <a:bodyPr anchor="t">
            <a:normAutofit/>
          </a:bodyPr>
          <a:lstStyle>
            <a:lvl1pPr marL="0" indent="0">
              <a:buNone/>
              <a:defRPr sz="1600">
                <a:solidFill>
                  <a:schemeClr val="bg1"/>
                </a:solidFill>
              </a:defRPr>
            </a:lvl1pPr>
          </a:lstStyle>
          <a:p>
            <a:pPr lvl="0"/>
            <a:r>
              <a:rPr lang="en-US" dirty="0"/>
              <a:t>Text 1</a:t>
            </a:r>
          </a:p>
        </p:txBody>
      </p:sp>
      <p:pic>
        <p:nvPicPr>
          <p:cNvPr id="35" name="Picture 34" descr="A close up of a sign&#10;&#10;Description automatically generated">
            <a:extLst>
              <a:ext uri="{FF2B5EF4-FFF2-40B4-BE49-F238E27FC236}">
                <a16:creationId xmlns:a16="http://schemas.microsoft.com/office/drawing/2014/main" id="{25A2D98F-3A90-9D48-9AE7-BBCF43017D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4667" y="276966"/>
            <a:ext cx="5238017" cy="3785046"/>
          </a:xfrm>
          <a:prstGeom prst="rect">
            <a:avLst/>
          </a:prstGeom>
        </p:spPr>
      </p:pic>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901833" y="3650366"/>
            <a:ext cx="2095500" cy="558800"/>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MCM</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5/12/22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xt Slide 1">
    <p:spTree>
      <p:nvGrpSpPr>
        <p:cNvPr id="1" name=""/>
        <p:cNvGrpSpPr/>
        <p:nvPr/>
      </p:nvGrpSpPr>
      <p:grpSpPr>
        <a:xfrm>
          <a:off x="0" y="0"/>
          <a:ext cx="0" cy="0"/>
          <a:chOff x="0" y="0"/>
          <a:chExt cx="0" cy="0"/>
        </a:xfrm>
      </p:grpSpPr>
      <p:sp>
        <p:nvSpPr>
          <p:cNvPr id="8" name="Rectangle 7"/>
          <p:cNvSpPr/>
          <p:nvPr userDrawn="1"/>
        </p:nvSpPr>
        <p:spPr>
          <a:xfrm>
            <a:off x="-36717" y="2684585"/>
            <a:ext cx="1422400" cy="4173415"/>
          </a:xfrm>
          <a:prstGeom prst="rect">
            <a:avLst/>
          </a:prstGeom>
          <a:solidFill>
            <a:srgbClr val="F26B2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6717" y="643325"/>
            <a:ext cx="1422400" cy="1524001"/>
          </a:xfrm>
          <a:prstGeom prst="rect">
            <a:avLst/>
          </a:prstGeom>
          <a:solidFill>
            <a:srgbClr val="1EB3D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p:cNvSpPr>
            <a:spLocks noGrp="1"/>
          </p:cNvSpPr>
          <p:nvPr>
            <p:ph type="body" sz="quarter" idx="13" hasCustomPrompt="1"/>
          </p:nvPr>
        </p:nvSpPr>
        <p:spPr>
          <a:xfrm>
            <a:off x="1639836" y="1056648"/>
            <a:ext cx="5466986" cy="697353"/>
          </a:xfrm>
        </p:spPr>
        <p:txBody>
          <a:bodyPr>
            <a:normAutofit/>
          </a:bodyPr>
          <a:lstStyle>
            <a:lvl1pPr marL="0" indent="0" algn="l">
              <a:buNone/>
              <a:defRPr sz="3600">
                <a:solidFill>
                  <a:srgbClr val="142D55"/>
                </a:solidFill>
                <a:latin typeface="+mn-lt"/>
              </a:defRPr>
            </a:lvl1pPr>
          </a:lstStyle>
          <a:p>
            <a:pPr lvl="0"/>
            <a:r>
              <a:rPr lang="en-US" dirty="0"/>
              <a:t>TITLE</a:t>
            </a:r>
          </a:p>
        </p:txBody>
      </p:sp>
      <p:sp>
        <p:nvSpPr>
          <p:cNvPr id="13" name="Text Placeholder 25"/>
          <p:cNvSpPr>
            <a:spLocks noGrp="1"/>
          </p:cNvSpPr>
          <p:nvPr userDrawn="1">
            <p:ph type="body" sz="quarter" idx="14" hasCustomPrompt="1"/>
          </p:nvPr>
        </p:nvSpPr>
        <p:spPr>
          <a:xfrm>
            <a:off x="1639836" y="2977661"/>
            <a:ext cx="8817149" cy="3001108"/>
          </a:xfrm>
        </p:spPr>
        <p:txBody>
          <a:bodyPr>
            <a:noAutofit/>
          </a:bodyPr>
          <a:lstStyle>
            <a:lvl1pPr marL="0" indent="0" algn="l">
              <a:buNone/>
              <a:defRPr sz="2400" baseline="0">
                <a:solidFill>
                  <a:srgbClr val="142D5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p:cNvSpPr/>
          <p:nvPr userDrawn="1"/>
        </p:nvSpPr>
        <p:spPr>
          <a:xfrm>
            <a:off x="10781837" y="0"/>
            <a:ext cx="1422400" cy="4057650"/>
          </a:xfrm>
          <a:prstGeom prst="rect">
            <a:avLst/>
          </a:prstGeom>
          <a:solidFill>
            <a:srgbClr val="C54A9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userDrawn="1"/>
        </p:nvGrpSpPr>
        <p:grpSpPr>
          <a:xfrm>
            <a:off x="9652626" y="6170931"/>
            <a:ext cx="2258421" cy="481204"/>
            <a:chOff x="6392185" y="5619479"/>
            <a:chExt cx="4956575" cy="1056102"/>
          </a:xfrm>
        </p:grpSpPr>
        <p:pic>
          <p:nvPicPr>
            <p:cNvPr id="25" name="Picture 2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92185" y="5619479"/>
              <a:ext cx="703385" cy="1056102"/>
            </a:xfrm>
            <a:prstGeom prst="rect">
              <a:avLst/>
            </a:prstGeom>
          </p:spPr>
        </p:pic>
        <p:pic>
          <p:nvPicPr>
            <p:cNvPr id="26" name="Picture 2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209408" y="6147530"/>
              <a:ext cx="4139352" cy="318969"/>
            </a:xfrm>
            <a:prstGeom prst="rect">
              <a:avLst/>
            </a:prstGeom>
          </p:spPr>
        </p:pic>
      </p:grpSp>
    </p:spTree>
    <p:extLst>
      <p:ext uri="{BB962C8B-B14F-4D97-AF65-F5344CB8AC3E}">
        <p14:creationId xmlns:p14="http://schemas.microsoft.com/office/powerpoint/2010/main" val="416005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xt Slide ">
    <p:spTree>
      <p:nvGrpSpPr>
        <p:cNvPr id="1" name=""/>
        <p:cNvGrpSpPr/>
        <p:nvPr/>
      </p:nvGrpSpPr>
      <p:grpSpPr>
        <a:xfrm>
          <a:off x="0" y="0"/>
          <a:ext cx="0" cy="0"/>
          <a:chOff x="0" y="0"/>
          <a:chExt cx="0" cy="0"/>
        </a:xfrm>
      </p:grpSpPr>
      <p:sp>
        <p:nvSpPr>
          <p:cNvPr id="11" name="Rectangle 10"/>
          <p:cNvSpPr/>
          <p:nvPr userDrawn="1"/>
        </p:nvSpPr>
        <p:spPr>
          <a:xfrm>
            <a:off x="0" y="316037"/>
            <a:ext cx="988541" cy="964210"/>
          </a:xfrm>
          <a:prstGeom prst="rect">
            <a:avLst/>
          </a:prstGeom>
          <a:solidFill>
            <a:srgbClr val="A05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1316336" y="526102"/>
            <a:ext cx="10410872" cy="697353"/>
          </a:xfrm>
        </p:spPr>
        <p:txBody>
          <a:bodyPr>
            <a:normAutofit/>
          </a:bodyPr>
          <a:lstStyle>
            <a:lvl1pPr marL="0" indent="0" algn="l">
              <a:buNone/>
              <a:defRPr sz="3200" b="1">
                <a:solidFill>
                  <a:srgbClr val="355383"/>
                </a:solidFill>
                <a:latin typeface="Arial Rounded MT Bold" panose="020F0704030504030204" pitchFamily="34" charset="77"/>
              </a:defRPr>
            </a:lvl1pPr>
          </a:lstStyle>
          <a:p>
            <a:pPr lvl="0"/>
            <a:r>
              <a:rPr lang="en-US" dirty="0"/>
              <a:t>TITLE</a:t>
            </a:r>
          </a:p>
        </p:txBody>
      </p:sp>
      <p:sp>
        <p:nvSpPr>
          <p:cNvPr id="17" name="Text Placeholder 25"/>
          <p:cNvSpPr>
            <a:spLocks noGrp="1"/>
          </p:cNvSpPr>
          <p:nvPr>
            <p:ph type="body" sz="quarter" idx="14" hasCustomPrompt="1"/>
          </p:nvPr>
        </p:nvSpPr>
        <p:spPr>
          <a:xfrm>
            <a:off x="1328956" y="1848658"/>
            <a:ext cx="10397606" cy="3722402"/>
          </a:xfrm>
        </p:spPr>
        <p:txBody>
          <a:bodyPr>
            <a:noAutofit/>
          </a:bodyPr>
          <a:lstStyle>
            <a:lvl1pPr marL="0" indent="0" algn="l">
              <a:buNone/>
              <a:defRPr sz="2200" b="0" i="0" baseline="0">
                <a:solidFill>
                  <a:srgbClr val="355383"/>
                </a:solidFill>
                <a:latin typeface="Arial Rounded MT" pitchFamily="2" charset="0"/>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6" name="Picture 5">
            <a:extLst>
              <a:ext uri="{FF2B5EF4-FFF2-40B4-BE49-F238E27FC236}">
                <a16:creationId xmlns:a16="http://schemas.microsoft.com/office/drawing/2014/main" id="{8771A2D3-F718-B448-8E70-F3939F8459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89862" y="6103298"/>
            <a:ext cx="1536700" cy="457200"/>
          </a:xfrm>
          <a:prstGeom prst="rect">
            <a:avLst/>
          </a:prstGeom>
        </p:spPr>
      </p:pic>
    </p:spTree>
    <p:extLst>
      <p:ext uri="{BB962C8B-B14F-4D97-AF65-F5344CB8AC3E}">
        <p14:creationId xmlns:p14="http://schemas.microsoft.com/office/powerpoint/2010/main" val="3489674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to left - photo on right - NAVY">
    <p:spTree>
      <p:nvGrpSpPr>
        <p:cNvPr id="1" name=""/>
        <p:cNvGrpSpPr/>
        <p:nvPr/>
      </p:nvGrpSpPr>
      <p:grpSpPr>
        <a:xfrm>
          <a:off x="0" y="0"/>
          <a:ext cx="0" cy="0"/>
          <a:chOff x="0" y="0"/>
          <a:chExt cx="0" cy="0"/>
        </a:xfrm>
      </p:grpSpPr>
      <p:sp>
        <p:nvSpPr>
          <p:cNvPr id="13" name="Rectangle 12"/>
          <p:cNvSpPr/>
          <p:nvPr userDrawn="1"/>
        </p:nvSpPr>
        <p:spPr>
          <a:xfrm>
            <a:off x="0" y="-1"/>
            <a:ext cx="12192000" cy="6858001"/>
          </a:xfrm>
          <a:prstGeom prst="rect">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24669" y="412421"/>
            <a:ext cx="5666415" cy="2123658"/>
          </a:xfrm>
          <a:prstGeom prst="rect">
            <a:avLst/>
          </a:prstGeom>
        </p:spPr>
        <p:txBody>
          <a:bodyPr wrap="square">
            <a:spAutoFit/>
          </a:bodyPr>
          <a:lstStyle/>
          <a:p>
            <a:pPr fontAlgn="base"/>
            <a:r>
              <a:rPr lang="en-IE" sz="4400" b="0" i="0" u="none" strike="noStrike" kern="1200" dirty="0">
                <a:solidFill>
                  <a:schemeClr val="bg1"/>
                </a:solidFill>
                <a:effectLst/>
                <a:latin typeface="+mn-lt"/>
                <a:ea typeface="+mn-ea"/>
                <a:cs typeface="+mn-cs"/>
              </a:rPr>
              <a:t>WELCOME TO THE </a:t>
            </a:r>
            <a:r>
              <a:rPr lang="en-IE" sz="4400" b="1" i="0" u="none" strike="noStrike" kern="1200" dirty="0">
                <a:solidFill>
                  <a:schemeClr val="bg1"/>
                </a:solidFill>
                <a:effectLst/>
                <a:latin typeface="+mn-lt"/>
                <a:ea typeface="+mn-ea"/>
                <a:cs typeface="+mn-cs"/>
              </a:rPr>
              <a:t>THROUGH ENTERPRISE </a:t>
            </a:r>
            <a:r>
              <a:rPr lang="en-IE" sz="4400" b="0" i="0" u="none" strike="noStrike" kern="1200" dirty="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15" name="Rectangle 14"/>
          <p:cNvSpPr/>
          <p:nvPr userDrawn="1"/>
        </p:nvSpPr>
        <p:spPr>
          <a:xfrm>
            <a:off x="6680844" y="402213"/>
            <a:ext cx="5260610" cy="5078313"/>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THROUGH ENTERPRISE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using the </a:t>
            </a:r>
            <a:r>
              <a:rPr lang="en-IE" sz="2400" b="1" i="0" u="none" strike="noStrike" kern="1200" dirty="0">
                <a:solidFill>
                  <a:schemeClr val="bg1"/>
                </a:solidFill>
                <a:effectLst/>
                <a:latin typeface="+mn-lt"/>
                <a:ea typeface="+mn-ea"/>
                <a:cs typeface="+mn-cs"/>
              </a:rPr>
              <a:t>THROUGH ENTERPRISE</a:t>
            </a:r>
            <a:r>
              <a:rPr lang="en-IE" sz="2400" b="1" i="0" u="none" strike="noStrike" kern="1200" baseline="0" dirty="0">
                <a:solidFill>
                  <a:schemeClr val="bg1"/>
                </a:solidFill>
                <a:effectLst/>
                <a:latin typeface="+mn-lt"/>
                <a:ea typeface="+mn-ea"/>
                <a:cs typeface="+mn-cs"/>
              </a:rPr>
              <a:t>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16" name="Rectangle 15"/>
          <p:cNvSpPr/>
          <p:nvPr userDrawn="1"/>
        </p:nvSpPr>
        <p:spPr>
          <a:xfrm>
            <a:off x="424669" y="3027059"/>
            <a:ext cx="6005629" cy="2308324"/>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a:solidFill>
                  <a:schemeClr val="bg1"/>
                </a:solidFill>
                <a:effectLst/>
                <a:latin typeface="+mn-lt"/>
                <a:ea typeface="+mn-ea"/>
                <a:cs typeface="+mn-cs"/>
              </a:rPr>
              <a:t>.</a:t>
            </a:r>
            <a:r>
              <a:rPr lang="en-IE" sz="2400" b="0" i="0" u="none" strike="noStrike" kern="1200" baseline="0">
                <a:solidFill>
                  <a:schemeClr val="bg1"/>
                </a:solidFill>
                <a:effectLst/>
                <a:latin typeface="+mn-lt"/>
                <a:ea typeface="+mn-ea"/>
                <a:cs typeface="+mn-cs"/>
              </a:rPr>
              <a:t> </a:t>
            </a:r>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17" name="Straight Connector 16"/>
          <p:cNvCxnSpPr/>
          <p:nvPr userDrawn="1"/>
        </p:nvCxnSpPr>
        <p:spPr>
          <a:xfrm>
            <a:off x="6592529"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0" y="2880991"/>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9" name="Straight Connector 8"/>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45927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nt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424669" y="528535"/>
            <a:ext cx="566641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THROUGH ENTERPRISE </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1" name="Rectangle 10"/>
          <p:cNvSpPr/>
          <p:nvPr userDrawn="1"/>
        </p:nvSpPr>
        <p:spPr>
          <a:xfrm>
            <a:off x="7093974" y="817711"/>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2" name="Rectangle 11"/>
          <p:cNvSpPr/>
          <p:nvPr userDrawn="1"/>
        </p:nvSpPr>
        <p:spPr>
          <a:xfrm>
            <a:off x="424669" y="3128660"/>
            <a:ext cx="6005160"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THROUGH ENTERPRISE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3" name="Straight Connector 12"/>
          <p:cNvCxnSpPr/>
          <p:nvPr userDrawn="1"/>
        </p:nvCxnSpPr>
        <p:spPr>
          <a:xfrm>
            <a:off x="6592529"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9" name="Straight Connector 8"/>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7607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00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5" name="Straight Connector 4"/>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501175" y="505425"/>
            <a:ext cx="4644643" cy="489364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THROUGH</a:t>
            </a:r>
          </a:p>
          <a:p>
            <a:pPr marL="0" lvl="0" indent="0" algn="l" rtl="0">
              <a:spcBef>
                <a:spcPts val="0"/>
              </a:spcBef>
              <a:spcAft>
                <a:spcPts val="0"/>
              </a:spcAft>
              <a:buClr>
                <a:schemeClr val="dk1"/>
              </a:buClr>
              <a:buSzPts val="1100"/>
              <a:buFont typeface="Arial"/>
              <a:buNone/>
            </a:pPr>
            <a:r>
              <a:rPr lang="en-IE" sz="3600" b="1" baseline="0" dirty="0">
                <a:solidFill>
                  <a:schemeClr val="bg1"/>
                </a:solidFill>
                <a:latin typeface="+mn-lt"/>
                <a:ea typeface="Quattrocento Sans"/>
                <a:cs typeface="Quattrocento Sans"/>
                <a:sym typeface="Quattrocento Sans"/>
              </a:rPr>
              <a:t>ENTERPRISE </a:t>
            </a: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Font typeface="Arial" charset="0"/>
              <a:buNone/>
            </a:pPr>
            <a:endParaRPr lang="en-IE" sz="24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cxnSp>
        <p:nvCxnSpPr>
          <p:cNvPr id="7" name="Straight Connector 6"/>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19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Design 2">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66698" y="2295654"/>
            <a:ext cx="7431314" cy="4669536"/>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22399" y="852574"/>
            <a:ext cx="6647543" cy="4061242"/>
          </a:xfrm>
          <a:prstGeom prst="rect">
            <a:avLst/>
          </a:prstGeom>
        </p:spPr>
      </p:pic>
      <p:sp>
        <p:nvSpPr>
          <p:cNvPr id="9" name="Picture Placeholder 8"/>
          <p:cNvSpPr>
            <a:spLocks noGrp="1"/>
          </p:cNvSpPr>
          <p:nvPr>
            <p:ph type="pic" sz="quarter" idx="10"/>
          </p:nvPr>
        </p:nvSpPr>
        <p:spPr>
          <a:xfrm>
            <a:off x="566" y="788810"/>
            <a:ext cx="12197446" cy="576092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9365 h 21600"/>
              <a:gd name="connsiteX6" fmla="*/ 3475 w 21600"/>
              <a:gd name="connsiteY6" fmla="*/ 0 h 21600"/>
              <a:gd name="connsiteX0" fmla="*/ 4436 w 22561"/>
              <a:gd name="connsiteY0" fmla="*/ 0 h 21600"/>
              <a:gd name="connsiteX1" fmla="*/ 19086 w 22561"/>
              <a:gd name="connsiteY1" fmla="*/ 0 h 21600"/>
              <a:gd name="connsiteX2" fmla="*/ 22561 w 22561"/>
              <a:gd name="connsiteY2" fmla="*/ 10800 h 21600"/>
              <a:gd name="connsiteX3" fmla="*/ 19086 w 22561"/>
              <a:gd name="connsiteY3" fmla="*/ 21600 h 21600"/>
              <a:gd name="connsiteX4" fmla="*/ 1010 w 22561"/>
              <a:gd name="connsiteY4" fmla="*/ 21088 h 21600"/>
              <a:gd name="connsiteX5" fmla="*/ 961 w 22561"/>
              <a:gd name="connsiteY5" fmla="*/ 9365 h 21600"/>
              <a:gd name="connsiteX6" fmla="*/ 4436 w 22561"/>
              <a:gd name="connsiteY6" fmla="*/ 0 h 21600"/>
              <a:gd name="connsiteX0" fmla="*/ 4412 w 22537"/>
              <a:gd name="connsiteY0" fmla="*/ 0 h 21600"/>
              <a:gd name="connsiteX1" fmla="*/ 19062 w 22537"/>
              <a:gd name="connsiteY1" fmla="*/ 0 h 21600"/>
              <a:gd name="connsiteX2" fmla="*/ 22537 w 22537"/>
              <a:gd name="connsiteY2" fmla="*/ 10800 h 21600"/>
              <a:gd name="connsiteX3" fmla="*/ 19062 w 22537"/>
              <a:gd name="connsiteY3" fmla="*/ 21600 h 21600"/>
              <a:gd name="connsiteX4" fmla="*/ 986 w 22537"/>
              <a:gd name="connsiteY4" fmla="*/ 21088 h 21600"/>
              <a:gd name="connsiteX5" fmla="*/ 1013 w 22537"/>
              <a:gd name="connsiteY5" fmla="*/ 12798 h 21600"/>
              <a:gd name="connsiteX6" fmla="*/ 4412 w 22537"/>
              <a:gd name="connsiteY6" fmla="*/ 0 h 21600"/>
              <a:gd name="connsiteX0" fmla="*/ 11440 w 22890"/>
              <a:gd name="connsiteY0" fmla="*/ 2613 h 21600"/>
              <a:gd name="connsiteX1" fmla="*/ 19415 w 22890"/>
              <a:gd name="connsiteY1" fmla="*/ 0 h 21600"/>
              <a:gd name="connsiteX2" fmla="*/ 22890 w 22890"/>
              <a:gd name="connsiteY2" fmla="*/ 10800 h 21600"/>
              <a:gd name="connsiteX3" fmla="*/ 19415 w 22890"/>
              <a:gd name="connsiteY3" fmla="*/ 21600 h 21600"/>
              <a:gd name="connsiteX4" fmla="*/ 1339 w 22890"/>
              <a:gd name="connsiteY4" fmla="*/ 21088 h 21600"/>
              <a:gd name="connsiteX5" fmla="*/ 1366 w 22890"/>
              <a:gd name="connsiteY5" fmla="*/ 12798 h 21600"/>
              <a:gd name="connsiteX6" fmla="*/ 11440 w 22890"/>
              <a:gd name="connsiteY6" fmla="*/ 2613 h 21600"/>
              <a:gd name="connsiteX0" fmla="*/ 11440 w 22890"/>
              <a:gd name="connsiteY0" fmla="*/ 2613 h 21600"/>
              <a:gd name="connsiteX1" fmla="*/ 19415 w 22890"/>
              <a:gd name="connsiteY1" fmla="*/ 0 h 21600"/>
              <a:gd name="connsiteX2" fmla="*/ 22890 w 22890"/>
              <a:gd name="connsiteY2" fmla="*/ 10800 h 21600"/>
              <a:gd name="connsiteX3" fmla="*/ 19415 w 22890"/>
              <a:gd name="connsiteY3" fmla="*/ 21600 h 21600"/>
              <a:gd name="connsiteX4" fmla="*/ 1339 w 22890"/>
              <a:gd name="connsiteY4" fmla="*/ 21088 h 21600"/>
              <a:gd name="connsiteX5" fmla="*/ 1366 w 22890"/>
              <a:gd name="connsiteY5" fmla="*/ 12798 h 21600"/>
              <a:gd name="connsiteX6" fmla="*/ 11440 w 22890"/>
              <a:gd name="connsiteY6" fmla="*/ 2613 h 21600"/>
              <a:gd name="connsiteX0" fmla="*/ 9695 w 22795"/>
              <a:gd name="connsiteY0" fmla="*/ 2920 h 21600"/>
              <a:gd name="connsiteX1" fmla="*/ 19320 w 22795"/>
              <a:gd name="connsiteY1" fmla="*/ 0 h 21600"/>
              <a:gd name="connsiteX2" fmla="*/ 22795 w 22795"/>
              <a:gd name="connsiteY2" fmla="*/ 10800 h 21600"/>
              <a:gd name="connsiteX3" fmla="*/ 19320 w 22795"/>
              <a:gd name="connsiteY3" fmla="*/ 21600 h 21600"/>
              <a:gd name="connsiteX4" fmla="*/ 1244 w 22795"/>
              <a:gd name="connsiteY4" fmla="*/ 21088 h 21600"/>
              <a:gd name="connsiteX5" fmla="*/ 1271 w 22795"/>
              <a:gd name="connsiteY5" fmla="*/ 12798 h 21600"/>
              <a:gd name="connsiteX6" fmla="*/ 9695 w 22795"/>
              <a:gd name="connsiteY6" fmla="*/ 2920 h 21600"/>
              <a:gd name="connsiteX0" fmla="*/ 9695 w 23847"/>
              <a:gd name="connsiteY0" fmla="*/ 2869 h 21549"/>
              <a:gd name="connsiteX1" fmla="*/ 22873 w 23847"/>
              <a:gd name="connsiteY1" fmla="*/ 0 h 21549"/>
              <a:gd name="connsiteX2" fmla="*/ 22795 w 23847"/>
              <a:gd name="connsiteY2" fmla="*/ 10749 h 21549"/>
              <a:gd name="connsiteX3" fmla="*/ 19320 w 23847"/>
              <a:gd name="connsiteY3" fmla="*/ 21549 h 21549"/>
              <a:gd name="connsiteX4" fmla="*/ 1244 w 23847"/>
              <a:gd name="connsiteY4" fmla="*/ 21037 h 21549"/>
              <a:gd name="connsiteX5" fmla="*/ 1271 w 23847"/>
              <a:gd name="connsiteY5" fmla="*/ 12747 h 21549"/>
              <a:gd name="connsiteX6" fmla="*/ 9695 w 23847"/>
              <a:gd name="connsiteY6" fmla="*/ 2869 h 21549"/>
              <a:gd name="connsiteX0" fmla="*/ 9695 w 23847"/>
              <a:gd name="connsiteY0" fmla="*/ 3377 h 22057"/>
              <a:gd name="connsiteX1" fmla="*/ 22873 w 23847"/>
              <a:gd name="connsiteY1" fmla="*/ 508 h 22057"/>
              <a:gd name="connsiteX2" fmla="*/ 22795 w 23847"/>
              <a:gd name="connsiteY2" fmla="*/ 11257 h 22057"/>
              <a:gd name="connsiteX3" fmla="*/ 19320 w 23847"/>
              <a:gd name="connsiteY3" fmla="*/ 22057 h 22057"/>
              <a:gd name="connsiteX4" fmla="*/ 1244 w 23847"/>
              <a:gd name="connsiteY4" fmla="*/ 21545 h 22057"/>
              <a:gd name="connsiteX5" fmla="*/ 1271 w 23847"/>
              <a:gd name="connsiteY5" fmla="*/ 13255 h 22057"/>
              <a:gd name="connsiteX6" fmla="*/ 9695 w 23847"/>
              <a:gd name="connsiteY6" fmla="*/ 3377 h 22057"/>
              <a:gd name="connsiteX0" fmla="*/ 10123 w 23869"/>
              <a:gd name="connsiteY0" fmla="*/ 3564 h 22039"/>
              <a:gd name="connsiteX1" fmla="*/ 22895 w 23869"/>
              <a:gd name="connsiteY1" fmla="*/ 490 h 22039"/>
              <a:gd name="connsiteX2" fmla="*/ 22817 w 23869"/>
              <a:gd name="connsiteY2" fmla="*/ 11239 h 22039"/>
              <a:gd name="connsiteX3" fmla="*/ 19342 w 23869"/>
              <a:gd name="connsiteY3" fmla="*/ 22039 h 22039"/>
              <a:gd name="connsiteX4" fmla="*/ 1266 w 23869"/>
              <a:gd name="connsiteY4" fmla="*/ 21527 h 22039"/>
              <a:gd name="connsiteX5" fmla="*/ 1293 w 23869"/>
              <a:gd name="connsiteY5" fmla="*/ 13237 h 22039"/>
              <a:gd name="connsiteX6" fmla="*/ 10123 w 23869"/>
              <a:gd name="connsiteY6" fmla="*/ 3564 h 22039"/>
              <a:gd name="connsiteX0" fmla="*/ 10123 w 23869"/>
              <a:gd name="connsiteY0" fmla="*/ 3758 h 22233"/>
              <a:gd name="connsiteX1" fmla="*/ 22895 w 23869"/>
              <a:gd name="connsiteY1" fmla="*/ 684 h 22233"/>
              <a:gd name="connsiteX2" fmla="*/ 22817 w 23869"/>
              <a:gd name="connsiteY2" fmla="*/ 11433 h 22233"/>
              <a:gd name="connsiteX3" fmla="*/ 19342 w 23869"/>
              <a:gd name="connsiteY3" fmla="*/ 22233 h 22233"/>
              <a:gd name="connsiteX4" fmla="*/ 1266 w 23869"/>
              <a:gd name="connsiteY4" fmla="*/ 21721 h 22233"/>
              <a:gd name="connsiteX5" fmla="*/ 1293 w 23869"/>
              <a:gd name="connsiteY5" fmla="*/ 13431 h 22233"/>
              <a:gd name="connsiteX6" fmla="*/ 10123 w 23869"/>
              <a:gd name="connsiteY6" fmla="*/ 3758 h 22233"/>
              <a:gd name="connsiteX0" fmla="*/ 10123 w 23887"/>
              <a:gd name="connsiteY0" fmla="*/ 3589 h 22064"/>
              <a:gd name="connsiteX1" fmla="*/ 22920 w 23887"/>
              <a:gd name="connsiteY1" fmla="*/ 720 h 22064"/>
              <a:gd name="connsiteX2" fmla="*/ 22817 w 23887"/>
              <a:gd name="connsiteY2" fmla="*/ 11264 h 22064"/>
              <a:gd name="connsiteX3" fmla="*/ 19342 w 23887"/>
              <a:gd name="connsiteY3" fmla="*/ 22064 h 22064"/>
              <a:gd name="connsiteX4" fmla="*/ 1266 w 23887"/>
              <a:gd name="connsiteY4" fmla="*/ 21552 h 22064"/>
              <a:gd name="connsiteX5" fmla="*/ 1293 w 23887"/>
              <a:gd name="connsiteY5" fmla="*/ 13262 h 22064"/>
              <a:gd name="connsiteX6" fmla="*/ 10123 w 23887"/>
              <a:gd name="connsiteY6" fmla="*/ 3589 h 22064"/>
              <a:gd name="connsiteX0" fmla="*/ 10123 w 23887"/>
              <a:gd name="connsiteY0" fmla="*/ 2879 h 21354"/>
              <a:gd name="connsiteX1" fmla="*/ 22920 w 23887"/>
              <a:gd name="connsiteY1" fmla="*/ 10 h 21354"/>
              <a:gd name="connsiteX2" fmla="*/ 22817 w 23887"/>
              <a:gd name="connsiteY2" fmla="*/ 10554 h 21354"/>
              <a:gd name="connsiteX3" fmla="*/ 19342 w 23887"/>
              <a:gd name="connsiteY3" fmla="*/ 21354 h 21354"/>
              <a:gd name="connsiteX4" fmla="*/ 1266 w 23887"/>
              <a:gd name="connsiteY4" fmla="*/ 20842 h 21354"/>
              <a:gd name="connsiteX5" fmla="*/ 1293 w 23887"/>
              <a:gd name="connsiteY5" fmla="*/ 12552 h 21354"/>
              <a:gd name="connsiteX6" fmla="*/ 10123 w 23887"/>
              <a:gd name="connsiteY6" fmla="*/ 2879 h 21354"/>
              <a:gd name="connsiteX0" fmla="*/ 10134 w 23898"/>
              <a:gd name="connsiteY0" fmla="*/ 2879 h 21354"/>
              <a:gd name="connsiteX1" fmla="*/ 22931 w 23898"/>
              <a:gd name="connsiteY1" fmla="*/ 10 h 21354"/>
              <a:gd name="connsiteX2" fmla="*/ 22828 w 23898"/>
              <a:gd name="connsiteY2" fmla="*/ 10554 h 21354"/>
              <a:gd name="connsiteX3" fmla="*/ 19353 w 23898"/>
              <a:gd name="connsiteY3" fmla="*/ 21354 h 21354"/>
              <a:gd name="connsiteX4" fmla="*/ 1277 w 23898"/>
              <a:gd name="connsiteY4" fmla="*/ 20842 h 21354"/>
              <a:gd name="connsiteX5" fmla="*/ 1279 w 23898"/>
              <a:gd name="connsiteY5" fmla="*/ 12347 h 21354"/>
              <a:gd name="connsiteX6" fmla="*/ 10134 w 23898"/>
              <a:gd name="connsiteY6" fmla="*/ 2879 h 21354"/>
              <a:gd name="connsiteX0" fmla="*/ 9758 w 23522"/>
              <a:gd name="connsiteY0" fmla="*/ 2879 h 21354"/>
              <a:gd name="connsiteX1" fmla="*/ 22555 w 23522"/>
              <a:gd name="connsiteY1" fmla="*/ 10 h 21354"/>
              <a:gd name="connsiteX2" fmla="*/ 22452 w 23522"/>
              <a:gd name="connsiteY2" fmla="*/ 10554 h 21354"/>
              <a:gd name="connsiteX3" fmla="*/ 18977 w 23522"/>
              <a:gd name="connsiteY3" fmla="*/ 21354 h 21354"/>
              <a:gd name="connsiteX4" fmla="*/ 901 w 23522"/>
              <a:gd name="connsiteY4" fmla="*/ 20842 h 21354"/>
              <a:gd name="connsiteX5" fmla="*/ 903 w 23522"/>
              <a:gd name="connsiteY5" fmla="*/ 12347 h 21354"/>
              <a:gd name="connsiteX6" fmla="*/ 9758 w 23522"/>
              <a:gd name="connsiteY6" fmla="*/ 2879 h 21354"/>
              <a:gd name="connsiteX0" fmla="*/ 9705 w 23469"/>
              <a:gd name="connsiteY0" fmla="*/ 2879 h 21354"/>
              <a:gd name="connsiteX1" fmla="*/ 22502 w 23469"/>
              <a:gd name="connsiteY1" fmla="*/ 10 h 21354"/>
              <a:gd name="connsiteX2" fmla="*/ 22399 w 23469"/>
              <a:gd name="connsiteY2" fmla="*/ 10554 h 21354"/>
              <a:gd name="connsiteX3" fmla="*/ 18924 w 23469"/>
              <a:gd name="connsiteY3" fmla="*/ 21354 h 21354"/>
              <a:gd name="connsiteX4" fmla="*/ 848 w 23469"/>
              <a:gd name="connsiteY4" fmla="*/ 20842 h 21354"/>
              <a:gd name="connsiteX5" fmla="*/ 850 w 23469"/>
              <a:gd name="connsiteY5" fmla="*/ 12347 h 21354"/>
              <a:gd name="connsiteX6" fmla="*/ 9705 w 23469"/>
              <a:gd name="connsiteY6" fmla="*/ 2879 h 21354"/>
              <a:gd name="connsiteX0" fmla="*/ 8894 w 22658"/>
              <a:gd name="connsiteY0" fmla="*/ 2879 h 21354"/>
              <a:gd name="connsiteX1" fmla="*/ 21691 w 22658"/>
              <a:gd name="connsiteY1" fmla="*/ 10 h 21354"/>
              <a:gd name="connsiteX2" fmla="*/ 21588 w 22658"/>
              <a:gd name="connsiteY2" fmla="*/ 10554 h 21354"/>
              <a:gd name="connsiteX3" fmla="*/ 18113 w 22658"/>
              <a:gd name="connsiteY3" fmla="*/ 21354 h 21354"/>
              <a:gd name="connsiteX4" fmla="*/ 37 w 22658"/>
              <a:gd name="connsiteY4" fmla="*/ 20842 h 21354"/>
              <a:gd name="connsiteX5" fmla="*/ 39 w 22658"/>
              <a:gd name="connsiteY5" fmla="*/ 12347 h 21354"/>
              <a:gd name="connsiteX6" fmla="*/ 8894 w 22658"/>
              <a:gd name="connsiteY6" fmla="*/ 2879 h 21354"/>
              <a:gd name="connsiteX0" fmla="*/ 8894 w 22658"/>
              <a:gd name="connsiteY0" fmla="*/ 2879 h 21354"/>
              <a:gd name="connsiteX1" fmla="*/ 21691 w 22658"/>
              <a:gd name="connsiteY1" fmla="*/ 10 h 21354"/>
              <a:gd name="connsiteX2" fmla="*/ 21588 w 22658"/>
              <a:gd name="connsiteY2" fmla="*/ 10554 h 21354"/>
              <a:gd name="connsiteX3" fmla="*/ 18113 w 22658"/>
              <a:gd name="connsiteY3" fmla="*/ 21354 h 21354"/>
              <a:gd name="connsiteX4" fmla="*/ 37 w 22658"/>
              <a:gd name="connsiteY4" fmla="*/ 20842 h 21354"/>
              <a:gd name="connsiteX5" fmla="*/ 39 w 22658"/>
              <a:gd name="connsiteY5" fmla="*/ 12347 h 21354"/>
              <a:gd name="connsiteX6" fmla="*/ 8894 w 22658"/>
              <a:gd name="connsiteY6" fmla="*/ 2879 h 21354"/>
              <a:gd name="connsiteX0" fmla="*/ 8894 w 22658"/>
              <a:gd name="connsiteY0" fmla="*/ 2879 h 21354"/>
              <a:gd name="connsiteX1" fmla="*/ 21691 w 22658"/>
              <a:gd name="connsiteY1" fmla="*/ 10 h 21354"/>
              <a:gd name="connsiteX2" fmla="*/ 21588 w 22658"/>
              <a:gd name="connsiteY2" fmla="*/ 10554 h 21354"/>
              <a:gd name="connsiteX3" fmla="*/ 18113 w 22658"/>
              <a:gd name="connsiteY3" fmla="*/ 21354 h 21354"/>
              <a:gd name="connsiteX4" fmla="*/ 37 w 22658"/>
              <a:gd name="connsiteY4" fmla="*/ 20842 h 21354"/>
              <a:gd name="connsiteX5" fmla="*/ 39 w 22658"/>
              <a:gd name="connsiteY5" fmla="*/ 12347 h 21354"/>
              <a:gd name="connsiteX6" fmla="*/ 8894 w 22658"/>
              <a:gd name="connsiteY6" fmla="*/ 2879 h 21354"/>
              <a:gd name="connsiteX0" fmla="*/ 8894 w 22658"/>
              <a:gd name="connsiteY0" fmla="*/ 2879 h 21354"/>
              <a:gd name="connsiteX1" fmla="*/ 21691 w 22658"/>
              <a:gd name="connsiteY1" fmla="*/ 10 h 21354"/>
              <a:gd name="connsiteX2" fmla="*/ 21588 w 22658"/>
              <a:gd name="connsiteY2" fmla="*/ 10554 h 21354"/>
              <a:gd name="connsiteX3" fmla="*/ 18113 w 22658"/>
              <a:gd name="connsiteY3" fmla="*/ 21354 h 21354"/>
              <a:gd name="connsiteX4" fmla="*/ 37 w 22658"/>
              <a:gd name="connsiteY4" fmla="*/ 20842 h 21354"/>
              <a:gd name="connsiteX5" fmla="*/ 39 w 22658"/>
              <a:gd name="connsiteY5" fmla="*/ 12347 h 21354"/>
              <a:gd name="connsiteX6" fmla="*/ 8894 w 22658"/>
              <a:gd name="connsiteY6" fmla="*/ 2879 h 21354"/>
              <a:gd name="connsiteX0" fmla="*/ 8894 w 22658"/>
              <a:gd name="connsiteY0" fmla="*/ 2879 h 21354"/>
              <a:gd name="connsiteX1" fmla="*/ 21691 w 22658"/>
              <a:gd name="connsiteY1" fmla="*/ 10 h 21354"/>
              <a:gd name="connsiteX2" fmla="*/ 21588 w 22658"/>
              <a:gd name="connsiteY2" fmla="*/ 10554 h 21354"/>
              <a:gd name="connsiteX3" fmla="*/ 18113 w 22658"/>
              <a:gd name="connsiteY3" fmla="*/ 21354 h 21354"/>
              <a:gd name="connsiteX4" fmla="*/ 37 w 22658"/>
              <a:gd name="connsiteY4" fmla="*/ 20842 h 21354"/>
              <a:gd name="connsiteX5" fmla="*/ 39 w 22658"/>
              <a:gd name="connsiteY5" fmla="*/ 12347 h 21354"/>
              <a:gd name="connsiteX6" fmla="*/ 8894 w 22658"/>
              <a:gd name="connsiteY6" fmla="*/ 2879 h 21354"/>
              <a:gd name="connsiteX0" fmla="*/ 8894 w 22559"/>
              <a:gd name="connsiteY0" fmla="*/ 2879 h 21354"/>
              <a:gd name="connsiteX1" fmla="*/ 21691 w 22559"/>
              <a:gd name="connsiteY1" fmla="*/ 10 h 21354"/>
              <a:gd name="connsiteX2" fmla="*/ 21588 w 22559"/>
              <a:gd name="connsiteY2" fmla="*/ 10554 h 21354"/>
              <a:gd name="connsiteX3" fmla="*/ 18113 w 22559"/>
              <a:gd name="connsiteY3" fmla="*/ 21354 h 21354"/>
              <a:gd name="connsiteX4" fmla="*/ 37 w 22559"/>
              <a:gd name="connsiteY4" fmla="*/ 20842 h 21354"/>
              <a:gd name="connsiteX5" fmla="*/ 39 w 22559"/>
              <a:gd name="connsiteY5" fmla="*/ 12347 h 21354"/>
              <a:gd name="connsiteX6" fmla="*/ 8894 w 22559"/>
              <a:gd name="connsiteY6" fmla="*/ 2879 h 21354"/>
              <a:gd name="connsiteX0" fmla="*/ 8894 w 22672"/>
              <a:gd name="connsiteY0" fmla="*/ 2879 h 21354"/>
              <a:gd name="connsiteX1" fmla="*/ 21691 w 22672"/>
              <a:gd name="connsiteY1" fmla="*/ 10 h 21354"/>
              <a:gd name="connsiteX2" fmla="*/ 21563 w 22672"/>
              <a:gd name="connsiteY2" fmla="*/ 4675 h 21354"/>
              <a:gd name="connsiteX3" fmla="*/ 21588 w 22672"/>
              <a:gd name="connsiteY3" fmla="*/ 10554 h 21354"/>
              <a:gd name="connsiteX4" fmla="*/ 18113 w 22672"/>
              <a:gd name="connsiteY4" fmla="*/ 21354 h 21354"/>
              <a:gd name="connsiteX5" fmla="*/ 37 w 22672"/>
              <a:gd name="connsiteY5" fmla="*/ 20842 h 21354"/>
              <a:gd name="connsiteX6" fmla="*/ 39 w 22672"/>
              <a:gd name="connsiteY6" fmla="*/ 12347 h 21354"/>
              <a:gd name="connsiteX7" fmla="*/ 8894 w 22672"/>
              <a:gd name="connsiteY7" fmla="*/ 2879 h 21354"/>
              <a:gd name="connsiteX0" fmla="*/ 8894 w 22672"/>
              <a:gd name="connsiteY0" fmla="*/ 2879 h 21354"/>
              <a:gd name="connsiteX1" fmla="*/ 21691 w 22672"/>
              <a:gd name="connsiteY1" fmla="*/ 10 h 21354"/>
              <a:gd name="connsiteX2" fmla="*/ 21563 w 22672"/>
              <a:gd name="connsiteY2" fmla="*/ 4675 h 21354"/>
              <a:gd name="connsiteX3" fmla="*/ 21588 w 22672"/>
              <a:gd name="connsiteY3" fmla="*/ 10554 h 21354"/>
              <a:gd name="connsiteX4" fmla="*/ 18113 w 22672"/>
              <a:gd name="connsiteY4" fmla="*/ 21354 h 21354"/>
              <a:gd name="connsiteX5" fmla="*/ 37 w 22672"/>
              <a:gd name="connsiteY5" fmla="*/ 20842 h 21354"/>
              <a:gd name="connsiteX6" fmla="*/ 39 w 22672"/>
              <a:gd name="connsiteY6" fmla="*/ 12347 h 21354"/>
              <a:gd name="connsiteX7" fmla="*/ 8894 w 22672"/>
              <a:gd name="connsiteY7" fmla="*/ 2879 h 21354"/>
              <a:gd name="connsiteX0" fmla="*/ 8894 w 21833"/>
              <a:gd name="connsiteY0" fmla="*/ 2879 h 21354"/>
              <a:gd name="connsiteX1" fmla="*/ 21691 w 21833"/>
              <a:gd name="connsiteY1" fmla="*/ 10 h 21354"/>
              <a:gd name="connsiteX2" fmla="*/ 21563 w 21833"/>
              <a:gd name="connsiteY2" fmla="*/ 4675 h 21354"/>
              <a:gd name="connsiteX3" fmla="*/ 21588 w 21833"/>
              <a:gd name="connsiteY3" fmla="*/ 10554 h 21354"/>
              <a:gd name="connsiteX4" fmla="*/ 18113 w 21833"/>
              <a:gd name="connsiteY4" fmla="*/ 21354 h 21354"/>
              <a:gd name="connsiteX5" fmla="*/ 37 w 21833"/>
              <a:gd name="connsiteY5" fmla="*/ 20842 h 21354"/>
              <a:gd name="connsiteX6" fmla="*/ 39 w 21833"/>
              <a:gd name="connsiteY6" fmla="*/ 12347 h 21354"/>
              <a:gd name="connsiteX7" fmla="*/ 8894 w 21833"/>
              <a:gd name="connsiteY7" fmla="*/ 2879 h 21354"/>
              <a:gd name="connsiteX0" fmla="*/ 8894 w 21833"/>
              <a:gd name="connsiteY0" fmla="*/ 2780 h 21255"/>
              <a:gd name="connsiteX1" fmla="*/ 21589 w 21833"/>
              <a:gd name="connsiteY1" fmla="*/ 13 h 21255"/>
              <a:gd name="connsiteX2" fmla="*/ 21563 w 21833"/>
              <a:gd name="connsiteY2" fmla="*/ 4576 h 21255"/>
              <a:gd name="connsiteX3" fmla="*/ 21588 w 21833"/>
              <a:gd name="connsiteY3" fmla="*/ 10455 h 21255"/>
              <a:gd name="connsiteX4" fmla="*/ 18113 w 21833"/>
              <a:gd name="connsiteY4" fmla="*/ 21255 h 21255"/>
              <a:gd name="connsiteX5" fmla="*/ 37 w 21833"/>
              <a:gd name="connsiteY5" fmla="*/ 20743 h 21255"/>
              <a:gd name="connsiteX6" fmla="*/ 39 w 21833"/>
              <a:gd name="connsiteY6" fmla="*/ 12248 h 21255"/>
              <a:gd name="connsiteX7" fmla="*/ 8894 w 21833"/>
              <a:gd name="connsiteY7" fmla="*/ 2780 h 21255"/>
              <a:gd name="connsiteX0" fmla="*/ 8894 w 21872"/>
              <a:gd name="connsiteY0" fmla="*/ 2780 h 21255"/>
              <a:gd name="connsiteX1" fmla="*/ 21589 w 21872"/>
              <a:gd name="connsiteY1" fmla="*/ 13 h 21255"/>
              <a:gd name="connsiteX2" fmla="*/ 21563 w 21872"/>
              <a:gd name="connsiteY2" fmla="*/ 4576 h 21255"/>
              <a:gd name="connsiteX3" fmla="*/ 21639 w 21872"/>
              <a:gd name="connsiteY3" fmla="*/ 10506 h 21255"/>
              <a:gd name="connsiteX4" fmla="*/ 18113 w 21872"/>
              <a:gd name="connsiteY4" fmla="*/ 21255 h 21255"/>
              <a:gd name="connsiteX5" fmla="*/ 37 w 21872"/>
              <a:gd name="connsiteY5" fmla="*/ 20743 h 21255"/>
              <a:gd name="connsiteX6" fmla="*/ 39 w 21872"/>
              <a:gd name="connsiteY6" fmla="*/ 12248 h 21255"/>
              <a:gd name="connsiteX7" fmla="*/ 8894 w 21872"/>
              <a:gd name="connsiteY7" fmla="*/ 2780 h 21255"/>
              <a:gd name="connsiteX0" fmla="*/ 8894 w 21639"/>
              <a:gd name="connsiteY0" fmla="*/ 2780 h 21255"/>
              <a:gd name="connsiteX1" fmla="*/ 21589 w 21639"/>
              <a:gd name="connsiteY1" fmla="*/ 13 h 21255"/>
              <a:gd name="connsiteX2" fmla="*/ 21563 w 21639"/>
              <a:gd name="connsiteY2" fmla="*/ 4576 h 21255"/>
              <a:gd name="connsiteX3" fmla="*/ 21639 w 21639"/>
              <a:gd name="connsiteY3" fmla="*/ 10506 h 21255"/>
              <a:gd name="connsiteX4" fmla="*/ 18113 w 21639"/>
              <a:gd name="connsiteY4" fmla="*/ 21255 h 21255"/>
              <a:gd name="connsiteX5" fmla="*/ 37 w 21639"/>
              <a:gd name="connsiteY5" fmla="*/ 20743 h 21255"/>
              <a:gd name="connsiteX6" fmla="*/ 39 w 21639"/>
              <a:gd name="connsiteY6" fmla="*/ 12248 h 21255"/>
              <a:gd name="connsiteX7" fmla="*/ 8894 w 21639"/>
              <a:gd name="connsiteY7" fmla="*/ 2780 h 21255"/>
              <a:gd name="connsiteX0" fmla="*/ 8894 w 22418"/>
              <a:gd name="connsiteY0" fmla="*/ 2780 h 20743"/>
              <a:gd name="connsiteX1" fmla="*/ 21589 w 22418"/>
              <a:gd name="connsiteY1" fmla="*/ 13 h 20743"/>
              <a:gd name="connsiteX2" fmla="*/ 21563 w 22418"/>
              <a:gd name="connsiteY2" fmla="*/ 4576 h 20743"/>
              <a:gd name="connsiteX3" fmla="*/ 21639 w 22418"/>
              <a:gd name="connsiteY3" fmla="*/ 10506 h 20743"/>
              <a:gd name="connsiteX4" fmla="*/ 10727 w 22418"/>
              <a:gd name="connsiteY4" fmla="*/ 18385 h 20743"/>
              <a:gd name="connsiteX5" fmla="*/ 37 w 22418"/>
              <a:gd name="connsiteY5" fmla="*/ 20743 h 20743"/>
              <a:gd name="connsiteX6" fmla="*/ 39 w 22418"/>
              <a:gd name="connsiteY6" fmla="*/ 12248 h 20743"/>
              <a:gd name="connsiteX7" fmla="*/ 8894 w 22418"/>
              <a:gd name="connsiteY7" fmla="*/ 2780 h 20743"/>
              <a:gd name="connsiteX0" fmla="*/ 8894 w 22418"/>
              <a:gd name="connsiteY0" fmla="*/ 2780 h 20743"/>
              <a:gd name="connsiteX1" fmla="*/ 21589 w 22418"/>
              <a:gd name="connsiteY1" fmla="*/ 13 h 20743"/>
              <a:gd name="connsiteX2" fmla="*/ 21563 w 22418"/>
              <a:gd name="connsiteY2" fmla="*/ 4576 h 20743"/>
              <a:gd name="connsiteX3" fmla="*/ 21639 w 22418"/>
              <a:gd name="connsiteY3" fmla="*/ 10506 h 20743"/>
              <a:gd name="connsiteX4" fmla="*/ 10727 w 22418"/>
              <a:gd name="connsiteY4" fmla="*/ 18385 h 20743"/>
              <a:gd name="connsiteX5" fmla="*/ 37 w 22418"/>
              <a:gd name="connsiteY5" fmla="*/ 20743 h 20743"/>
              <a:gd name="connsiteX6" fmla="*/ 39 w 22418"/>
              <a:gd name="connsiteY6" fmla="*/ 12248 h 20743"/>
              <a:gd name="connsiteX7" fmla="*/ 8894 w 22418"/>
              <a:gd name="connsiteY7" fmla="*/ 2780 h 20743"/>
              <a:gd name="connsiteX0" fmla="*/ 8894 w 22418"/>
              <a:gd name="connsiteY0" fmla="*/ 2780 h 20743"/>
              <a:gd name="connsiteX1" fmla="*/ 21589 w 22418"/>
              <a:gd name="connsiteY1" fmla="*/ 13 h 20743"/>
              <a:gd name="connsiteX2" fmla="*/ 21563 w 22418"/>
              <a:gd name="connsiteY2" fmla="*/ 4576 h 20743"/>
              <a:gd name="connsiteX3" fmla="*/ 21639 w 22418"/>
              <a:gd name="connsiteY3" fmla="*/ 10506 h 20743"/>
              <a:gd name="connsiteX4" fmla="*/ 10727 w 22418"/>
              <a:gd name="connsiteY4" fmla="*/ 18385 h 20743"/>
              <a:gd name="connsiteX5" fmla="*/ 37 w 22418"/>
              <a:gd name="connsiteY5" fmla="*/ 20743 h 20743"/>
              <a:gd name="connsiteX6" fmla="*/ 39 w 22418"/>
              <a:gd name="connsiteY6" fmla="*/ 12248 h 20743"/>
              <a:gd name="connsiteX7" fmla="*/ 8894 w 22418"/>
              <a:gd name="connsiteY7" fmla="*/ 2780 h 20743"/>
              <a:gd name="connsiteX0" fmla="*/ 8894 w 22418"/>
              <a:gd name="connsiteY0" fmla="*/ 2780 h 20743"/>
              <a:gd name="connsiteX1" fmla="*/ 21589 w 22418"/>
              <a:gd name="connsiteY1" fmla="*/ 13 h 20743"/>
              <a:gd name="connsiteX2" fmla="*/ 21563 w 22418"/>
              <a:gd name="connsiteY2" fmla="*/ 4576 h 20743"/>
              <a:gd name="connsiteX3" fmla="*/ 21639 w 22418"/>
              <a:gd name="connsiteY3" fmla="*/ 10506 h 20743"/>
              <a:gd name="connsiteX4" fmla="*/ 10727 w 22418"/>
              <a:gd name="connsiteY4" fmla="*/ 18180 h 20743"/>
              <a:gd name="connsiteX5" fmla="*/ 37 w 22418"/>
              <a:gd name="connsiteY5" fmla="*/ 20743 h 20743"/>
              <a:gd name="connsiteX6" fmla="*/ 39 w 22418"/>
              <a:gd name="connsiteY6" fmla="*/ 12248 h 20743"/>
              <a:gd name="connsiteX7" fmla="*/ 8894 w 22418"/>
              <a:gd name="connsiteY7" fmla="*/ 2780 h 20743"/>
              <a:gd name="connsiteX0" fmla="*/ 8894 w 22418"/>
              <a:gd name="connsiteY0" fmla="*/ 2780 h 20743"/>
              <a:gd name="connsiteX1" fmla="*/ 21589 w 22418"/>
              <a:gd name="connsiteY1" fmla="*/ 13 h 20743"/>
              <a:gd name="connsiteX2" fmla="*/ 21563 w 22418"/>
              <a:gd name="connsiteY2" fmla="*/ 4576 h 20743"/>
              <a:gd name="connsiteX3" fmla="*/ 21639 w 22418"/>
              <a:gd name="connsiteY3" fmla="*/ 10506 h 20743"/>
              <a:gd name="connsiteX4" fmla="*/ 10727 w 22418"/>
              <a:gd name="connsiteY4" fmla="*/ 18180 h 20743"/>
              <a:gd name="connsiteX5" fmla="*/ 37 w 22418"/>
              <a:gd name="connsiteY5" fmla="*/ 20743 h 20743"/>
              <a:gd name="connsiteX6" fmla="*/ 39 w 22418"/>
              <a:gd name="connsiteY6" fmla="*/ 12248 h 20743"/>
              <a:gd name="connsiteX7" fmla="*/ 8894 w 22418"/>
              <a:gd name="connsiteY7" fmla="*/ 2780 h 20743"/>
              <a:gd name="connsiteX0" fmla="*/ 8894 w 22418"/>
              <a:gd name="connsiteY0" fmla="*/ 2780 h 20743"/>
              <a:gd name="connsiteX1" fmla="*/ 21589 w 22418"/>
              <a:gd name="connsiteY1" fmla="*/ 13 h 20743"/>
              <a:gd name="connsiteX2" fmla="*/ 21563 w 22418"/>
              <a:gd name="connsiteY2" fmla="*/ 4576 h 20743"/>
              <a:gd name="connsiteX3" fmla="*/ 21639 w 22418"/>
              <a:gd name="connsiteY3" fmla="*/ 10506 h 20743"/>
              <a:gd name="connsiteX4" fmla="*/ 10727 w 22418"/>
              <a:gd name="connsiteY4" fmla="*/ 18180 h 20743"/>
              <a:gd name="connsiteX5" fmla="*/ 37 w 22418"/>
              <a:gd name="connsiteY5" fmla="*/ 20743 h 20743"/>
              <a:gd name="connsiteX6" fmla="*/ 39 w 22418"/>
              <a:gd name="connsiteY6" fmla="*/ 12248 h 20743"/>
              <a:gd name="connsiteX7" fmla="*/ 8894 w 22418"/>
              <a:gd name="connsiteY7" fmla="*/ 2780 h 20743"/>
              <a:gd name="connsiteX0" fmla="*/ 8894 w 21639"/>
              <a:gd name="connsiteY0" fmla="*/ 2780 h 20743"/>
              <a:gd name="connsiteX1" fmla="*/ 21589 w 21639"/>
              <a:gd name="connsiteY1" fmla="*/ 13 h 20743"/>
              <a:gd name="connsiteX2" fmla="*/ 21563 w 21639"/>
              <a:gd name="connsiteY2" fmla="*/ 4576 h 20743"/>
              <a:gd name="connsiteX3" fmla="*/ 21639 w 21639"/>
              <a:gd name="connsiteY3" fmla="*/ 10506 h 20743"/>
              <a:gd name="connsiteX4" fmla="*/ 10727 w 21639"/>
              <a:gd name="connsiteY4" fmla="*/ 18180 h 20743"/>
              <a:gd name="connsiteX5" fmla="*/ 37 w 21639"/>
              <a:gd name="connsiteY5" fmla="*/ 20743 h 20743"/>
              <a:gd name="connsiteX6" fmla="*/ 39 w 21639"/>
              <a:gd name="connsiteY6" fmla="*/ 12248 h 20743"/>
              <a:gd name="connsiteX7" fmla="*/ 8894 w 21639"/>
              <a:gd name="connsiteY7" fmla="*/ 2780 h 20743"/>
              <a:gd name="connsiteX0" fmla="*/ 8894 w 21639"/>
              <a:gd name="connsiteY0" fmla="*/ 2780 h 20743"/>
              <a:gd name="connsiteX1" fmla="*/ 21589 w 21639"/>
              <a:gd name="connsiteY1" fmla="*/ 13 h 20743"/>
              <a:gd name="connsiteX2" fmla="*/ 21563 w 21639"/>
              <a:gd name="connsiteY2" fmla="*/ 4576 h 20743"/>
              <a:gd name="connsiteX3" fmla="*/ 21639 w 21639"/>
              <a:gd name="connsiteY3" fmla="*/ 10506 h 20743"/>
              <a:gd name="connsiteX4" fmla="*/ 10727 w 21639"/>
              <a:gd name="connsiteY4" fmla="*/ 18180 h 20743"/>
              <a:gd name="connsiteX5" fmla="*/ 37 w 21639"/>
              <a:gd name="connsiteY5" fmla="*/ 20743 h 20743"/>
              <a:gd name="connsiteX6" fmla="*/ 39 w 21639"/>
              <a:gd name="connsiteY6" fmla="*/ 12248 h 20743"/>
              <a:gd name="connsiteX7" fmla="*/ 8894 w 21639"/>
              <a:gd name="connsiteY7" fmla="*/ 2780 h 20743"/>
              <a:gd name="connsiteX0" fmla="*/ 8894 w 21639"/>
              <a:gd name="connsiteY0" fmla="*/ 2780 h 20743"/>
              <a:gd name="connsiteX1" fmla="*/ 21589 w 21639"/>
              <a:gd name="connsiteY1" fmla="*/ 13 h 20743"/>
              <a:gd name="connsiteX2" fmla="*/ 21563 w 21639"/>
              <a:gd name="connsiteY2" fmla="*/ 4576 h 20743"/>
              <a:gd name="connsiteX3" fmla="*/ 21639 w 21639"/>
              <a:gd name="connsiteY3" fmla="*/ 10506 h 20743"/>
              <a:gd name="connsiteX4" fmla="*/ 10727 w 21639"/>
              <a:gd name="connsiteY4" fmla="*/ 18180 h 20743"/>
              <a:gd name="connsiteX5" fmla="*/ 37 w 21639"/>
              <a:gd name="connsiteY5" fmla="*/ 20743 h 20743"/>
              <a:gd name="connsiteX6" fmla="*/ 39 w 21639"/>
              <a:gd name="connsiteY6" fmla="*/ 12248 h 20743"/>
              <a:gd name="connsiteX7" fmla="*/ 8894 w 21639"/>
              <a:gd name="connsiteY7" fmla="*/ 2780 h 20743"/>
              <a:gd name="connsiteX0" fmla="*/ 8894 w 21639"/>
              <a:gd name="connsiteY0" fmla="*/ 2780 h 20743"/>
              <a:gd name="connsiteX1" fmla="*/ 21589 w 21639"/>
              <a:gd name="connsiteY1" fmla="*/ 13 h 20743"/>
              <a:gd name="connsiteX2" fmla="*/ 21563 w 21639"/>
              <a:gd name="connsiteY2" fmla="*/ 4576 h 20743"/>
              <a:gd name="connsiteX3" fmla="*/ 21639 w 21639"/>
              <a:gd name="connsiteY3" fmla="*/ 10506 h 20743"/>
              <a:gd name="connsiteX4" fmla="*/ 10727 w 21639"/>
              <a:gd name="connsiteY4" fmla="*/ 18180 h 20743"/>
              <a:gd name="connsiteX5" fmla="*/ 37 w 21639"/>
              <a:gd name="connsiteY5" fmla="*/ 20743 h 20743"/>
              <a:gd name="connsiteX6" fmla="*/ 39 w 21639"/>
              <a:gd name="connsiteY6" fmla="*/ 12248 h 20743"/>
              <a:gd name="connsiteX7" fmla="*/ 8894 w 21639"/>
              <a:gd name="connsiteY7" fmla="*/ 2780 h 20743"/>
              <a:gd name="connsiteX0" fmla="*/ 8894 w 21639"/>
              <a:gd name="connsiteY0" fmla="*/ 2780 h 20743"/>
              <a:gd name="connsiteX1" fmla="*/ 21589 w 21639"/>
              <a:gd name="connsiteY1" fmla="*/ 13 h 20743"/>
              <a:gd name="connsiteX2" fmla="*/ 21563 w 21639"/>
              <a:gd name="connsiteY2" fmla="*/ 4576 h 20743"/>
              <a:gd name="connsiteX3" fmla="*/ 21639 w 21639"/>
              <a:gd name="connsiteY3" fmla="*/ 10506 h 20743"/>
              <a:gd name="connsiteX4" fmla="*/ 10727 w 21639"/>
              <a:gd name="connsiteY4" fmla="*/ 18180 h 20743"/>
              <a:gd name="connsiteX5" fmla="*/ 37 w 21639"/>
              <a:gd name="connsiteY5" fmla="*/ 20743 h 20743"/>
              <a:gd name="connsiteX6" fmla="*/ 39 w 21639"/>
              <a:gd name="connsiteY6" fmla="*/ 12248 h 20743"/>
              <a:gd name="connsiteX7" fmla="*/ 8894 w 21639"/>
              <a:gd name="connsiteY7" fmla="*/ 2780 h 20743"/>
              <a:gd name="connsiteX0" fmla="*/ 8894 w 21639"/>
              <a:gd name="connsiteY0" fmla="*/ 2780 h 20743"/>
              <a:gd name="connsiteX1" fmla="*/ 21589 w 21639"/>
              <a:gd name="connsiteY1" fmla="*/ 13 h 20743"/>
              <a:gd name="connsiteX2" fmla="*/ 21563 w 21639"/>
              <a:gd name="connsiteY2" fmla="*/ 4576 h 20743"/>
              <a:gd name="connsiteX3" fmla="*/ 21639 w 21639"/>
              <a:gd name="connsiteY3" fmla="*/ 10506 h 20743"/>
              <a:gd name="connsiteX4" fmla="*/ 10727 w 21639"/>
              <a:gd name="connsiteY4" fmla="*/ 18180 h 20743"/>
              <a:gd name="connsiteX5" fmla="*/ 37 w 21639"/>
              <a:gd name="connsiteY5" fmla="*/ 20743 h 20743"/>
              <a:gd name="connsiteX6" fmla="*/ 39 w 21639"/>
              <a:gd name="connsiteY6" fmla="*/ 12248 h 20743"/>
              <a:gd name="connsiteX7" fmla="*/ 8894 w 21639"/>
              <a:gd name="connsiteY7" fmla="*/ 2780 h 20743"/>
              <a:gd name="connsiteX0" fmla="*/ 8894 w 21639"/>
              <a:gd name="connsiteY0" fmla="*/ 2780 h 20743"/>
              <a:gd name="connsiteX1" fmla="*/ 21589 w 21639"/>
              <a:gd name="connsiteY1" fmla="*/ 13 h 20743"/>
              <a:gd name="connsiteX2" fmla="*/ 21563 w 21639"/>
              <a:gd name="connsiteY2" fmla="*/ 4576 h 20743"/>
              <a:gd name="connsiteX3" fmla="*/ 21639 w 21639"/>
              <a:gd name="connsiteY3" fmla="*/ 10506 h 20743"/>
              <a:gd name="connsiteX4" fmla="*/ 10727 w 21639"/>
              <a:gd name="connsiteY4" fmla="*/ 18180 h 20743"/>
              <a:gd name="connsiteX5" fmla="*/ 37 w 21639"/>
              <a:gd name="connsiteY5" fmla="*/ 20743 h 20743"/>
              <a:gd name="connsiteX6" fmla="*/ 39 w 21639"/>
              <a:gd name="connsiteY6" fmla="*/ 12248 h 20743"/>
              <a:gd name="connsiteX7" fmla="*/ 8894 w 21639"/>
              <a:gd name="connsiteY7" fmla="*/ 2780 h 20743"/>
              <a:gd name="connsiteX0" fmla="*/ 8894 w 21639"/>
              <a:gd name="connsiteY0" fmla="*/ 2774 h 20737"/>
              <a:gd name="connsiteX1" fmla="*/ 21589 w 21639"/>
              <a:gd name="connsiteY1" fmla="*/ 7 h 20737"/>
              <a:gd name="connsiteX2" fmla="*/ 21563 w 21639"/>
              <a:gd name="connsiteY2" fmla="*/ 4570 h 20737"/>
              <a:gd name="connsiteX3" fmla="*/ 21639 w 21639"/>
              <a:gd name="connsiteY3" fmla="*/ 10500 h 20737"/>
              <a:gd name="connsiteX4" fmla="*/ 10727 w 21639"/>
              <a:gd name="connsiteY4" fmla="*/ 18174 h 20737"/>
              <a:gd name="connsiteX5" fmla="*/ 37 w 21639"/>
              <a:gd name="connsiteY5" fmla="*/ 20737 h 20737"/>
              <a:gd name="connsiteX6" fmla="*/ 39 w 21639"/>
              <a:gd name="connsiteY6" fmla="*/ 12242 h 20737"/>
              <a:gd name="connsiteX7" fmla="*/ 8894 w 21639"/>
              <a:gd name="connsiteY7" fmla="*/ 2774 h 20737"/>
              <a:gd name="connsiteX0" fmla="*/ 8894 w 21639"/>
              <a:gd name="connsiteY0" fmla="*/ 2774 h 20737"/>
              <a:gd name="connsiteX1" fmla="*/ 21589 w 21639"/>
              <a:gd name="connsiteY1" fmla="*/ 7 h 20737"/>
              <a:gd name="connsiteX2" fmla="*/ 21563 w 21639"/>
              <a:gd name="connsiteY2" fmla="*/ 4570 h 20737"/>
              <a:gd name="connsiteX3" fmla="*/ 21639 w 21639"/>
              <a:gd name="connsiteY3" fmla="*/ 10500 h 20737"/>
              <a:gd name="connsiteX4" fmla="*/ 10727 w 21639"/>
              <a:gd name="connsiteY4" fmla="*/ 18174 h 20737"/>
              <a:gd name="connsiteX5" fmla="*/ 37 w 21639"/>
              <a:gd name="connsiteY5" fmla="*/ 20737 h 20737"/>
              <a:gd name="connsiteX6" fmla="*/ 39 w 21639"/>
              <a:gd name="connsiteY6" fmla="*/ 12242 h 20737"/>
              <a:gd name="connsiteX7" fmla="*/ 8894 w 21639"/>
              <a:gd name="connsiteY7" fmla="*/ 2774 h 20737"/>
              <a:gd name="connsiteX0" fmla="*/ 8894 w 21639"/>
              <a:gd name="connsiteY0" fmla="*/ 2770 h 20733"/>
              <a:gd name="connsiteX1" fmla="*/ 21589 w 21639"/>
              <a:gd name="connsiteY1" fmla="*/ 3 h 20733"/>
              <a:gd name="connsiteX2" fmla="*/ 21563 w 21639"/>
              <a:gd name="connsiteY2" fmla="*/ 4566 h 20733"/>
              <a:gd name="connsiteX3" fmla="*/ 21639 w 21639"/>
              <a:gd name="connsiteY3" fmla="*/ 10496 h 20733"/>
              <a:gd name="connsiteX4" fmla="*/ 10727 w 21639"/>
              <a:gd name="connsiteY4" fmla="*/ 18170 h 20733"/>
              <a:gd name="connsiteX5" fmla="*/ 37 w 21639"/>
              <a:gd name="connsiteY5" fmla="*/ 20733 h 20733"/>
              <a:gd name="connsiteX6" fmla="*/ 39 w 21639"/>
              <a:gd name="connsiteY6" fmla="*/ 12238 h 20733"/>
              <a:gd name="connsiteX7" fmla="*/ 8894 w 21639"/>
              <a:gd name="connsiteY7" fmla="*/ 2770 h 20733"/>
              <a:gd name="connsiteX0" fmla="*/ 8894 w 21639"/>
              <a:gd name="connsiteY0" fmla="*/ 2770 h 20733"/>
              <a:gd name="connsiteX1" fmla="*/ 21589 w 21639"/>
              <a:gd name="connsiteY1" fmla="*/ 3 h 20733"/>
              <a:gd name="connsiteX2" fmla="*/ 21563 w 21639"/>
              <a:gd name="connsiteY2" fmla="*/ 4566 h 20733"/>
              <a:gd name="connsiteX3" fmla="*/ 21639 w 21639"/>
              <a:gd name="connsiteY3" fmla="*/ 10496 h 20733"/>
              <a:gd name="connsiteX4" fmla="*/ 10727 w 21639"/>
              <a:gd name="connsiteY4" fmla="*/ 18170 h 20733"/>
              <a:gd name="connsiteX5" fmla="*/ 37 w 21639"/>
              <a:gd name="connsiteY5" fmla="*/ 20733 h 20733"/>
              <a:gd name="connsiteX6" fmla="*/ 39 w 21639"/>
              <a:gd name="connsiteY6" fmla="*/ 12238 h 20733"/>
              <a:gd name="connsiteX7" fmla="*/ 8894 w 21639"/>
              <a:gd name="connsiteY7" fmla="*/ 2770 h 20733"/>
              <a:gd name="connsiteX0" fmla="*/ 8894 w 21639"/>
              <a:gd name="connsiteY0" fmla="*/ 2770 h 20733"/>
              <a:gd name="connsiteX1" fmla="*/ 21589 w 21639"/>
              <a:gd name="connsiteY1" fmla="*/ 3 h 20733"/>
              <a:gd name="connsiteX2" fmla="*/ 21563 w 21639"/>
              <a:gd name="connsiteY2" fmla="*/ 4566 h 20733"/>
              <a:gd name="connsiteX3" fmla="*/ 21639 w 21639"/>
              <a:gd name="connsiteY3" fmla="*/ 10496 h 20733"/>
              <a:gd name="connsiteX4" fmla="*/ 10727 w 21639"/>
              <a:gd name="connsiteY4" fmla="*/ 18170 h 20733"/>
              <a:gd name="connsiteX5" fmla="*/ 37 w 21639"/>
              <a:gd name="connsiteY5" fmla="*/ 20733 h 20733"/>
              <a:gd name="connsiteX6" fmla="*/ 39 w 21639"/>
              <a:gd name="connsiteY6" fmla="*/ 12238 h 20733"/>
              <a:gd name="connsiteX7" fmla="*/ 8894 w 21639"/>
              <a:gd name="connsiteY7" fmla="*/ 2770 h 20733"/>
              <a:gd name="connsiteX0" fmla="*/ 8894 w 21639"/>
              <a:gd name="connsiteY0" fmla="*/ 2770 h 20733"/>
              <a:gd name="connsiteX1" fmla="*/ 21589 w 21639"/>
              <a:gd name="connsiteY1" fmla="*/ 3 h 20733"/>
              <a:gd name="connsiteX2" fmla="*/ 21563 w 21639"/>
              <a:gd name="connsiteY2" fmla="*/ 4566 h 20733"/>
              <a:gd name="connsiteX3" fmla="*/ 21639 w 21639"/>
              <a:gd name="connsiteY3" fmla="*/ 10496 h 20733"/>
              <a:gd name="connsiteX4" fmla="*/ 10727 w 21639"/>
              <a:gd name="connsiteY4" fmla="*/ 18170 h 20733"/>
              <a:gd name="connsiteX5" fmla="*/ 37 w 21639"/>
              <a:gd name="connsiteY5" fmla="*/ 20733 h 20733"/>
              <a:gd name="connsiteX6" fmla="*/ 39 w 21639"/>
              <a:gd name="connsiteY6" fmla="*/ 12238 h 20733"/>
              <a:gd name="connsiteX7" fmla="*/ 8894 w 21639"/>
              <a:gd name="connsiteY7" fmla="*/ 2770 h 20733"/>
              <a:gd name="connsiteX0" fmla="*/ 8894 w 22435"/>
              <a:gd name="connsiteY0" fmla="*/ 2770 h 20733"/>
              <a:gd name="connsiteX1" fmla="*/ 21589 w 22435"/>
              <a:gd name="connsiteY1" fmla="*/ 3 h 20733"/>
              <a:gd name="connsiteX2" fmla="*/ 21598 w 22435"/>
              <a:gd name="connsiteY2" fmla="*/ 4708 h 20733"/>
              <a:gd name="connsiteX3" fmla="*/ 21639 w 22435"/>
              <a:gd name="connsiteY3" fmla="*/ 10496 h 20733"/>
              <a:gd name="connsiteX4" fmla="*/ 10727 w 22435"/>
              <a:gd name="connsiteY4" fmla="*/ 18170 h 20733"/>
              <a:gd name="connsiteX5" fmla="*/ 37 w 22435"/>
              <a:gd name="connsiteY5" fmla="*/ 20733 h 20733"/>
              <a:gd name="connsiteX6" fmla="*/ 39 w 22435"/>
              <a:gd name="connsiteY6" fmla="*/ 12238 h 20733"/>
              <a:gd name="connsiteX7" fmla="*/ 8894 w 22435"/>
              <a:gd name="connsiteY7" fmla="*/ 2770 h 20733"/>
              <a:gd name="connsiteX0" fmla="*/ 8894 w 22439"/>
              <a:gd name="connsiteY0" fmla="*/ 2770 h 20733"/>
              <a:gd name="connsiteX1" fmla="*/ 21589 w 22439"/>
              <a:gd name="connsiteY1" fmla="*/ 3 h 20733"/>
              <a:gd name="connsiteX2" fmla="*/ 21598 w 22439"/>
              <a:gd name="connsiteY2" fmla="*/ 4708 h 20733"/>
              <a:gd name="connsiteX3" fmla="*/ 21639 w 22439"/>
              <a:gd name="connsiteY3" fmla="*/ 10496 h 20733"/>
              <a:gd name="connsiteX4" fmla="*/ 10674 w 22439"/>
              <a:gd name="connsiteY4" fmla="*/ 18454 h 20733"/>
              <a:gd name="connsiteX5" fmla="*/ 37 w 22439"/>
              <a:gd name="connsiteY5" fmla="*/ 20733 h 20733"/>
              <a:gd name="connsiteX6" fmla="*/ 39 w 22439"/>
              <a:gd name="connsiteY6" fmla="*/ 12238 h 20733"/>
              <a:gd name="connsiteX7" fmla="*/ 8894 w 22439"/>
              <a:gd name="connsiteY7" fmla="*/ 2770 h 20733"/>
              <a:gd name="connsiteX0" fmla="*/ 8894 w 22443"/>
              <a:gd name="connsiteY0" fmla="*/ 2770 h 20733"/>
              <a:gd name="connsiteX1" fmla="*/ 21589 w 22443"/>
              <a:gd name="connsiteY1" fmla="*/ 3 h 20733"/>
              <a:gd name="connsiteX2" fmla="*/ 21598 w 22443"/>
              <a:gd name="connsiteY2" fmla="*/ 4708 h 20733"/>
              <a:gd name="connsiteX3" fmla="*/ 21639 w 22443"/>
              <a:gd name="connsiteY3" fmla="*/ 10496 h 20733"/>
              <a:gd name="connsiteX4" fmla="*/ 10621 w 22443"/>
              <a:gd name="connsiteY4" fmla="*/ 18809 h 20733"/>
              <a:gd name="connsiteX5" fmla="*/ 37 w 22443"/>
              <a:gd name="connsiteY5" fmla="*/ 20733 h 20733"/>
              <a:gd name="connsiteX6" fmla="*/ 39 w 22443"/>
              <a:gd name="connsiteY6" fmla="*/ 12238 h 20733"/>
              <a:gd name="connsiteX7" fmla="*/ 8894 w 22443"/>
              <a:gd name="connsiteY7" fmla="*/ 2770 h 20733"/>
              <a:gd name="connsiteX0" fmla="*/ 9532 w 23081"/>
              <a:gd name="connsiteY0" fmla="*/ 2486 h 20733"/>
              <a:gd name="connsiteX1" fmla="*/ 22227 w 23081"/>
              <a:gd name="connsiteY1" fmla="*/ 3 h 20733"/>
              <a:gd name="connsiteX2" fmla="*/ 22236 w 23081"/>
              <a:gd name="connsiteY2" fmla="*/ 4708 h 20733"/>
              <a:gd name="connsiteX3" fmla="*/ 22277 w 23081"/>
              <a:gd name="connsiteY3" fmla="*/ 10496 h 20733"/>
              <a:gd name="connsiteX4" fmla="*/ 11259 w 23081"/>
              <a:gd name="connsiteY4" fmla="*/ 18809 h 20733"/>
              <a:gd name="connsiteX5" fmla="*/ 675 w 23081"/>
              <a:gd name="connsiteY5" fmla="*/ 20733 h 20733"/>
              <a:gd name="connsiteX6" fmla="*/ 677 w 23081"/>
              <a:gd name="connsiteY6" fmla="*/ 12238 h 20733"/>
              <a:gd name="connsiteX7" fmla="*/ 9532 w 23081"/>
              <a:gd name="connsiteY7" fmla="*/ 2486 h 20733"/>
              <a:gd name="connsiteX0" fmla="*/ 9532 w 23081"/>
              <a:gd name="connsiteY0" fmla="*/ 2486 h 20733"/>
              <a:gd name="connsiteX1" fmla="*/ 22227 w 23081"/>
              <a:gd name="connsiteY1" fmla="*/ 3 h 20733"/>
              <a:gd name="connsiteX2" fmla="*/ 22236 w 23081"/>
              <a:gd name="connsiteY2" fmla="*/ 4708 h 20733"/>
              <a:gd name="connsiteX3" fmla="*/ 22277 w 23081"/>
              <a:gd name="connsiteY3" fmla="*/ 10496 h 20733"/>
              <a:gd name="connsiteX4" fmla="*/ 11259 w 23081"/>
              <a:gd name="connsiteY4" fmla="*/ 18809 h 20733"/>
              <a:gd name="connsiteX5" fmla="*/ 675 w 23081"/>
              <a:gd name="connsiteY5" fmla="*/ 20733 h 20733"/>
              <a:gd name="connsiteX6" fmla="*/ 677 w 23081"/>
              <a:gd name="connsiteY6" fmla="*/ 12238 h 20733"/>
              <a:gd name="connsiteX7" fmla="*/ 9532 w 23081"/>
              <a:gd name="connsiteY7" fmla="*/ 2486 h 20733"/>
              <a:gd name="connsiteX0" fmla="*/ 9532 w 23081"/>
              <a:gd name="connsiteY0" fmla="*/ 2489 h 20736"/>
              <a:gd name="connsiteX1" fmla="*/ 22227 w 23081"/>
              <a:gd name="connsiteY1" fmla="*/ 6 h 20736"/>
              <a:gd name="connsiteX2" fmla="*/ 22236 w 23081"/>
              <a:gd name="connsiteY2" fmla="*/ 4711 h 20736"/>
              <a:gd name="connsiteX3" fmla="*/ 22277 w 23081"/>
              <a:gd name="connsiteY3" fmla="*/ 10499 h 20736"/>
              <a:gd name="connsiteX4" fmla="*/ 11259 w 23081"/>
              <a:gd name="connsiteY4" fmla="*/ 18812 h 20736"/>
              <a:gd name="connsiteX5" fmla="*/ 675 w 23081"/>
              <a:gd name="connsiteY5" fmla="*/ 20736 h 20736"/>
              <a:gd name="connsiteX6" fmla="*/ 677 w 23081"/>
              <a:gd name="connsiteY6" fmla="*/ 12241 h 20736"/>
              <a:gd name="connsiteX7" fmla="*/ 9532 w 23081"/>
              <a:gd name="connsiteY7" fmla="*/ 2489 h 20736"/>
              <a:gd name="connsiteX0" fmla="*/ 9532 w 22277"/>
              <a:gd name="connsiteY0" fmla="*/ 2489 h 20736"/>
              <a:gd name="connsiteX1" fmla="*/ 22227 w 22277"/>
              <a:gd name="connsiteY1" fmla="*/ 6 h 20736"/>
              <a:gd name="connsiteX2" fmla="*/ 22236 w 22277"/>
              <a:gd name="connsiteY2" fmla="*/ 4711 h 20736"/>
              <a:gd name="connsiteX3" fmla="*/ 22277 w 22277"/>
              <a:gd name="connsiteY3" fmla="*/ 10499 h 20736"/>
              <a:gd name="connsiteX4" fmla="*/ 11259 w 22277"/>
              <a:gd name="connsiteY4" fmla="*/ 18812 h 20736"/>
              <a:gd name="connsiteX5" fmla="*/ 675 w 22277"/>
              <a:gd name="connsiteY5" fmla="*/ 20736 h 20736"/>
              <a:gd name="connsiteX6" fmla="*/ 677 w 22277"/>
              <a:gd name="connsiteY6" fmla="*/ 12241 h 20736"/>
              <a:gd name="connsiteX7" fmla="*/ 9532 w 22277"/>
              <a:gd name="connsiteY7" fmla="*/ 2489 h 20736"/>
              <a:gd name="connsiteX0" fmla="*/ 9532 w 22257"/>
              <a:gd name="connsiteY0" fmla="*/ 2489 h 20736"/>
              <a:gd name="connsiteX1" fmla="*/ 22227 w 22257"/>
              <a:gd name="connsiteY1" fmla="*/ 6 h 20736"/>
              <a:gd name="connsiteX2" fmla="*/ 22236 w 22257"/>
              <a:gd name="connsiteY2" fmla="*/ 4711 h 20736"/>
              <a:gd name="connsiteX3" fmla="*/ 22224 w 22257"/>
              <a:gd name="connsiteY3" fmla="*/ 10535 h 20736"/>
              <a:gd name="connsiteX4" fmla="*/ 11259 w 22257"/>
              <a:gd name="connsiteY4" fmla="*/ 18812 h 20736"/>
              <a:gd name="connsiteX5" fmla="*/ 675 w 22257"/>
              <a:gd name="connsiteY5" fmla="*/ 20736 h 20736"/>
              <a:gd name="connsiteX6" fmla="*/ 677 w 22257"/>
              <a:gd name="connsiteY6" fmla="*/ 12241 h 20736"/>
              <a:gd name="connsiteX7" fmla="*/ 9532 w 22257"/>
              <a:gd name="connsiteY7" fmla="*/ 2489 h 20736"/>
              <a:gd name="connsiteX0" fmla="*/ 9532 w 22257"/>
              <a:gd name="connsiteY0" fmla="*/ 2489 h 20736"/>
              <a:gd name="connsiteX1" fmla="*/ 22227 w 22257"/>
              <a:gd name="connsiteY1" fmla="*/ 6 h 20736"/>
              <a:gd name="connsiteX2" fmla="*/ 22236 w 22257"/>
              <a:gd name="connsiteY2" fmla="*/ 4711 h 20736"/>
              <a:gd name="connsiteX3" fmla="*/ 22224 w 22257"/>
              <a:gd name="connsiteY3" fmla="*/ 10535 h 20736"/>
              <a:gd name="connsiteX4" fmla="*/ 11259 w 22257"/>
              <a:gd name="connsiteY4" fmla="*/ 18812 h 20736"/>
              <a:gd name="connsiteX5" fmla="*/ 675 w 22257"/>
              <a:gd name="connsiteY5" fmla="*/ 20736 h 20736"/>
              <a:gd name="connsiteX6" fmla="*/ 677 w 22257"/>
              <a:gd name="connsiteY6" fmla="*/ 12241 h 20736"/>
              <a:gd name="connsiteX7" fmla="*/ 9532 w 22257"/>
              <a:gd name="connsiteY7" fmla="*/ 2489 h 20736"/>
              <a:gd name="connsiteX0" fmla="*/ 9532 w 22236"/>
              <a:gd name="connsiteY0" fmla="*/ 2489 h 20736"/>
              <a:gd name="connsiteX1" fmla="*/ 22227 w 22236"/>
              <a:gd name="connsiteY1" fmla="*/ 6 h 20736"/>
              <a:gd name="connsiteX2" fmla="*/ 22236 w 22236"/>
              <a:gd name="connsiteY2" fmla="*/ 4711 h 20736"/>
              <a:gd name="connsiteX3" fmla="*/ 22224 w 22236"/>
              <a:gd name="connsiteY3" fmla="*/ 10535 h 20736"/>
              <a:gd name="connsiteX4" fmla="*/ 11259 w 22236"/>
              <a:gd name="connsiteY4" fmla="*/ 18812 h 20736"/>
              <a:gd name="connsiteX5" fmla="*/ 675 w 22236"/>
              <a:gd name="connsiteY5" fmla="*/ 20736 h 20736"/>
              <a:gd name="connsiteX6" fmla="*/ 677 w 22236"/>
              <a:gd name="connsiteY6" fmla="*/ 12241 h 20736"/>
              <a:gd name="connsiteX7" fmla="*/ 9532 w 22236"/>
              <a:gd name="connsiteY7" fmla="*/ 2489 h 20736"/>
              <a:gd name="connsiteX0" fmla="*/ 9532 w 22236"/>
              <a:gd name="connsiteY0" fmla="*/ 2489 h 20736"/>
              <a:gd name="connsiteX1" fmla="*/ 22227 w 22236"/>
              <a:gd name="connsiteY1" fmla="*/ 6 h 20736"/>
              <a:gd name="connsiteX2" fmla="*/ 22236 w 22236"/>
              <a:gd name="connsiteY2" fmla="*/ 4711 h 20736"/>
              <a:gd name="connsiteX3" fmla="*/ 22224 w 22236"/>
              <a:gd name="connsiteY3" fmla="*/ 10535 h 20736"/>
              <a:gd name="connsiteX4" fmla="*/ 11259 w 22236"/>
              <a:gd name="connsiteY4" fmla="*/ 18812 h 20736"/>
              <a:gd name="connsiteX5" fmla="*/ 675 w 22236"/>
              <a:gd name="connsiteY5" fmla="*/ 20736 h 20736"/>
              <a:gd name="connsiteX6" fmla="*/ 677 w 22236"/>
              <a:gd name="connsiteY6" fmla="*/ 12241 h 20736"/>
              <a:gd name="connsiteX7" fmla="*/ 9532 w 22236"/>
              <a:gd name="connsiteY7" fmla="*/ 2489 h 20736"/>
              <a:gd name="connsiteX0" fmla="*/ 9532 w 22236"/>
              <a:gd name="connsiteY0" fmla="*/ 2489 h 20736"/>
              <a:gd name="connsiteX1" fmla="*/ 22227 w 22236"/>
              <a:gd name="connsiteY1" fmla="*/ 6 h 20736"/>
              <a:gd name="connsiteX2" fmla="*/ 22236 w 22236"/>
              <a:gd name="connsiteY2" fmla="*/ 4711 h 20736"/>
              <a:gd name="connsiteX3" fmla="*/ 22224 w 22236"/>
              <a:gd name="connsiteY3" fmla="*/ 10535 h 20736"/>
              <a:gd name="connsiteX4" fmla="*/ 11259 w 22236"/>
              <a:gd name="connsiteY4" fmla="*/ 18812 h 20736"/>
              <a:gd name="connsiteX5" fmla="*/ 675 w 22236"/>
              <a:gd name="connsiteY5" fmla="*/ 20736 h 20736"/>
              <a:gd name="connsiteX6" fmla="*/ 677 w 22236"/>
              <a:gd name="connsiteY6" fmla="*/ 12241 h 20736"/>
              <a:gd name="connsiteX7" fmla="*/ 9532 w 22236"/>
              <a:gd name="connsiteY7" fmla="*/ 2489 h 20736"/>
              <a:gd name="connsiteX0" fmla="*/ 8897 w 21601"/>
              <a:gd name="connsiteY0" fmla="*/ 2489 h 20736"/>
              <a:gd name="connsiteX1" fmla="*/ 21592 w 21601"/>
              <a:gd name="connsiteY1" fmla="*/ 6 h 20736"/>
              <a:gd name="connsiteX2" fmla="*/ 21601 w 21601"/>
              <a:gd name="connsiteY2" fmla="*/ 4711 h 20736"/>
              <a:gd name="connsiteX3" fmla="*/ 21589 w 21601"/>
              <a:gd name="connsiteY3" fmla="*/ 10535 h 20736"/>
              <a:gd name="connsiteX4" fmla="*/ 10624 w 21601"/>
              <a:gd name="connsiteY4" fmla="*/ 18812 h 20736"/>
              <a:gd name="connsiteX5" fmla="*/ 40 w 21601"/>
              <a:gd name="connsiteY5" fmla="*/ 20736 h 20736"/>
              <a:gd name="connsiteX6" fmla="*/ 42 w 21601"/>
              <a:gd name="connsiteY6" fmla="*/ 12241 h 20736"/>
              <a:gd name="connsiteX7" fmla="*/ 8897 w 21601"/>
              <a:gd name="connsiteY7" fmla="*/ 2489 h 20736"/>
              <a:gd name="connsiteX0" fmla="*/ 8857 w 21561"/>
              <a:gd name="connsiteY0" fmla="*/ 2489 h 20736"/>
              <a:gd name="connsiteX1" fmla="*/ 21552 w 21561"/>
              <a:gd name="connsiteY1" fmla="*/ 6 h 20736"/>
              <a:gd name="connsiteX2" fmla="*/ 21561 w 21561"/>
              <a:gd name="connsiteY2" fmla="*/ 4711 h 20736"/>
              <a:gd name="connsiteX3" fmla="*/ 21549 w 21561"/>
              <a:gd name="connsiteY3" fmla="*/ 10535 h 20736"/>
              <a:gd name="connsiteX4" fmla="*/ 10584 w 21561"/>
              <a:gd name="connsiteY4" fmla="*/ 18812 h 20736"/>
              <a:gd name="connsiteX5" fmla="*/ 0 w 21561"/>
              <a:gd name="connsiteY5" fmla="*/ 20736 h 20736"/>
              <a:gd name="connsiteX6" fmla="*/ 2 w 21561"/>
              <a:gd name="connsiteY6" fmla="*/ 12241 h 20736"/>
              <a:gd name="connsiteX7" fmla="*/ 8857 w 21561"/>
              <a:gd name="connsiteY7" fmla="*/ 2489 h 20736"/>
              <a:gd name="connsiteX0" fmla="*/ 9514 w 22218"/>
              <a:gd name="connsiteY0" fmla="*/ 2489 h 20772"/>
              <a:gd name="connsiteX1" fmla="*/ 22209 w 22218"/>
              <a:gd name="connsiteY1" fmla="*/ 6 h 20772"/>
              <a:gd name="connsiteX2" fmla="*/ 22218 w 22218"/>
              <a:gd name="connsiteY2" fmla="*/ 4711 h 20772"/>
              <a:gd name="connsiteX3" fmla="*/ 22206 w 22218"/>
              <a:gd name="connsiteY3" fmla="*/ 10535 h 20772"/>
              <a:gd name="connsiteX4" fmla="*/ 11241 w 22218"/>
              <a:gd name="connsiteY4" fmla="*/ 18812 h 20772"/>
              <a:gd name="connsiteX5" fmla="*/ 639 w 22218"/>
              <a:gd name="connsiteY5" fmla="*/ 20772 h 20772"/>
              <a:gd name="connsiteX6" fmla="*/ 659 w 22218"/>
              <a:gd name="connsiteY6" fmla="*/ 12241 h 20772"/>
              <a:gd name="connsiteX7" fmla="*/ 9514 w 22218"/>
              <a:gd name="connsiteY7" fmla="*/ 2489 h 20772"/>
              <a:gd name="connsiteX0" fmla="*/ 8875 w 21579"/>
              <a:gd name="connsiteY0" fmla="*/ 2489 h 20772"/>
              <a:gd name="connsiteX1" fmla="*/ 21570 w 21579"/>
              <a:gd name="connsiteY1" fmla="*/ 6 h 20772"/>
              <a:gd name="connsiteX2" fmla="*/ 21579 w 21579"/>
              <a:gd name="connsiteY2" fmla="*/ 4711 h 20772"/>
              <a:gd name="connsiteX3" fmla="*/ 21567 w 21579"/>
              <a:gd name="connsiteY3" fmla="*/ 10535 h 20772"/>
              <a:gd name="connsiteX4" fmla="*/ 10602 w 21579"/>
              <a:gd name="connsiteY4" fmla="*/ 18812 h 20772"/>
              <a:gd name="connsiteX5" fmla="*/ 0 w 21579"/>
              <a:gd name="connsiteY5" fmla="*/ 20772 h 20772"/>
              <a:gd name="connsiteX6" fmla="*/ 20 w 21579"/>
              <a:gd name="connsiteY6" fmla="*/ 12241 h 20772"/>
              <a:gd name="connsiteX7" fmla="*/ 8875 w 21579"/>
              <a:gd name="connsiteY7" fmla="*/ 2489 h 20772"/>
              <a:gd name="connsiteX0" fmla="*/ 8875 w 21579"/>
              <a:gd name="connsiteY0" fmla="*/ 2489 h 20772"/>
              <a:gd name="connsiteX1" fmla="*/ 21570 w 21579"/>
              <a:gd name="connsiteY1" fmla="*/ 6 h 20772"/>
              <a:gd name="connsiteX2" fmla="*/ 21579 w 21579"/>
              <a:gd name="connsiteY2" fmla="*/ 4711 h 20772"/>
              <a:gd name="connsiteX3" fmla="*/ 21567 w 21579"/>
              <a:gd name="connsiteY3" fmla="*/ 10535 h 20772"/>
              <a:gd name="connsiteX4" fmla="*/ 10602 w 21579"/>
              <a:gd name="connsiteY4" fmla="*/ 18812 h 20772"/>
              <a:gd name="connsiteX5" fmla="*/ 0 w 21579"/>
              <a:gd name="connsiteY5" fmla="*/ 20772 h 20772"/>
              <a:gd name="connsiteX6" fmla="*/ 20 w 21579"/>
              <a:gd name="connsiteY6" fmla="*/ 12241 h 20772"/>
              <a:gd name="connsiteX7" fmla="*/ 8875 w 21579"/>
              <a:gd name="connsiteY7" fmla="*/ 2489 h 20772"/>
              <a:gd name="connsiteX0" fmla="*/ 9520 w 22224"/>
              <a:gd name="connsiteY0" fmla="*/ 2489 h 20594"/>
              <a:gd name="connsiteX1" fmla="*/ 22215 w 22224"/>
              <a:gd name="connsiteY1" fmla="*/ 6 h 20594"/>
              <a:gd name="connsiteX2" fmla="*/ 22224 w 22224"/>
              <a:gd name="connsiteY2" fmla="*/ 4711 h 20594"/>
              <a:gd name="connsiteX3" fmla="*/ 22212 w 22224"/>
              <a:gd name="connsiteY3" fmla="*/ 10535 h 20594"/>
              <a:gd name="connsiteX4" fmla="*/ 11247 w 22224"/>
              <a:gd name="connsiteY4" fmla="*/ 18812 h 20594"/>
              <a:gd name="connsiteX5" fmla="*/ 627 w 22224"/>
              <a:gd name="connsiteY5" fmla="*/ 20594 h 20594"/>
              <a:gd name="connsiteX6" fmla="*/ 665 w 22224"/>
              <a:gd name="connsiteY6" fmla="*/ 12241 h 20594"/>
              <a:gd name="connsiteX7" fmla="*/ 9520 w 22224"/>
              <a:gd name="connsiteY7" fmla="*/ 2489 h 20594"/>
              <a:gd name="connsiteX0" fmla="*/ 8893 w 21597"/>
              <a:gd name="connsiteY0" fmla="*/ 2489 h 20594"/>
              <a:gd name="connsiteX1" fmla="*/ 21588 w 21597"/>
              <a:gd name="connsiteY1" fmla="*/ 6 h 20594"/>
              <a:gd name="connsiteX2" fmla="*/ 21597 w 21597"/>
              <a:gd name="connsiteY2" fmla="*/ 4711 h 20594"/>
              <a:gd name="connsiteX3" fmla="*/ 21585 w 21597"/>
              <a:gd name="connsiteY3" fmla="*/ 10535 h 20594"/>
              <a:gd name="connsiteX4" fmla="*/ 10620 w 21597"/>
              <a:gd name="connsiteY4" fmla="*/ 18812 h 20594"/>
              <a:gd name="connsiteX5" fmla="*/ 0 w 21597"/>
              <a:gd name="connsiteY5" fmla="*/ 20594 h 20594"/>
              <a:gd name="connsiteX6" fmla="*/ 38 w 21597"/>
              <a:gd name="connsiteY6" fmla="*/ 12241 h 20594"/>
              <a:gd name="connsiteX7" fmla="*/ 8893 w 21597"/>
              <a:gd name="connsiteY7" fmla="*/ 2489 h 20594"/>
              <a:gd name="connsiteX0" fmla="*/ 8893 w 21597"/>
              <a:gd name="connsiteY0" fmla="*/ 2489 h 20594"/>
              <a:gd name="connsiteX1" fmla="*/ 21588 w 21597"/>
              <a:gd name="connsiteY1" fmla="*/ 6 h 20594"/>
              <a:gd name="connsiteX2" fmla="*/ 21597 w 21597"/>
              <a:gd name="connsiteY2" fmla="*/ 4711 h 20594"/>
              <a:gd name="connsiteX3" fmla="*/ 21585 w 21597"/>
              <a:gd name="connsiteY3" fmla="*/ 10535 h 20594"/>
              <a:gd name="connsiteX4" fmla="*/ 10620 w 21597"/>
              <a:gd name="connsiteY4" fmla="*/ 18812 h 20594"/>
              <a:gd name="connsiteX5" fmla="*/ 0 w 21597"/>
              <a:gd name="connsiteY5" fmla="*/ 20594 h 20594"/>
              <a:gd name="connsiteX6" fmla="*/ 38 w 21597"/>
              <a:gd name="connsiteY6" fmla="*/ 12241 h 20594"/>
              <a:gd name="connsiteX7" fmla="*/ 8893 w 21597"/>
              <a:gd name="connsiteY7" fmla="*/ 2489 h 2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7" h="20594">
                <a:moveTo>
                  <a:pt x="8893" y="2489"/>
                </a:moveTo>
                <a:cubicBezTo>
                  <a:pt x="12842" y="427"/>
                  <a:pt x="16281" y="-63"/>
                  <a:pt x="21588" y="6"/>
                </a:cubicBezTo>
                <a:cubicBezTo>
                  <a:pt x="21582" y="4669"/>
                  <a:pt x="21597" y="1961"/>
                  <a:pt x="21597" y="4711"/>
                </a:cubicBezTo>
                <a:cubicBezTo>
                  <a:pt x="21597" y="7461"/>
                  <a:pt x="21584" y="9607"/>
                  <a:pt x="21585" y="10535"/>
                </a:cubicBezTo>
                <a:cubicBezTo>
                  <a:pt x="21586" y="11463"/>
                  <a:pt x="14839" y="17002"/>
                  <a:pt x="10620" y="18812"/>
                </a:cubicBezTo>
                <a:cubicBezTo>
                  <a:pt x="4823" y="20777"/>
                  <a:pt x="4401" y="20115"/>
                  <a:pt x="0" y="20594"/>
                </a:cubicBezTo>
                <a:cubicBezTo>
                  <a:pt x="14" y="16983"/>
                  <a:pt x="16" y="13659"/>
                  <a:pt x="38" y="12241"/>
                </a:cubicBezTo>
                <a:cubicBezTo>
                  <a:pt x="60" y="10823"/>
                  <a:pt x="5377" y="4539"/>
                  <a:pt x="8893" y="2489"/>
                </a:cubicBezTo>
                <a:close/>
              </a:path>
            </a:pathLst>
          </a:custGeom>
          <a:ln>
            <a:noFill/>
          </a:ln>
        </p:spPr>
        <p:txBody>
          <a:bodyPr/>
          <a:lstStyle>
            <a:lvl1pPr algn="ctr">
              <a:defRPr sz="2800">
                <a:ln>
                  <a:noFill/>
                </a:ln>
                <a:solidFill>
                  <a:schemeClr val="bg1">
                    <a:lumMod val="50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photo</a:t>
            </a:r>
          </a:p>
        </p:txBody>
      </p:sp>
      <p:sp>
        <p:nvSpPr>
          <p:cNvPr id="23" name="Footer Placeholder 6"/>
          <p:cNvSpPr txBox="1">
            <a:spLocks noGrp="1"/>
          </p:cNvSpPr>
          <p:nvPr userDrawn="1"/>
        </p:nvSpPr>
        <p:spPr bwMode="auto">
          <a:xfrm>
            <a:off x="9478416" y="6116281"/>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4" name="Picture 8"/>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824547" y="611628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04649" y="101651"/>
            <a:ext cx="4720495" cy="1292049"/>
          </a:xfrm>
          <a:prstGeom prst="rect">
            <a:avLst/>
          </a:prstGeom>
        </p:spPr>
      </p:pic>
    </p:spTree>
    <p:extLst>
      <p:ext uri="{BB962C8B-B14F-4D97-AF65-F5344CB8AC3E}">
        <p14:creationId xmlns:p14="http://schemas.microsoft.com/office/powerpoint/2010/main" val="11272266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ver Design 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7892128" y="1030193"/>
            <a:ext cx="5544025" cy="3483640"/>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4357936" y="3933576"/>
            <a:ext cx="4959303" cy="3029831"/>
          </a:xfrm>
          <a:prstGeom prst="rect">
            <a:avLst/>
          </a:prstGeom>
        </p:spPr>
      </p:pic>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5310" y="563917"/>
            <a:ext cx="4371934" cy="1196644"/>
          </a:xfrm>
          <a:prstGeom prst="rect">
            <a:avLst/>
          </a:prstGeom>
        </p:spPr>
      </p:pic>
      <p:sp>
        <p:nvSpPr>
          <p:cNvPr id="15" name="Footer Placeholder 6"/>
          <p:cNvSpPr txBox="1">
            <a:spLocks noGrp="1"/>
          </p:cNvSpPr>
          <p:nvPr userDrawn="1"/>
        </p:nvSpPr>
        <p:spPr bwMode="auto">
          <a:xfrm>
            <a:off x="2269179" y="5829679"/>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16" name="Picture 8"/>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15310" y="5829679"/>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Picture Placeholder 25"/>
          <p:cNvSpPr>
            <a:spLocks noGrp="1"/>
          </p:cNvSpPr>
          <p:nvPr>
            <p:ph type="pic" sz="quarter" idx="10" hasCustomPrompt="1"/>
          </p:nvPr>
        </p:nvSpPr>
        <p:spPr>
          <a:xfrm rot="20471924">
            <a:off x="6194435" y="-678704"/>
            <a:ext cx="5113982" cy="8162649"/>
          </a:xfrm>
          <a:custGeom>
            <a:avLst/>
            <a:gdLst>
              <a:gd name="connsiteX0" fmla="*/ 1126790 w 5113982"/>
              <a:gd name="connsiteY0" fmla="*/ 0 h 8162649"/>
              <a:gd name="connsiteX1" fmla="*/ 4636079 w 5113982"/>
              <a:gd name="connsiteY1" fmla="*/ 1194746 h 8162649"/>
              <a:gd name="connsiteX2" fmla="*/ 4677288 w 5113982"/>
              <a:gd name="connsiteY2" fmla="*/ 1298410 h 8162649"/>
              <a:gd name="connsiteX3" fmla="*/ 5113982 w 5113982"/>
              <a:gd name="connsiteY3" fmla="*/ 3987707 h 8162649"/>
              <a:gd name="connsiteX4" fmla="*/ 3986629 w 5113982"/>
              <a:gd name="connsiteY4" fmla="*/ 7976207 h 8162649"/>
              <a:gd name="connsiteX5" fmla="*/ 3823484 w 5113982"/>
              <a:gd name="connsiteY5" fmla="*/ 8162649 h 8162649"/>
              <a:gd name="connsiteX6" fmla="*/ 591080 w 5113982"/>
              <a:gd name="connsiteY6" fmla="*/ 7062169 h 8162649"/>
              <a:gd name="connsiteX7" fmla="*/ 583892 w 5113982"/>
              <a:gd name="connsiteY7" fmla="*/ 7047292 h 8162649"/>
              <a:gd name="connsiteX8" fmla="*/ 0 w 5113982"/>
              <a:gd name="connsiteY8" fmla="*/ 3987707 h 8162649"/>
              <a:gd name="connsiteX9" fmla="*/ 930508 w 5113982"/>
              <a:gd name="connsiteY9" fmla="*/ 276104 h 816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3982" h="8162649">
                <a:moveTo>
                  <a:pt x="1126790" y="0"/>
                </a:moveTo>
                <a:lnTo>
                  <a:pt x="4636079" y="1194746"/>
                </a:lnTo>
                <a:lnTo>
                  <a:pt x="4677288" y="1298410"/>
                </a:lnTo>
                <a:cubicBezTo>
                  <a:pt x="4952994" y="2066085"/>
                  <a:pt x="5113982" y="2991531"/>
                  <a:pt x="5113982" y="3987707"/>
                </a:cubicBezTo>
                <a:cubicBezTo>
                  <a:pt x="5113983" y="5648002"/>
                  <a:pt x="4666793" y="7111821"/>
                  <a:pt x="3986629" y="7976207"/>
                </a:cubicBezTo>
                <a:lnTo>
                  <a:pt x="3823484" y="8162649"/>
                </a:lnTo>
                <a:lnTo>
                  <a:pt x="591080" y="7062169"/>
                </a:lnTo>
                <a:lnTo>
                  <a:pt x="583892" y="7047292"/>
                </a:lnTo>
                <a:cubicBezTo>
                  <a:pt x="219122" y="6215847"/>
                  <a:pt x="0" y="5149914"/>
                  <a:pt x="0" y="3987707"/>
                </a:cubicBezTo>
                <a:cubicBezTo>
                  <a:pt x="0" y="2493442"/>
                  <a:pt x="362223" y="1158322"/>
                  <a:pt x="930508" y="276104"/>
                </a:cubicBezTo>
                <a:close/>
              </a:path>
            </a:pathLst>
          </a:custGeom>
          <a:ln>
            <a:noFill/>
          </a:ln>
        </p:spPr>
        <p:txBody>
          <a:bodyPr wrap="square" anchor="ctr">
            <a:noAutofit/>
          </a:bodyPr>
          <a:lstStyle>
            <a:lvl1pPr algn="ctr">
              <a:defRPr>
                <a:solidFill>
                  <a:srgbClr val="003841"/>
                </a:solidFill>
              </a:defRPr>
            </a:lvl1pPr>
          </a:lstStyle>
          <a:p>
            <a:r>
              <a:rPr lang="en-US" dirty="0"/>
              <a:t>Click to add photo</a:t>
            </a:r>
          </a:p>
        </p:txBody>
      </p:sp>
    </p:spTree>
    <p:extLst>
      <p:ext uri="{BB962C8B-B14F-4D97-AF65-F5344CB8AC3E}">
        <p14:creationId xmlns:p14="http://schemas.microsoft.com/office/powerpoint/2010/main" val="39014200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grpSp>
        <p:nvGrpSpPr>
          <p:cNvPr id="28" name="Group 27"/>
          <p:cNvGrpSpPr/>
          <p:nvPr userDrawn="1"/>
        </p:nvGrpSpPr>
        <p:grpSpPr>
          <a:xfrm>
            <a:off x="7632699" y="6229411"/>
            <a:ext cx="4559301" cy="651129"/>
            <a:chOff x="7632699" y="6229411"/>
            <a:chExt cx="4559301" cy="651129"/>
          </a:xfrm>
        </p:grpSpPr>
        <p:sp>
          <p:nvSpPr>
            <p:cNvPr id="29" name="テキスト プレースホルダー 36"/>
            <p:cNvSpPr txBox="1">
              <a:spLocks/>
            </p:cNvSpPr>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pic>
          <p:nvPicPr>
            <p:cNvPr id="30" name="Picture 2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43426" y="6229411"/>
              <a:ext cx="748574" cy="397779"/>
            </a:xfrm>
            <a:prstGeom prst="rect">
              <a:avLst/>
            </a:prstGeom>
          </p:spPr>
        </p:pic>
        <p:sp>
          <p:nvSpPr>
            <p:cNvPr id="31" name="テキスト プレースホルダー 36"/>
            <p:cNvSpPr txBox="1">
              <a:spLocks/>
            </p:cNvSpPr>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dirty="0">
                <a:solidFill>
                  <a:srgbClr val="003841"/>
                </a:solidFill>
                <a:latin typeface="Calibri" charset="0"/>
              </a:endParaRPr>
            </a:p>
          </p:txBody>
        </p:sp>
      </p:grpSp>
      <p:sp>
        <p:nvSpPr>
          <p:cNvPr id="13" name="Oval 23"/>
          <p:cNvSpPr>
            <a:spLocks noChangeArrowheads="1"/>
          </p:cNvSpPr>
          <p:nvPr userDrawn="1"/>
        </p:nvSpPr>
        <p:spPr bwMode="auto">
          <a:xfrm>
            <a:off x="14437107" y="94873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14" name="Oval 24"/>
          <p:cNvSpPr>
            <a:spLocks noChangeArrowheads="1"/>
          </p:cNvSpPr>
          <p:nvPr userDrawn="1"/>
        </p:nvSpPr>
        <p:spPr bwMode="auto">
          <a:xfrm>
            <a:off x="14238669" y="101017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16" name="Oval 25"/>
          <p:cNvSpPr>
            <a:spLocks noChangeArrowheads="1"/>
          </p:cNvSpPr>
          <p:nvPr userDrawn="1"/>
        </p:nvSpPr>
        <p:spPr bwMode="auto">
          <a:xfrm>
            <a:off x="15073694" y="94825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19" name="Oval 26"/>
          <p:cNvSpPr>
            <a:spLocks noChangeArrowheads="1"/>
          </p:cNvSpPr>
          <p:nvPr userDrawn="1"/>
        </p:nvSpPr>
        <p:spPr bwMode="auto">
          <a:xfrm>
            <a:off x="14589507" y="96397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0" name="Oval 27"/>
          <p:cNvSpPr>
            <a:spLocks noChangeArrowheads="1"/>
          </p:cNvSpPr>
          <p:nvPr userDrawn="1"/>
        </p:nvSpPr>
        <p:spPr bwMode="auto">
          <a:xfrm>
            <a:off x="14391069" y="102541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1" name="Oval 28"/>
          <p:cNvSpPr>
            <a:spLocks noChangeArrowheads="1"/>
          </p:cNvSpPr>
          <p:nvPr userDrawn="1"/>
        </p:nvSpPr>
        <p:spPr bwMode="auto">
          <a:xfrm>
            <a:off x="15226094" y="96349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2" name="Oval 29"/>
          <p:cNvSpPr>
            <a:spLocks noChangeArrowheads="1"/>
          </p:cNvSpPr>
          <p:nvPr userDrawn="1"/>
        </p:nvSpPr>
        <p:spPr bwMode="auto">
          <a:xfrm>
            <a:off x="14741907" y="97921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3" name="Oval 30"/>
          <p:cNvSpPr>
            <a:spLocks noChangeArrowheads="1"/>
          </p:cNvSpPr>
          <p:nvPr userDrawn="1"/>
        </p:nvSpPr>
        <p:spPr bwMode="auto">
          <a:xfrm>
            <a:off x="14543469" y="104065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4" name="Oval 31"/>
          <p:cNvSpPr>
            <a:spLocks noChangeArrowheads="1"/>
          </p:cNvSpPr>
          <p:nvPr userDrawn="1"/>
        </p:nvSpPr>
        <p:spPr bwMode="auto">
          <a:xfrm>
            <a:off x="15378494" y="97873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1A1918"/>
              </a:solidFill>
              <a:ea typeface="ＭＳ Ｐゴシック" charset="-128"/>
              <a:cs typeface="ＭＳ Ｐゴシック" charset="-128"/>
            </a:endParaRPr>
          </a:p>
        </p:txBody>
      </p:sp>
      <p:sp>
        <p:nvSpPr>
          <p:cNvPr id="25" name="フッター プレースホルダー 1"/>
          <p:cNvSpPr>
            <a:spLocks noGrp="1"/>
          </p:cNvSpPr>
          <p:nvPr>
            <p:ph type="ftr" sz="quarter" idx="11"/>
          </p:nvPr>
        </p:nvSpPr>
        <p:spPr>
          <a:xfrm>
            <a:off x="8447469" y="9828658"/>
            <a:ext cx="5791200" cy="547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US" altLang="ja-JP" sz="1400">
                <a:solidFill>
                  <a:srgbClr val="1A1918"/>
                </a:solidFill>
                <a:ea typeface="ＭＳ Ｐゴシック" charset="-128"/>
                <a:cs typeface="ＭＳ Ｐゴシック" charset="-128"/>
              </a:rPr>
              <a:t>The Power of PowerPoint | thepopp.com</a:t>
            </a:r>
            <a:endParaRPr lang="ja-JP" altLang="en-US" sz="1400">
              <a:solidFill>
                <a:srgbClr val="1A1918"/>
              </a:solidFill>
              <a:ea typeface="ＭＳ Ｐゴシック" charset="-128"/>
              <a:cs typeface="ＭＳ Ｐゴシック" charset="-128"/>
            </a:endParaRPr>
          </a:p>
        </p:txBody>
      </p:sp>
      <p:sp>
        <p:nvSpPr>
          <p:cNvPr id="26" name="Oval 23"/>
          <p:cNvSpPr>
            <a:spLocks noChangeArrowheads="1"/>
          </p:cNvSpPr>
          <p:nvPr userDrawn="1"/>
        </p:nvSpPr>
        <p:spPr bwMode="auto">
          <a:xfrm>
            <a:off x="14284707" y="91825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7" name="Oval 24"/>
          <p:cNvSpPr>
            <a:spLocks noChangeArrowheads="1"/>
          </p:cNvSpPr>
          <p:nvPr userDrawn="1"/>
        </p:nvSpPr>
        <p:spPr bwMode="auto">
          <a:xfrm>
            <a:off x="14086269" y="97969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2" name="Oval 25"/>
          <p:cNvSpPr>
            <a:spLocks noChangeArrowheads="1"/>
          </p:cNvSpPr>
          <p:nvPr userDrawn="1"/>
        </p:nvSpPr>
        <p:spPr bwMode="auto">
          <a:xfrm>
            <a:off x="14921294" y="91777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3" name="Oval 26"/>
          <p:cNvSpPr>
            <a:spLocks noChangeArrowheads="1"/>
          </p:cNvSpPr>
          <p:nvPr userDrawn="1"/>
        </p:nvSpPr>
        <p:spPr bwMode="auto">
          <a:xfrm>
            <a:off x="14437107" y="93349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4" name="Oval 27"/>
          <p:cNvSpPr>
            <a:spLocks noChangeArrowheads="1"/>
          </p:cNvSpPr>
          <p:nvPr userDrawn="1"/>
        </p:nvSpPr>
        <p:spPr bwMode="auto">
          <a:xfrm>
            <a:off x="14238669" y="99493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5" name="Oval 28"/>
          <p:cNvSpPr>
            <a:spLocks noChangeArrowheads="1"/>
          </p:cNvSpPr>
          <p:nvPr userDrawn="1"/>
        </p:nvSpPr>
        <p:spPr bwMode="auto">
          <a:xfrm>
            <a:off x="15073694" y="93301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6" name="Oval 29"/>
          <p:cNvSpPr>
            <a:spLocks noChangeArrowheads="1"/>
          </p:cNvSpPr>
          <p:nvPr userDrawn="1"/>
        </p:nvSpPr>
        <p:spPr bwMode="auto">
          <a:xfrm>
            <a:off x="14589507" y="94873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7" name="Oval 30"/>
          <p:cNvSpPr>
            <a:spLocks noChangeArrowheads="1"/>
          </p:cNvSpPr>
          <p:nvPr userDrawn="1"/>
        </p:nvSpPr>
        <p:spPr bwMode="auto">
          <a:xfrm>
            <a:off x="14391069" y="101017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8" name="Oval 31"/>
          <p:cNvSpPr>
            <a:spLocks noChangeArrowheads="1"/>
          </p:cNvSpPr>
          <p:nvPr userDrawn="1"/>
        </p:nvSpPr>
        <p:spPr bwMode="auto">
          <a:xfrm>
            <a:off x="15226094" y="94825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9" name="フッター プレースホルダー 1"/>
          <p:cNvSpPr txBox="1">
            <a:spLocks/>
          </p:cNvSpPr>
          <p:nvPr userDrawn="1"/>
        </p:nvSpPr>
        <p:spPr>
          <a:xfrm>
            <a:off x="8295069" y="9523858"/>
            <a:ext cx="5791200" cy="547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spcBef>
                <a:spcPct val="20000"/>
              </a:spcBef>
              <a:buChar char="•"/>
              <a:defRPr sz="3200" kern="1200">
                <a:solidFill>
                  <a:schemeClr val="tx1"/>
                </a:solidFill>
                <a:latin typeface="Lucida Grande" charset="0"/>
                <a:ea typeface="MS PGothic" charset="-128"/>
                <a:cs typeface="Geneva" charset="0"/>
              </a:defRPr>
            </a:lvl1pPr>
            <a:lvl2pPr marL="742950" indent="-285750" algn="l" defTabSz="914400" rtl="0" eaLnBrk="1" latinLnBrk="0" hangingPunct="1">
              <a:spcBef>
                <a:spcPct val="20000"/>
              </a:spcBef>
              <a:buChar char="–"/>
              <a:defRPr sz="2800" kern="1200">
                <a:solidFill>
                  <a:schemeClr val="tx1"/>
                </a:solidFill>
                <a:latin typeface="Lucida Grande" charset="0"/>
                <a:ea typeface="Geneva" charset="0"/>
                <a:cs typeface="Geneva" charset="0"/>
              </a:defRPr>
            </a:lvl2pPr>
            <a:lvl3pPr marL="1143000" indent="-228600" algn="l" defTabSz="914400" rtl="0" eaLnBrk="1" latinLnBrk="0" hangingPunct="1">
              <a:spcBef>
                <a:spcPct val="20000"/>
              </a:spcBef>
              <a:buChar char="•"/>
              <a:defRPr sz="2400" kern="1200">
                <a:solidFill>
                  <a:schemeClr val="tx1"/>
                </a:solidFill>
                <a:latin typeface="Lucida Grande" charset="0"/>
                <a:ea typeface="Geneva" charset="0"/>
                <a:cs typeface="Geneva" charset="0"/>
              </a:defRPr>
            </a:lvl3pPr>
            <a:lvl4pPr marL="16002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4pPr>
            <a:lvl5pPr marL="20574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9pPr>
          </a:lstStyle>
          <a:p>
            <a:pPr algn="l">
              <a:spcBef>
                <a:spcPct val="0"/>
              </a:spcBef>
              <a:buFontTx/>
              <a:buNone/>
            </a:pPr>
            <a:r>
              <a:rPr lang="en-US" altLang="ja-JP" sz="1400">
                <a:ea typeface="ＭＳ Ｐゴシック" charset="-128"/>
                <a:cs typeface="ＭＳ Ｐゴシック" charset="-128"/>
              </a:rPr>
              <a:t>The Power of PowerPoint | thepopp.com</a:t>
            </a:r>
            <a:endParaRPr lang="ja-JP" altLang="en-US" sz="1400">
              <a:ea typeface="ＭＳ Ｐゴシック" charset="-128"/>
              <a:cs typeface="ＭＳ Ｐゴシック" charset="-128"/>
            </a:endParaRPr>
          </a:p>
        </p:txBody>
      </p:sp>
      <p:sp>
        <p:nvSpPr>
          <p:cNvPr id="40" name="Oval 39"/>
          <p:cNvSpPr>
            <a:spLocks noChangeArrowheads="1"/>
          </p:cNvSpPr>
          <p:nvPr userDrawn="1"/>
        </p:nvSpPr>
        <p:spPr bwMode="auto">
          <a:xfrm>
            <a:off x="13745459" y="92079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1" name="Oval 40"/>
          <p:cNvSpPr>
            <a:spLocks noChangeArrowheads="1"/>
          </p:cNvSpPr>
          <p:nvPr userDrawn="1"/>
        </p:nvSpPr>
        <p:spPr bwMode="auto">
          <a:xfrm>
            <a:off x="13547021" y="98223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2" name="Oval 41"/>
          <p:cNvSpPr>
            <a:spLocks noChangeArrowheads="1"/>
          </p:cNvSpPr>
          <p:nvPr userDrawn="1"/>
        </p:nvSpPr>
        <p:spPr bwMode="auto">
          <a:xfrm>
            <a:off x="14382046" y="92031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3" name="Oval 42"/>
          <p:cNvSpPr>
            <a:spLocks noChangeArrowheads="1"/>
          </p:cNvSpPr>
          <p:nvPr userDrawn="1"/>
        </p:nvSpPr>
        <p:spPr bwMode="auto">
          <a:xfrm>
            <a:off x="13897859" y="93603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4" name="Oval 43"/>
          <p:cNvSpPr>
            <a:spLocks noChangeArrowheads="1"/>
          </p:cNvSpPr>
          <p:nvPr userDrawn="1"/>
        </p:nvSpPr>
        <p:spPr bwMode="auto">
          <a:xfrm>
            <a:off x="13699421" y="99747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5" name="Oval 44"/>
          <p:cNvSpPr>
            <a:spLocks noChangeArrowheads="1"/>
          </p:cNvSpPr>
          <p:nvPr userDrawn="1"/>
        </p:nvSpPr>
        <p:spPr bwMode="auto">
          <a:xfrm>
            <a:off x="14534446" y="93555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6" name="Oval 45"/>
          <p:cNvSpPr>
            <a:spLocks noChangeArrowheads="1"/>
          </p:cNvSpPr>
          <p:nvPr userDrawn="1"/>
        </p:nvSpPr>
        <p:spPr bwMode="auto">
          <a:xfrm>
            <a:off x="14050259" y="9512746"/>
            <a:ext cx="454025" cy="454025"/>
          </a:xfrm>
          <a:prstGeom prst="ellipse">
            <a:avLst/>
          </a:prstGeom>
          <a:solidFill>
            <a:srgbClr val="4FC5D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7" name="Oval 46"/>
          <p:cNvSpPr>
            <a:spLocks noChangeArrowheads="1"/>
          </p:cNvSpPr>
          <p:nvPr userDrawn="1"/>
        </p:nvSpPr>
        <p:spPr bwMode="auto">
          <a:xfrm>
            <a:off x="13851821" y="10127108"/>
            <a:ext cx="719138" cy="720725"/>
          </a:xfrm>
          <a:prstGeom prst="ellipse">
            <a:avLst/>
          </a:prstGeom>
          <a:solidFill>
            <a:srgbClr val="7864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8" name="Oval 47"/>
          <p:cNvSpPr>
            <a:spLocks noChangeArrowheads="1"/>
          </p:cNvSpPr>
          <p:nvPr userDrawn="1"/>
        </p:nvSpPr>
        <p:spPr bwMode="auto">
          <a:xfrm>
            <a:off x="14686846" y="9507983"/>
            <a:ext cx="1060450" cy="1060450"/>
          </a:xfrm>
          <a:prstGeom prst="ellipse">
            <a:avLst/>
          </a:prstGeom>
          <a:solidFill>
            <a:srgbClr val="F16B6E"/>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49" name="フッター プレースホルダー 1"/>
          <p:cNvSpPr txBox="1">
            <a:spLocks/>
          </p:cNvSpPr>
          <p:nvPr userDrawn="1"/>
        </p:nvSpPr>
        <p:spPr>
          <a:xfrm>
            <a:off x="7755821" y="9549258"/>
            <a:ext cx="5791200" cy="547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spcBef>
                <a:spcPct val="20000"/>
              </a:spcBef>
              <a:buChar char="•"/>
              <a:defRPr sz="3200" kern="1200">
                <a:solidFill>
                  <a:schemeClr val="tx1"/>
                </a:solidFill>
                <a:latin typeface="Lucida Grande" charset="0"/>
                <a:ea typeface="MS PGothic" charset="-128"/>
                <a:cs typeface="Geneva" charset="0"/>
              </a:defRPr>
            </a:lvl1pPr>
            <a:lvl2pPr marL="742950" indent="-285750" algn="l" defTabSz="914400" rtl="0" eaLnBrk="1" latinLnBrk="0" hangingPunct="1">
              <a:spcBef>
                <a:spcPct val="20000"/>
              </a:spcBef>
              <a:buChar char="–"/>
              <a:defRPr sz="2800" kern="1200">
                <a:solidFill>
                  <a:schemeClr val="tx1"/>
                </a:solidFill>
                <a:latin typeface="Lucida Grande" charset="0"/>
                <a:ea typeface="Geneva" charset="0"/>
                <a:cs typeface="Geneva" charset="0"/>
              </a:defRPr>
            </a:lvl2pPr>
            <a:lvl3pPr marL="1143000" indent="-228600" algn="l" defTabSz="914400" rtl="0" eaLnBrk="1" latinLnBrk="0" hangingPunct="1">
              <a:spcBef>
                <a:spcPct val="20000"/>
              </a:spcBef>
              <a:buChar char="•"/>
              <a:defRPr sz="2400" kern="1200">
                <a:solidFill>
                  <a:schemeClr val="tx1"/>
                </a:solidFill>
                <a:latin typeface="Lucida Grande" charset="0"/>
                <a:ea typeface="Geneva" charset="0"/>
                <a:cs typeface="Geneva" charset="0"/>
              </a:defRPr>
            </a:lvl3pPr>
            <a:lvl4pPr marL="16002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4pPr>
            <a:lvl5pPr marL="2057400" indent="-228600" algn="l" defTabSz="914400" rtl="0" eaLnBrk="1" latinLnBrk="0" hangingPunct="1">
              <a:spcBef>
                <a:spcPct val="20000"/>
              </a:spcBef>
              <a:buChar char="»"/>
              <a:defRPr sz="2000" kern="1200">
                <a:solidFill>
                  <a:schemeClr val="tx1"/>
                </a:solidFill>
                <a:latin typeface="Lucida Grande" charset="0"/>
                <a:ea typeface="Geneva" charset="0"/>
                <a:cs typeface="Geneva"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Lucida Grande" charset="0"/>
                <a:ea typeface="Geneva" charset="0"/>
                <a:cs typeface="Geneva" charset="0"/>
              </a:defRPr>
            </a:lvl9pPr>
          </a:lstStyle>
          <a:p>
            <a:pPr algn="l">
              <a:spcBef>
                <a:spcPct val="0"/>
              </a:spcBef>
              <a:buFontTx/>
              <a:buNone/>
            </a:pPr>
            <a:r>
              <a:rPr lang="en-US" altLang="ja-JP" sz="1400">
                <a:ea typeface="ＭＳ Ｐゴシック" charset="-128"/>
                <a:cs typeface="ＭＳ Ｐゴシック" charset="-128"/>
              </a:rPr>
              <a:t>The Power of PowerPoint | thepopp.com</a:t>
            </a:r>
            <a:endParaRPr lang="ja-JP" altLang="en-US" sz="1400">
              <a:ea typeface="ＭＳ Ｐゴシック" charset="-128"/>
              <a:cs typeface="ＭＳ Ｐゴシック" charset="-128"/>
            </a:endParaRPr>
          </a:p>
        </p:txBody>
      </p:sp>
      <p:sp>
        <p:nvSpPr>
          <p:cNvPr id="50" name="Oval 1"/>
          <p:cNvSpPr>
            <a:spLocks noChangeArrowheads="1"/>
          </p:cNvSpPr>
          <p:nvPr userDrawn="1"/>
        </p:nvSpPr>
        <p:spPr bwMode="auto">
          <a:xfrm>
            <a:off x="485206" y="358849"/>
            <a:ext cx="527050" cy="525463"/>
          </a:xfrm>
          <a:prstGeom prst="ellipse">
            <a:avLst/>
          </a:prstGeom>
          <a:solidFill>
            <a:srgbClr val="EC2179"/>
          </a:solidFill>
          <a:ln>
            <a:noFill/>
          </a:ln>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r>
              <a:rPr lang="en-US" altLang="x-none" sz="2400">
                <a:solidFill>
                  <a:schemeClr val="bg1"/>
                </a:solidFill>
                <a:latin typeface="Calibri" charset="0"/>
              </a:rPr>
              <a:t>1</a:t>
            </a:r>
          </a:p>
        </p:txBody>
      </p:sp>
      <p:sp>
        <p:nvSpPr>
          <p:cNvPr id="51" name="Oval 42"/>
          <p:cNvSpPr>
            <a:spLocks noChangeArrowheads="1"/>
          </p:cNvSpPr>
          <p:nvPr userDrawn="1"/>
        </p:nvSpPr>
        <p:spPr bwMode="auto">
          <a:xfrm>
            <a:off x="494731" y="1646317"/>
            <a:ext cx="525462" cy="527050"/>
          </a:xfrm>
          <a:prstGeom prst="ellipse">
            <a:avLst/>
          </a:prstGeom>
          <a:solidFill>
            <a:srgbClr val="F5E21B"/>
          </a:solidFill>
          <a:ln>
            <a:noFill/>
          </a:ln>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r>
              <a:rPr lang="en-US" altLang="x-none" sz="2400">
                <a:solidFill>
                  <a:schemeClr val="bg1"/>
                </a:solidFill>
                <a:latin typeface="Calibri" charset="0"/>
              </a:rPr>
              <a:t>2</a:t>
            </a:r>
          </a:p>
        </p:txBody>
      </p:sp>
      <p:sp>
        <p:nvSpPr>
          <p:cNvPr id="52" name="Oval 48"/>
          <p:cNvSpPr>
            <a:spLocks noChangeArrowheads="1"/>
          </p:cNvSpPr>
          <p:nvPr userDrawn="1"/>
        </p:nvSpPr>
        <p:spPr bwMode="auto">
          <a:xfrm>
            <a:off x="502668" y="2960770"/>
            <a:ext cx="527050" cy="527050"/>
          </a:xfrm>
          <a:prstGeom prst="ellipse">
            <a:avLst/>
          </a:prstGeom>
          <a:solidFill>
            <a:srgbClr val="19753C"/>
          </a:solidFill>
          <a:ln>
            <a:noFill/>
          </a:ln>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r>
              <a:rPr lang="en-US" altLang="x-none" sz="2400">
                <a:solidFill>
                  <a:schemeClr val="bg1"/>
                </a:solidFill>
                <a:latin typeface="Calibri" charset="0"/>
              </a:rPr>
              <a:t>3</a:t>
            </a:r>
          </a:p>
        </p:txBody>
      </p:sp>
      <p:sp>
        <p:nvSpPr>
          <p:cNvPr id="53" name="Oval 51"/>
          <p:cNvSpPr>
            <a:spLocks noChangeArrowheads="1"/>
          </p:cNvSpPr>
          <p:nvPr userDrawn="1"/>
        </p:nvSpPr>
        <p:spPr bwMode="auto">
          <a:xfrm>
            <a:off x="512193" y="4302203"/>
            <a:ext cx="525463" cy="525463"/>
          </a:xfrm>
          <a:prstGeom prst="ellipse">
            <a:avLst/>
          </a:prstGeom>
          <a:solidFill>
            <a:srgbClr val="EC2179"/>
          </a:solidFill>
          <a:ln>
            <a:noFill/>
          </a:ln>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r>
              <a:rPr lang="en-US" altLang="x-none" sz="2400">
                <a:solidFill>
                  <a:schemeClr val="bg1"/>
                </a:solidFill>
                <a:latin typeface="Calibri" charset="0"/>
              </a:rPr>
              <a:t>4</a:t>
            </a:r>
          </a:p>
        </p:txBody>
      </p:sp>
      <p:sp>
        <p:nvSpPr>
          <p:cNvPr id="58" name="Rectangle 57"/>
          <p:cNvSpPr/>
          <p:nvPr userDrawn="1"/>
        </p:nvSpPr>
        <p:spPr>
          <a:xfrm>
            <a:off x="7584540" y="5182608"/>
            <a:ext cx="4607460" cy="707886"/>
          </a:xfrm>
          <a:prstGeom prst="rect">
            <a:avLst/>
          </a:prstGeom>
        </p:spPr>
        <p:txBody>
          <a:bodyPr wrap="square">
            <a:spAutoFit/>
          </a:bodyPr>
          <a:lstStyle/>
          <a:p>
            <a:pPr algn="l" fontAlgn="base"/>
            <a:r>
              <a:rPr lang="en-US" sz="1000" b="0" i="0" dirty="0">
                <a:solidFill>
                  <a:srgbClr val="003841"/>
                </a:solidFill>
                <a:effectLst/>
                <a:latin typeface="+mj-lt"/>
              </a:rPr>
              <a:t>This </a:t>
            </a:r>
            <a:r>
              <a:rPr lang="en-US" sz="1000" b="0" i="0" dirty="0" err="1">
                <a:solidFill>
                  <a:srgbClr val="003841"/>
                </a:solidFill>
                <a:effectLst/>
                <a:latin typeface="+mj-lt"/>
              </a:rPr>
              <a:t>programme</a:t>
            </a:r>
            <a:r>
              <a:rPr lang="en-US" sz="1000" b="0" i="0" dirty="0">
                <a:solidFill>
                  <a:srgbClr val="003841"/>
                </a:solidFill>
                <a:effectLst/>
                <a:latin typeface="+mj-lt"/>
              </a:rPr>
              <a:t> has been funded with support from the European Commission. The author is solely responsible for this publication (communication) and the Commission accepts no responsibility for any  use that may be made of the information contained therein.</a:t>
            </a:r>
          </a:p>
        </p:txBody>
      </p:sp>
      <p:sp>
        <p:nvSpPr>
          <p:cNvPr id="59" name="Text Placeholder 63"/>
          <p:cNvSpPr>
            <a:spLocks noGrp="1"/>
          </p:cNvSpPr>
          <p:nvPr>
            <p:ph type="body" sz="quarter" idx="14" hasCustomPrompt="1"/>
          </p:nvPr>
        </p:nvSpPr>
        <p:spPr>
          <a:xfrm>
            <a:off x="1132907" y="1606297"/>
            <a:ext cx="5615377" cy="469763"/>
          </a:xfrm>
        </p:spPr>
        <p:txBody>
          <a:bodyPr/>
          <a:lstStyle>
            <a:lvl1pPr marL="0" indent="0">
              <a:buNone/>
              <a:defRPr>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Title</a:t>
            </a:r>
          </a:p>
        </p:txBody>
      </p:sp>
      <p:sp>
        <p:nvSpPr>
          <p:cNvPr id="60" name="Text Placeholder 63"/>
          <p:cNvSpPr>
            <a:spLocks noGrp="1"/>
          </p:cNvSpPr>
          <p:nvPr>
            <p:ph type="body" sz="quarter" idx="15" hasCustomPrompt="1"/>
          </p:nvPr>
        </p:nvSpPr>
        <p:spPr>
          <a:xfrm>
            <a:off x="1131319" y="2158245"/>
            <a:ext cx="5642364" cy="319109"/>
          </a:xfrm>
        </p:spPr>
        <p:txBody>
          <a:bodyPr>
            <a:normAutofit/>
          </a:bodyPr>
          <a:lstStyle>
            <a:lvl1pPr marL="0" indent="0">
              <a:buNone/>
              <a:defRPr sz="1300" i="1" baseline="0">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Sub Title</a:t>
            </a:r>
          </a:p>
        </p:txBody>
      </p:sp>
      <p:sp>
        <p:nvSpPr>
          <p:cNvPr id="61" name="Oval 51"/>
          <p:cNvSpPr>
            <a:spLocks noChangeArrowheads="1"/>
          </p:cNvSpPr>
          <p:nvPr userDrawn="1"/>
        </p:nvSpPr>
        <p:spPr bwMode="auto">
          <a:xfrm>
            <a:off x="494730" y="5640689"/>
            <a:ext cx="525463" cy="525463"/>
          </a:xfrm>
          <a:prstGeom prst="ellipse">
            <a:avLst/>
          </a:prstGeom>
          <a:solidFill>
            <a:srgbClr val="F5E21B"/>
          </a:solidFill>
          <a:ln>
            <a:noFill/>
          </a:ln>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r>
              <a:rPr lang="en-US" altLang="x-none" sz="2400" dirty="0">
                <a:solidFill>
                  <a:schemeClr val="bg1"/>
                </a:solidFill>
                <a:latin typeface="Calibri" charset="0"/>
              </a:rPr>
              <a:t>5</a:t>
            </a:r>
          </a:p>
        </p:txBody>
      </p:sp>
      <p:sp>
        <p:nvSpPr>
          <p:cNvPr id="63" name="Text Placeholder 63"/>
          <p:cNvSpPr>
            <a:spLocks noGrp="1"/>
          </p:cNvSpPr>
          <p:nvPr>
            <p:ph type="body" sz="quarter" idx="18" hasCustomPrompt="1"/>
          </p:nvPr>
        </p:nvSpPr>
        <p:spPr>
          <a:xfrm>
            <a:off x="1117031" y="5640689"/>
            <a:ext cx="5615377" cy="469763"/>
          </a:xfrm>
        </p:spPr>
        <p:txBody>
          <a:bodyPr/>
          <a:lstStyle>
            <a:lvl1pPr marL="0" indent="0">
              <a:buNone/>
              <a:defRPr>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Title</a:t>
            </a:r>
          </a:p>
        </p:txBody>
      </p:sp>
      <p:sp>
        <p:nvSpPr>
          <p:cNvPr id="64" name="Text Placeholder 63"/>
          <p:cNvSpPr>
            <a:spLocks noGrp="1"/>
          </p:cNvSpPr>
          <p:nvPr>
            <p:ph type="body" sz="quarter" idx="19" hasCustomPrompt="1"/>
          </p:nvPr>
        </p:nvSpPr>
        <p:spPr>
          <a:xfrm>
            <a:off x="1131319" y="6161799"/>
            <a:ext cx="5642364" cy="319109"/>
          </a:xfrm>
        </p:spPr>
        <p:txBody>
          <a:bodyPr>
            <a:normAutofit/>
          </a:bodyPr>
          <a:lstStyle>
            <a:lvl1pPr marL="0" indent="0">
              <a:buNone/>
              <a:defRPr sz="1300" i="1" baseline="0">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Sub Title</a:t>
            </a:r>
          </a:p>
        </p:txBody>
      </p:sp>
      <p:sp>
        <p:nvSpPr>
          <p:cNvPr id="65" name="Text Placeholder 63"/>
          <p:cNvSpPr>
            <a:spLocks noGrp="1"/>
          </p:cNvSpPr>
          <p:nvPr>
            <p:ph type="body" sz="quarter" idx="22" hasCustomPrompt="1"/>
          </p:nvPr>
        </p:nvSpPr>
        <p:spPr>
          <a:xfrm>
            <a:off x="1132908" y="399525"/>
            <a:ext cx="5615377" cy="469763"/>
          </a:xfrm>
        </p:spPr>
        <p:txBody>
          <a:bodyPr/>
          <a:lstStyle>
            <a:lvl1pPr marL="0" indent="0">
              <a:buNone/>
              <a:defRPr>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Title</a:t>
            </a:r>
          </a:p>
        </p:txBody>
      </p:sp>
      <p:sp>
        <p:nvSpPr>
          <p:cNvPr id="66" name="Text Placeholder 63"/>
          <p:cNvSpPr>
            <a:spLocks noGrp="1"/>
          </p:cNvSpPr>
          <p:nvPr>
            <p:ph type="body" sz="quarter" idx="23" hasCustomPrompt="1"/>
          </p:nvPr>
        </p:nvSpPr>
        <p:spPr>
          <a:xfrm>
            <a:off x="1132908" y="920635"/>
            <a:ext cx="5642364" cy="319109"/>
          </a:xfrm>
        </p:spPr>
        <p:txBody>
          <a:bodyPr>
            <a:normAutofit/>
          </a:bodyPr>
          <a:lstStyle>
            <a:lvl1pPr marL="0" indent="0">
              <a:buNone/>
              <a:defRPr sz="1300" i="1" baseline="0">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Sub Title</a:t>
            </a:r>
          </a:p>
        </p:txBody>
      </p:sp>
      <p:sp>
        <p:nvSpPr>
          <p:cNvPr id="67" name="Text Placeholder 63"/>
          <p:cNvSpPr>
            <a:spLocks noGrp="1"/>
          </p:cNvSpPr>
          <p:nvPr>
            <p:ph type="body" sz="quarter" idx="24" hasCustomPrompt="1"/>
          </p:nvPr>
        </p:nvSpPr>
        <p:spPr>
          <a:xfrm>
            <a:off x="1133150" y="2980900"/>
            <a:ext cx="5615377" cy="469763"/>
          </a:xfrm>
        </p:spPr>
        <p:txBody>
          <a:bodyPr/>
          <a:lstStyle>
            <a:lvl1pPr marL="0" indent="0">
              <a:buNone/>
              <a:defRPr>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Title</a:t>
            </a:r>
          </a:p>
        </p:txBody>
      </p:sp>
      <p:sp>
        <p:nvSpPr>
          <p:cNvPr id="68" name="Text Placeholder 63"/>
          <p:cNvSpPr>
            <a:spLocks noGrp="1"/>
          </p:cNvSpPr>
          <p:nvPr>
            <p:ph type="body" sz="quarter" idx="25" hasCustomPrompt="1"/>
          </p:nvPr>
        </p:nvSpPr>
        <p:spPr>
          <a:xfrm>
            <a:off x="1118865" y="3502010"/>
            <a:ext cx="5642364" cy="319109"/>
          </a:xfrm>
        </p:spPr>
        <p:txBody>
          <a:bodyPr>
            <a:normAutofit/>
          </a:bodyPr>
          <a:lstStyle>
            <a:lvl1pPr marL="0" indent="0">
              <a:buNone/>
              <a:defRPr sz="1300" i="1" baseline="0">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Sub Title</a:t>
            </a:r>
          </a:p>
        </p:txBody>
      </p:sp>
      <p:sp>
        <p:nvSpPr>
          <p:cNvPr id="69" name="Text Placeholder 63"/>
          <p:cNvSpPr>
            <a:spLocks noGrp="1"/>
          </p:cNvSpPr>
          <p:nvPr>
            <p:ph type="body" sz="quarter" idx="26" hasCustomPrompt="1"/>
          </p:nvPr>
        </p:nvSpPr>
        <p:spPr>
          <a:xfrm>
            <a:off x="1117031" y="4285609"/>
            <a:ext cx="5615377" cy="469763"/>
          </a:xfrm>
        </p:spPr>
        <p:txBody>
          <a:bodyPr/>
          <a:lstStyle>
            <a:lvl1pPr marL="0" indent="0">
              <a:buNone/>
              <a:defRPr>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Title</a:t>
            </a:r>
          </a:p>
        </p:txBody>
      </p:sp>
      <p:sp>
        <p:nvSpPr>
          <p:cNvPr id="70" name="Text Placeholder 63"/>
          <p:cNvSpPr>
            <a:spLocks noGrp="1"/>
          </p:cNvSpPr>
          <p:nvPr>
            <p:ph type="body" sz="quarter" idx="27" hasCustomPrompt="1"/>
          </p:nvPr>
        </p:nvSpPr>
        <p:spPr>
          <a:xfrm>
            <a:off x="1131319" y="4806719"/>
            <a:ext cx="5642364" cy="319109"/>
          </a:xfrm>
        </p:spPr>
        <p:txBody>
          <a:bodyPr>
            <a:normAutofit/>
          </a:bodyPr>
          <a:lstStyle>
            <a:lvl1pPr marL="0" indent="0">
              <a:buNone/>
              <a:defRPr sz="1300" i="1" baseline="0">
                <a:solidFill>
                  <a:srgbClr val="003841"/>
                </a:solidFill>
              </a:defRPr>
            </a:lvl1pPr>
            <a:lvl2pPr marL="457200" indent="0">
              <a:buNone/>
              <a:defRPr>
                <a:solidFill>
                  <a:srgbClr val="085156"/>
                </a:solidFill>
              </a:defRPr>
            </a:lvl2pPr>
            <a:lvl3pPr marL="914400" indent="0">
              <a:buNone/>
              <a:defRPr>
                <a:solidFill>
                  <a:srgbClr val="085156"/>
                </a:solidFill>
              </a:defRPr>
            </a:lvl3pPr>
            <a:lvl4pPr marL="1371600" indent="0">
              <a:buNone/>
              <a:defRPr>
                <a:solidFill>
                  <a:srgbClr val="085156"/>
                </a:solidFill>
              </a:defRPr>
            </a:lvl4pPr>
            <a:lvl5pPr marL="1828800" indent="0">
              <a:buNone/>
              <a:defRPr>
                <a:solidFill>
                  <a:srgbClr val="085156"/>
                </a:solidFill>
              </a:defRPr>
            </a:lvl5pPr>
          </a:lstStyle>
          <a:p>
            <a:pPr lvl="0"/>
            <a:r>
              <a:rPr lang="en-US" dirty="0"/>
              <a:t>Sub Title</a:t>
            </a:r>
          </a:p>
        </p:txBody>
      </p:sp>
      <p:pic>
        <p:nvPicPr>
          <p:cNvPr id="71" name="Picture 7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7485406" y="-17156"/>
            <a:ext cx="4706594" cy="4672373"/>
          </a:xfrm>
          <a:prstGeom prst="rect">
            <a:avLst/>
          </a:prstGeom>
          <a:effectLst/>
        </p:spPr>
      </p:pic>
    </p:spTree>
    <p:extLst>
      <p:ext uri="{BB962C8B-B14F-4D97-AF65-F5344CB8AC3E}">
        <p14:creationId xmlns:p14="http://schemas.microsoft.com/office/powerpoint/2010/main" val="2913551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odule Content">
    <p:spTree>
      <p:nvGrpSpPr>
        <p:cNvPr id="1" name=""/>
        <p:cNvGrpSpPr/>
        <p:nvPr/>
      </p:nvGrpSpPr>
      <p:grpSpPr>
        <a:xfrm>
          <a:off x="0" y="0"/>
          <a:ext cx="0" cy="0"/>
          <a:chOff x="0" y="0"/>
          <a:chExt cx="0" cy="0"/>
        </a:xfrm>
      </p:grpSpPr>
      <p:sp>
        <p:nvSpPr>
          <p:cNvPr id="54" name="Text Placeholder 23"/>
          <p:cNvSpPr>
            <a:spLocks noGrp="1"/>
          </p:cNvSpPr>
          <p:nvPr>
            <p:ph type="body" sz="quarter" idx="13" hasCustomPrompt="1"/>
          </p:nvPr>
        </p:nvSpPr>
        <p:spPr>
          <a:xfrm>
            <a:off x="580569" y="373355"/>
            <a:ext cx="9082046" cy="1260763"/>
          </a:xfrm>
        </p:spPr>
        <p:txBody>
          <a:bodyPr>
            <a:normAutofit/>
          </a:bodyPr>
          <a:lstStyle>
            <a:lvl1pPr marL="0" indent="0" algn="l">
              <a:buNone/>
              <a:defRPr sz="3600">
                <a:solidFill>
                  <a:srgbClr val="EC2179"/>
                </a:solidFill>
                <a:latin typeface="+mn-lt"/>
              </a:defRPr>
            </a:lvl1pPr>
          </a:lstStyle>
          <a:p>
            <a:pPr lvl="0"/>
            <a:r>
              <a:rPr lang="en-US" dirty="0"/>
              <a:t>TITLE</a:t>
            </a:r>
          </a:p>
        </p:txBody>
      </p:sp>
      <p:pic>
        <p:nvPicPr>
          <p:cNvPr id="55" name="Picture 54"/>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9887767" y="0"/>
            <a:ext cx="2304232" cy="2264044"/>
          </a:xfrm>
          <a:prstGeom prst="rect">
            <a:avLst/>
          </a:prstGeom>
        </p:spPr>
      </p:pic>
      <p:sp>
        <p:nvSpPr>
          <p:cNvPr id="72" name="Rectangle 71"/>
          <p:cNvSpPr/>
          <p:nvPr userDrawn="1"/>
        </p:nvSpPr>
        <p:spPr>
          <a:xfrm>
            <a:off x="5361457" y="6338824"/>
            <a:ext cx="6157255" cy="338554"/>
          </a:xfrm>
          <a:prstGeom prst="rect">
            <a:avLst/>
          </a:prstGeom>
        </p:spPr>
        <p:txBody>
          <a:bodyPr wrap="square">
            <a:spAutoFit/>
          </a:bodyPr>
          <a:lstStyle/>
          <a:p>
            <a:pPr algn="just" fontAlgn="base"/>
            <a:r>
              <a:rPr lang="en-US" sz="800" b="0" i="0" dirty="0">
                <a:solidFill>
                  <a:srgbClr val="003841"/>
                </a:solidFill>
                <a:effectLst/>
                <a:latin typeface="+mj-lt"/>
              </a:rPr>
              <a:t>This </a:t>
            </a:r>
            <a:r>
              <a:rPr lang="en-US" sz="800" b="0" i="0" dirty="0" err="1">
                <a:solidFill>
                  <a:srgbClr val="003841"/>
                </a:solidFill>
                <a:effectLst/>
                <a:latin typeface="+mj-lt"/>
              </a:rPr>
              <a:t>programme</a:t>
            </a:r>
            <a:r>
              <a:rPr lang="en-US" sz="800" b="0" i="0" dirty="0">
                <a:solidFill>
                  <a:srgbClr val="003841"/>
                </a:solidFill>
                <a:effectLst/>
                <a:latin typeface="+mj-lt"/>
              </a:rPr>
              <a:t> has been funded with support from the European Commission. The author is solely responsible for this publication (communication) and the Commission accepts no responsibility for any  use that may be made of the information contained therein. </a:t>
            </a:r>
          </a:p>
        </p:txBody>
      </p:sp>
      <p:sp>
        <p:nvSpPr>
          <p:cNvPr id="81" name="Text Placeholder 23"/>
          <p:cNvSpPr>
            <a:spLocks noGrp="1"/>
          </p:cNvSpPr>
          <p:nvPr>
            <p:ph type="body" sz="quarter" idx="14" hasCustomPrompt="1"/>
          </p:nvPr>
        </p:nvSpPr>
        <p:spPr>
          <a:xfrm>
            <a:off x="580569" y="1779951"/>
            <a:ext cx="3408830" cy="448032"/>
          </a:xfrm>
        </p:spPr>
        <p:txBody>
          <a:bodyPr anchor="ctr">
            <a:normAutofit/>
          </a:bodyPr>
          <a:lstStyle>
            <a:lvl1pPr marL="0" indent="0" algn="ctr">
              <a:buNone/>
              <a:defRPr sz="2000" b="1">
                <a:solidFill>
                  <a:srgbClr val="003841"/>
                </a:solidFill>
                <a:latin typeface="+mn-lt"/>
              </a:defRPr>
            </a:lvl1pPr>
          </a:lstStyle>
          <a:p>
            <a:pPr lvl="0"/>
            <a:r>
              <a:rPr lang="en-US" dirty="0"/>
              <a:t>Module 1</a:t>
            </a:r>
          </a:p>
        </p:txBody>
      </p:sp>
      <p:sp>
        <p:nvSpPr>
          <p:cNvPr id="82" name="Text Placeholder 23"/>
          <p:cNvSpPr>
            <a:spLocks noGrp="1"/>
          </p:cNvSpPr>
          <p:nvPr>
            <p:ph type="body" sz="quarter" idx="15" hasCustomPrompt="1"/>
          </p:nvPr>
        </p:nvSpPr>
        <p:spPr>
          <a:xfrm>
            <a:off x="580569" y="2337175"/>
            <a:ext cx="3408830" cy="590129"/>
          </a:xfrm>
        </p:spPr>
        <p:txBody>
          <a:bodyPr>
            <a:normAutofit/>
          </a:bodyPr>
          <a:lstStyle>
            <a:lvl1pPr marL="0" indent="0" algn="ctr">
              <a:buNone/>
              <a:defRPr sz="1800">
                <a:solidFill>
                  <a:srgbClr val="003841"/>
                </a:solidFill>
                <a:latin typeface="+mn-lt"/>
              </a:defRPr>
            </a:lvl1pPr>
          </a:lstStyle>
          <a:p>
            <a:pPr lvl="0"/>
            <a:r>
              <a:rPr lang="en-US" dirty="0"/>
              <a:t>Main Body Text</a:t>
            </a:r>
          </a:p>
        </p:txBody>
      </p:sp>
      <p:cxnSp>
        <p:nvCxnSpPr>
          <p:cNvPr id="83" name="Straight Connector 82"/>
          <p:cNvCxnSpPr/>
          <p:nvPr userDrawn="1"/>
        </p:nvCxnSpPr>
        <p:spPr>
          <a:xfrm flipH="1">
            <a:off x="452095" y="2247530"/>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84" name="Text Placeholder 23"/>
          <p:cNvSpPr>
            <a:spLocks noGrp="1"/>
          </p:cNvSpPr>
          <p:nvPr>
            <p:ph type="body" sz="quarter" idx="16" hasCustomPrompt="1"/>
          </p:nvPr>
        </p:nvSpPr>
        <p:spPr>
          <a:xfrm>
            <a:off x="4353906" y="1779951"/>
            <a:ext cx="3408830" cy="448032"/>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b="1">
                <a:solidFill>
                  <a:srgbClr val="003841"/>
                </a:solidFill>
                <a:latin typeface="+mn-lt"/>
              </a:defRPr>
            </a:lvl1pPr>
          </a:lstStyle>
          <a:p>
            <a:pPr lvl="0"/>
            <a:r>
              <a:rPr lang="en-US" dirty="0"/>
              <a:t>Module 1</a:t>
            </a:r>
          </a:p>
        </p:txBody>
      </p:sp>
      <p:sp>
        <p:nvSpPr>
          <p:cNvPr id="85" name="Text Placeholder 23"/>
          <p:cNvSpPr>
            <a:spLocks noGrp="1"/>
          </p:cNvSpPr>
          <p:nvPr>
            <p:ph type="body" sz="quarter" idx="17" hasCustomPrompt="1"/>
          </p:nvPr>
        </p:nvSpPr>
        <p:spPr>
          <a:xfrm>
            <a:off x="4353906" y="2337175"/>
            <a:ext cx="3408830" cy="590129"/>
          </a:xfrm>
        </p:spPr>
        <p:txBody>
          <a:bodyPr>
            <a:normAutofit/>
          </a:bodyPr>
          <a:lstStyle>
            <a:lvl1pPr marL="0" indent="0" algn="ctr">
              <a:buNone/>
              <a:defRPr sz="1800">
                <a:solidFill>
                  <a:srgbClr val="003841"/>
                </a:solidFill>
                <a:latin typeface="+mn-lt"/>
              </a:defRPr>
            </a:lvl1pPr>
          </a:lstStyle>
          <a:p>
            <a:pPr lvl="0"/>
            <a:r>
              <a:rPr lang="en-US" dirty="0"/>
              <a:t>Main Body Text</a:t>
            </a:r>
          </a:p>
        </p:txBody>
      </p:sp>
      <p:cxnSp>
        <p:nvCxnSpPr>
          <p:cNvPr id="86" name="Straight Connector 85"/>
          <p:cNvCxnSpPr/>
          <p:nvPr userDrawn="1"/>
        </p:nvCxnSpPr>
        <p:spPr>
          <a:xfrm flipH="1">
            <a:off x="4225432" y="2247530"/>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87" name="Text Placeholder 23"/>
          <p:cNvSpPr>
            <a:spLocks noGrp="1"/>
          </p:cNvSpPr>
          <p:nvPr>
            <p:ph type="body" sz="quarter" idx="18" hasCustomPrompt="1"/>
          </p:nvPr>
        </p:nvSpPr>
        <p:spPr>
          <a:xfrm>
            <a:off x="8124368" y="1779951"/>
            <a:ext cx="3408830" cy="448032"/>
          </a:xfrm>
        </p:spPr>
        <p:txBody>
          <a:bodyPr anchor="ctr">
            <a:normAutofit/>
          </a:bodyPr>
          <a:lstStyle>
            <a:lvl1pPr marL="0" indent="0" algn="ctr">
              <a:buNone/>
              <a:defRPr sz="2000" b="1">
                <a:solidFill>
                  <a:srgbClr val="003841"/>
                </a:solidFill>
                <a:latin typeface="+mn-lt"/>
              </a:defRPr>
            </a:lvl1pPr>
          </a:lstStyle>
          <a:p>
            <a:pPr lvl="0"/>
            <a:r>
              <a:rPr lang="en-US" dirty="0"/>
              <a:t>Module 1</a:t>
            </a:r>
          </a:p>
        </p:txBody>
      </p:sp>
      <p:sp>
        <p:nvSpPr>
          <p:cNvPr id="88" name="Text Placeholder 23"/>
          <p:cNvSpPr>
            <a:spLocks noGrp="1"/>
          </p:cNvSpPr>
          <p:nvPr>
            <p:ph type="body" sz="quarter" idx="19" hasCustomPrompt="1"/>
          </p:nvPr>
        </p:nvSpPr>
        <p:spPr>
          <a:xfrm>
            <a:off x="8124368" y="2337175"/>
            <a:ext cx="3408830" cy="590129"/>
          </a:xfrm>
        </p:spPr>
        <p:txBody>
          <a:bodyPr>
            <a:normAutofit/>
          </a:bodyPr>
          <a:lstStyle>
            <a:lvl1pPr marL="0" indent="0" algn="ctr">
              <a:buNone/>
              <a:defRPr sz="1800">
                <a:solidFill>
                  <a:srgbClr val="003841"/>
                </a:solidFill>
                <a:latin typeface="+mn-lt"/>
              </a:defRPr>
            </a:lvl1pPr>
          </a:lstStyle>
          <a:p>
            <a:pPr lvl="0"/>
            <a:r>
              <a:rPr lang="en-US" dirty="0"/>
              <a:t>Main Body Text</a:t>
            </a:r>
          </a:p>
        </p:txBody>
      </p:sp>
      <p:cxnSp>
        <p:nvCxnSpPr>
          <p:cNvPr id="89" name="Straight Connector 88"/>
          <p:cNvCxnSpPr/>
          <p:nvPr userDrawn="1"/>
        </p:nvCxnSpPr>
        <p:spPr>
          <a:xfrm flipH="1">
            <a:off x="8009542" y="2261177"/>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90" name="Text Placeholder 23"/>
          <p:cNvSpPr>
            <a:spLocks noGrp="1"/>
          </p:cNvSpPr>
          <p:nvPr>
            <p:ph type="body" sz="quarter" idx="20" hasCustomPrompt="1"/>
          </p:nvPr>
        </p:nvSpPr>
        <p:spPr>
          <a:xfrm>
            <a:off x="580569" y="3252810"/>
            <a:ext cx="3408830" cy="448032"/>
          </a:xfrm>
        </p:spPr>
        <p:txBody>
          <a:bodyPr anchor="ctr">
            <a:normAutofit/>
          </a:bodyPr>
          <a:lstStyle>
            <a:lvl1pPr marL="0" indent="0" algn="ctr">
              <a:buNone/>
              <a:defRPr sz="2000" b="1">
                <a:solidFill>
                  <a:srgbClr val="003841"/>
                </a:solidFill>
                <a:latin typeface="+mn-lt"/>
              </a:defRPr>
            </a:lvl1pPr>
          </a:lstStyle>
          <a:p>
            <a:pPr lvl="0"/>
            <a:r>
              <a:rPr lang="en-US" dirty="0"/>
              <a:t>Module 1</a:t>
            </a:r>
          </a:p>
        </p:txBody>
      </p:sp>
      <p:sp>
        <p:nvSpPr>
          <p:cNvPr id="91" name="Text Placeholder 23"/>
          <p:cNvSpPr>
            <a:spLocks noGrp="1"/>
          </p:cNvSpPr>
          <p:nvPr>
            <p:ph type="body" sz="quarter" idx="21" hasCustomPrompt="1"/>
          </p:nvPr>
        </p:nvSpPr>
        <p:spPr>
          <a:xfrm>
            <a:off x="580569" y="3810034"/>
            <a:ext cx="3408830" cy="590129"/>
          </a:xfrm>
        </p:spPr>
        <p:txBody>
          <a:bodyPr>
            <a:normAutofit/>
          </a:bodyPr>
          <a:lstStyle>
            <a:lvl1pPr marL="0" indent="0" algn="ctr">
              <a:buNone/>
              <a:defRPr sz="1800">
                <a:solidFill>
                  <a:srgbClr val="003841"/>
                </a:solidFill>
                <a:latin typeface="+mn-lt"/>
              </a:defRPr>
            </a:lvl1pPr>
          </a:lstStyle>
          <a:p>
            <a:pPr lvl="0"/>
            <a:r>
              <a:rPr lang="en-US" dirty="0"/>
              <a:t>Main Body Text</a:t>
            </a:r>
          </a:p>
        </p:txBody>
      </p:sp>
      <p:cxnSp>
        <p:nvCxnSpPr>
          <p:cNvPr id="92" name="Straight Connector 91"/>
          <p:cNvCxnSpPr/>
          <p:nvPr userDrawn="1"/>
        </p:nvCxnSpPr>
        <p:spPr>
          <a:xfrm flipH="1">
            <a:off x="452095" y="3720389"/>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93" name="Text Placeholder 23"/>
          <p:cNvSpPr>
            <a:spLocks noGrp="1"/>
          </p:cNvSpPr>
          <p:nvPr>
            <p:ph type="body" sz="quarter" idx="22" hasCustomPrompt="1"/>
          </p:nvPr>
        </p:nvSpPr>
        <p:spPr>
          <a:xfrm>
            <a:off x="4353906" y="3252810"/>
            <a:ext cx="3408830" cy="448032"/>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b="1">
                <a:solidFill>
                  <a:srgbClr val="003841"/>
                </a:solidFill>
                <a:latin typeface="+mn-lt"/>
              </a:defRPr>
            </a:lvl1pPr>
          </a:lstStyle>
          <a:p>
            <a:pPr lvl="0"/>
            <a:r>
              <a:rPr lang="en-US" dirty="0"/>
              <a:t>Module 1</a:t>
            </a:r>
          </a:p>
        </p:txBody>
      </p:sp>
      <p:sp>
        <p:nvSpPr>
          <p:cNvPr id="94" name="Text Placeholder 23"/>
          <p:cNvSpPr>
            <a:spLocks noGrp="1"/>
          </p:cNvSpPr>
          <p:nvPr>
            <p:ph type="body" sz="quarter" idx="23" hasCustomPrompt="1"/>
          </p:nvPr>
        </p:nvSpPr>
        <p:spPr>
          <a:xfrm>
            <a:off x="4353906" y="3810034"/>
            <a:ext cx="3408830" cy="590129"/>
          </a:xfrm>
        </p:spPr>
        <p:txBody>
          <a:bodyPr>
            <a:normAutofit/>
          </a:bodyPr>
          <a:lstStyle>
            <a:lvl1pPr marL="0" indent="0" algn="ctr">
              <a:buNone/>
              <a:defRPr sz="1800">
                <a:solidFill>
                  <a:srgbClr val="003841"/>
                </a:solidFill>
                <a:latin typeface="+mn-lt"/>
              </a:defRPr>
            </a:lvl1pPr>
          </a:lstStyle>
          <a:p>
            <a:pPr lvl="0"/>
            <a:r>
              <a:rPr lang="en-US" dirty="0"/>
              <a:t>Main Body Text</a:t>
            </a:r>
          </a:p>
        </p:txBody>
      </p:sp>
      <p:cxnSp>
        <p:nvCxnSpPr>
          <p:cNvPr id="95" name="Straight Connector 94"/>
          <p:cNvCxnSpPr/>
          <p:nvPr userDrawn="1"/>
        </p:nvCxnSpPr>
        <p:spPr>
          <a:xfrm flipH="1">
            <a:off x="4225432" y="3720389"/>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96" name="Text Placeholder 23"/>
          <p:cNvSpPr>
            <a:spLocks noGrp="1"/>
          </p:cNvSpPr>
          <p:nvPr>
            <p:ph type="body" sz="quarter" idx="24" hasCustomPrompt="1"/>
          </p:nvPr>
        </p:nvSpPr>
        <p:spPr>
          <a:xfrm>
            <a:off x="8124368" y="3252810"/>
            <a:ext cx="3408830" cy="448032"/>
          </a:xfrm>
        </p:spPr>
        <p:txBody>
          <a:bodyPr anchor="ctr">
            <a:normAutofit/>
          </a:bodyPr>
          <a:lstStyle>
            <a:lvl1pPr marL="0" indent="0" algn="ctr">
              <a:buNone/>
              <a:defRPr sz="2000" b="1">
                <a:solidFill>
                  <a:srgbClr val="003841"/>
                </a:solidFill>
                <a:latin typeface="+mn-lt"/>
              </a:defRPr>
            </a:lvl1pPr>
          </a:lstStyle>
          <a:p>
            <a:pPr lvl="0"/>
            <a:r>
              <a:rPr lang="en-US" dirty="0"/>
              <a:t>Module 1</a:t>
            </a:r>
          </a:p>
        </p:txBody>
      </p:sp>
      <p:sp>
        <p:nvSpPr>
          <p:cNvPr id="97" name="Text Placeholder 23"/>
          <p:cNvSpPr>
            <a:spLocks noGrp="1"/>
          </p:cNvSpPr>
          <p:nvPr>
            <p:ph type="body" sz="quarter" idx="25" hasCustomPrompt="1"/>
          </p:nvPr>
        </p:nvSpPr>
        <p:spPr>
          <a:xfrm>
            <a:off x="8124368" y="3810034"/>
            <a:ext cx="3408830" cy="590129"/>
          </a:xfrm>
        </p:spPr>
        <p:txBody>
          <a:bodyPr>
            <a:normAutofit/>
          </a:bodyPr>
          <a:lstStyle>
            <a:lvl1pPr marL="0" indent="0" algn="ctr">
              <a:buNone/>
              <a:defRPr sz="1800">
                <a:solidFill>
                  <a:srgbClr val="003841"/>
                </a:solidFill>
                <a:latin typeface="+mn-lt"/>
              </a:defRPr>
            </a:lvl1pPr>
          </a:lstStyle>
          <a:p>
            <a:pPr lvl="0"/>
            <a:r>
              <a:rPr lang="en-US" dirty="0"/>
              <a:t>Main Body Text</a:t>
            </a:r>
          </a:p>
        </p:txBody>
      </p:sp>
      <p:cxnSp>
        <p:nvCxnSpPr>
          <p:cNvPr id="98" name="Straight Connector 97"/>
          <p:cNvCxnSpPr/>
          <p:nvPr userDrawn="1"/>
        </p:nvCxnSpPr>
        <p:spPr>
          <a:xfrm flipH="1">
            <a:off x="7995894" y="3720389"/>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99" name="Text Placeholder 23"/>
          <p:cNvSpPr>
            <a:spLocks noGrp="1"/>
          </p:cNvSpPr>
          <p:nvPr>
            <p:ph type="body" sz="quarter" idx="26" hasCustomPrompt="1"/>
          </p:nvPr>
        </p:nvSpPr>
        <p:spPr>
          <a:xfrm>
            <a:off x="580569" y="4786331"/>
            <a:ext cx="3408830" cy="448032"/>
          </a:xfrm>
        </p:spPr>
        <p:txBody>
          <a:bodyPr anchor="ctr">
            <a:normAutofit/>
          </a:bodyPr>
          <a:lstStyle>
            <a:lvl1pPr marL="0" indent="0" algn="ctr">
              <a:buNone/>
              <a:defRPr sz="2000" b="1">
                <a:solidFill>
                  <a:srgbClr val="003841"/>
                </a:solidFill>
                <a:latin typeface="+mn-lt"/>
              </a:defRPr>
            </a:lvl1pPr>
          </a:lstStyle>
          <a:p>
            <a:pPr lvl="0"/>
            <a:r>
              <a:rPr lang="en-US" dirty="0"/>
              <a:t>Module 1</a:t>
            </a:r>
          </a:p>
        </p:txBody>
      </p:sp>
      <p:sp>
        <p:nvSpPr>
          <p:cNvPr id="100" name="Text Placeholder 23"/>
          <p:cNvSpPr>
            <a:spLocks noGrp="1"/>
          </p:cNvSpPr>
          <p:nvPr>
            <p:ph type="body" sz="quarter" idx="27" hasCustomPrompt="1"/>
          </p:nvPr>
        </p:nvSpPr>
        <p:spPr>
          <a:xfrm>
            <a:off x="580569" y="5343555"/>
            <a:ext cx="3408830" cy="590129"/>
          </a:xfrm>
        </p:spPr>
        <p:txBody>
          <a:bodyPr>
            <a:normAutofit/>
          </a:bodyPr>
          <a:lstStyle>
            <a:lvl1pPr marL="0" indent="0" algn="ctr">
              <a:buNone/>
              <a:defRPr sz="1800">
                <a:solidFill>
                  <a:srgbClr val="003841"/>
                </a:solidFill>
                <a:latin typeface="+mn-lt"/>
              </a:defRPr>
            </a:lvl1pPr>
          </a:lstStyle>
          <a:p>
            <a:pPr lvl="0"/>
            <a:r>
              <a:rPr lang="en-US" dirty="0"/>
              <a:t>Main Body Text</a:t>
            </a:r>
          </a:p>
        </p:txBody>
      </p:sp>
      <p:cxnSp>
        <p:nvCxnSpPr>
          <p:cNvPr id="101" name="Straight Connector 100"/>
          <p:cNvCxnSpPr/>
          <p:nvPr userDrawn="1"/>
        </p:nvCxnSpPr>
        <p:spPr>
          <a:xfrm flipH="1">
            <a:off x="452095" y="5253910"/>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102" name="Text Placeholder 23"/>
          <p:cNvSpPr>
            <a:spLocks noGrp="1"/>
          </p:cNvSpPr>
          <p:nvPr>
            <p:ph type="body" sz="quarter" idx="28" hasCustomPrompt="1"/>
          </p:nvPr>
        </p:nvSpPr>
        <p:spPr>
          <a:xfrm>
            <a:off x="4353906" y="4786331"/>
            <a:ext cx="3408830" cy="448032"/>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000" b="1">
                <a:solidFill>
                  <a:srgbClr val="003841"/>
                </a:solidFill>
                <a:latin typeface="+mn-lt"/>
              </a:defRPr>
            </a:lvl1pPr>
          </a:lstStyle>
          <a:p>
            <a:pPr lvl="0"/>
            <a:r>
              <a:rPr lang="en-US" dirty="0"/>
              <a:t>Module 1</a:t>
            </a:r>
          </a:p>
        </p:txBody>
      </p:sp>
      <p:sp>
        <p:nvSpPr>
          <p:cNvPr id="103" name="Text Placeholder 23"/>
          <p:cNvSpPr>
            <a:spLocks noGrp="1"/>
          </p:cNvSpPr>
          <p:nvPr>
            <p:ph type="body" sz="quarter" idx="29" hasCustomPrompt="1"/>
          </p:nvPr>
        </p:nvSpPr>
        <p:spPr>
          <a:xfrm>
            <a:off x="4353906" y="5343555"/>
            <a:ext cx="3408830" cy="590129"/>
          </a:xfrm>
        </p:spPr>
        <p:txBody>
          <a:bodyPr>
            <a:normAutofit/>
          </a:bodyPr>
          <a:lstStyle>
            <a:lvl1pPr marL="0" indent="0" algn="ctr">
              <a:buNone/>
              <a:defRPr sz="1800">
                <a:solidFill>
                  <a:srgbClr val="003841"/>
                </a:solidFill>
                <a:latin typeface="+mn-lt"/>
              </a:defRPr>
            </a:lvl1pPr>
          </a:lstStyle>
          <a:p>
            <a:pPr lvl="0"/>
            <a:r>
              <a:rPr lang="en-US" dirty="0"/>
              <a:t>Main Body Text</a:t>
            </a:r>
          </a:p>
        </p:txBody>
      </p:sp>
      <p:cxnSp>
        <p:nvCxnSpPr>
          <p:cNvPr id="104" name="Straight Connector 103"/>
          <p:cNvCxnSpPr/>
          <p:nvPr userDrawn="1"/>
        </p:nvCxnSpPr>
        <p:spPr>
          <a:xfrm flipH="1">
            <a:off x="4225432" y="5253910"/>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105" name="Text Placeholder 23"/>
          <p:cNvSpPr>
            <a:spLocks noGrp="1"/>
          </p:cNvSpPr>
          <p:nvPr>
            <p:ph type="body" sz="quarter" idx="30" hasCustomPrompt="1"/>
          </p:nvPr>
        </p:nvSpPr>
        <p:spPr>
          <a:xfrm>
            <a:off x="8124368" y="4786331"/>
            <a:ext cx="3408830" cy="448032"/>
          </a:xfrm>
        </p:spPr>
        <p:txBody>
          <a:bodyPr anchor="ctr">
            <a:normAutofit/>
          </a:bodyPr>
          <a:lstStyle>
            <a:lvl1pPr marL="0" indent="0" algn="ctr">
              <a:buNone/>
              <a:defRPr sz="2000" b="1">
                <a:solidFill>
                  <a:srgbClr val="003841"/>
                </a:solidFill>
                <a:latin typeface="+mn-lt"/>
              </a:defRPr>
            </a:lvl1pPr>
          </a:lstStyle>
          <a:p>
            <a:pPr lvl="0"/>
            <a:r>
              <a:rPr lang="en-US" dirty="0"/>
              <a:t>Module 1</a:t>
            </a:r>
          </a:p>
        </p:txBody>
      </p:sp>
      <p:sp>
        <p:nvSpPr>
          <p:cNvPr id="106" name="Text Placeholder 23"/>
          <p:cNvSpPr>
            <a:spLocks noGrp="1"/>
          </p:cNvSpPr>
          <p:nvPr>
            <p:ph type="body" sz="quarter" idx="31" hasCustomPrompt="1"/>
          </p:nvPr>
        </p:nvSpPr>
        <p:spPr>
          <a:xfrm>
            <a:off x="8124368" y="5343555"/>
            <a:ext cx="3408830" cy="590129"/>
          </a:xfrm>
        </p:spPr>
        <p:txBody>
          <a:bodyPr>
            <a:normAutofit/>
          </a:bodyPr>
          <a:lstStyle>
            <a:lvl1pPr marL="0" indent="0" algn="ctr">
              <a:buNone/>
              <a:defRPr sz="1800">
                <a:solidFill>
                  <a:srgbClr val="003841"/>
                </a:solidFill>
                <a:latin typeface="+mn-lt"/>
              </a:defRPr>
            </a:lvl1pPr>
          </a:lstStyle>
          <a:p>
            <a:pPr lvl="0"/>
            <a:r>
              <a:rPr lang="en-US" dirty="0"/>
              <a:t>Main Body Text</a:t>
            </a:r>
          </a:p>
        </p:txBody>
      </p:sp>
      <p:cxnSp>
        <p:nvCxnSpPr>
          <p:cNvPr id="107" name="Straight Connector 106"/>
          <p:cNvCxnSpPr/>
          <p:nvPr userDrawn="1"/>
        </p:nvCxnSpPr>
        <p:spPr>
          <a:xfrm flipH="1">
            <a:off x="7995894" y="5253910"/>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grpSp>
        <p:nvGrpSpPr>
          <p:cNvPr id="108" name="Group 107"/>
          <p:cNvGrpSpPr/>
          <p:nvPr userDrawn="1"/>
        </p:nvGrpSpPr>
        <p:grpSpPr>
          <a:xfrm>
            <a:off x="0" y="6238604"/>
            <a:ext cx="4698999" cy="480778"/>
            <a:chOff x="0" y="6238604"/>
            <a:chExt cx="4698999" cy="480778"/>
          </a:xfrm>
        </p:grpSpPr>
        <p:pic>
          <p:nvPicPr>
            <p:cNvPr id="109" name="Picture 10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110"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2523327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3FB682-780A-834F-B278-D6836A07036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120348"/>
            <a:ext cx="12194548" cy="4737652"/>
          </a:xfrm>
          <a:prstGeom prst="rect">
            <a:avLst/>
          </a:prstGeom>
        </p:spPr>
      </p:pic>
      <p:pic>
        <p:nvPicPr>
          <p:cNvPr id="10" name="Picture 9" descr="A close up of a sign&#10;&#10;Description automatically generated">
            <a:extLst>
              <a:ext uri="{FF2B5EF4-FFF2-40B4-BE49-F238E27FC236}">
                <a16:creationId xmlns:a16="http://schemas.microsoft.com/office/drawing/2014/main" id="{9415DBE3-5D46-6D4C-AC24-A5645E6EF6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6857" y="273879"/>
            <a:ext cx="4365762" cy="3154746"/>
          </a:xfrm>
          <a:prstGeom prst="rect">
            <a:avLst/>
          </a:prstGeom>
        </p:spPr>
      </p:pic>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03968" y="4347596"/>
            <a:ext cx="5278651" cy="697353"/>
          </a:xfrm>
        </p:spPr>
        <p:txBody>
          <a:bodyPr>
            <a:noAutofit/>
          </a:bodyPr>
          <a:lstStyle>
            <a:lvl1pPr marL="0" indent="0" algn="r">
              <a:buNone/>
              <a:defRPr sz="5400" b="1" baseline="0">
                <a:solidFill>
                  <a:schemeClr val="bg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03968" y="5054089"/>
            <a:ext cx="5278651" cy="697353"/>
          </a:xfrm>
        </p:spPr>
        <p:txBody>
          <a:bodyPr>
            <a:normAutofit/>
          </a:bodyPr>
          <a:lstStyle>
            <a:lvl1pPr marL="0" indent="0" algn="r">
              <a:buNone/>
              <a:defRPr sz="3600">
                <a:solidFill>
                  <a:schemeClr val="bg1"/>
                </a:solidFill>
                <a:latin typeface="+mn-lt"/>
              </a:defRPr>
            </a:lvl1pPr>
          </a:lstStyle>
          <a:p>
            <a:pPr lvl="0"/>
            <a:r>
              <a:rPr lang="en-US" dirty="0"/>
              <a:t>Sub-Heading</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Module Content">
    <p:spTree>
      <p:nvGrpSpPr>
        <p:cNvPr id="1" name=""/>
        <p:cNvGrpSpPr/>
        <p:nvPr/>
      </p:nvGrpSpPr>
      <p:grpSpPr>
        <a:xfrm>
          <a:off x="0" y="0"/>
          <a:ext cx="0" cy="0"/>
          <a:chOff x="0" y="0"/>
          <a:chExt cx="0" cy="0"/>
        </a:xfrm>
      </p:grpSpPr>
      <p:sp>
        <p:nvSpPr>
          <p:cNvPr id="54" name="Text Placeholder 23"/>
          <p:cNvSpPr>
            <a:spLocks noGrp="1"/>
          </p:cNvSpPr>
          <p:nvPr>
            <p:ph type="body" sz="quarter" idx="13" hasCustomPrompt="1"/>
          </p:nvPr>
        </p:nvSpPr>
        <p:spPr>
          <a:xfrm>
            <a:off x="580569" y="373355"/>
            <a:ext cx="9082046" cy="1260763"/>
          </a:xfrm>
        </p:spPr>
        <p:txBody>
          <a:bodyPr>
            <a:normAutofit/>
          </a:bodyPr>
          <a:lstStyle>
            <a:lvl1pPr marL="0" indent="0" algn="l">
              <a:buNone/>
              <a:defRPr sz="3600">
                <a:solidFill>
                  <a:srgbClr val="EC2179"/>
                </a:solidFill>
                <a:latin typeface="+mn-lt"/>
              </a:defRPr>
            </a:lvl1pPr>
          </a:lstStyle>
          <a:p>
            <a:pPr lvl="0"/>
            <a:r>
              <a:rPr lang="en-US" dirty="0"/>
              <a:t>TITLE</a:t>
            </a:r>
          </a:p>
        </p:txBody>
      </p:sp>
      <p:pic>
        <p:nvPicPr>
          <p:cNvPr id="55" name="Picture 54"/>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9887767" y="0"/>
            <a:ext cx="2304232" cy="2264044"/>
          </a:xfrm>
          <a:prstGeom prst="rect">
            <a:avLst/>
          </a:prstGeom>
        </p:spPr>
      </p:pic>
      <p:sp>
        <p:nvSpPr>
          <p:cNvPr id="72" name="Rectangle 71"/>
          <p:cNvSpPr/>
          <p:nvPr userDrawn="1"/>
        </p:nvSpPr>
        <p:spPr>
          <a:xfrm>
            <a:off x="5361457" y="6338824"/>
            <a:ext cx="6157255" cy="338554"/>
          </a:xfrm>
          <a:prstGeom prst="rect">
            <a:avLst/>
          </a:prstGeom>
        </p:spPr>
        <p:txBody>
          <a:bodyPr wrap="square">
            <a:spAutoFit/>
          </a:bodyPr>
          <a:lstStyle/>
          <a:p>
            <a:pPr algn="just" fontAlgn="base"/>
            <a:r>
              <a:rPr lang="en-US" sz="800" b="0" i="0" dirty="0">
                <a:solidFill>
                  <a:srgbClr val="003841"/>
                </a:solidFill>
                <a:effectLst/>
                <a:latin typeface="+mj-lt"/>
              </a:rPr>
              <a:t>This </a:t>
            </a:r>
            <a:r>
              <a:rPr lang="en-US" sz="800" b="0" i="0" dirty="0" err="1">
                <a:solidFill>
                  <a:srgbClr val="003841"/>
                </a:solidFill>
                <a:effectLst/>
                <a:latin typeface="+mj-lt"/>
              </a:rPr>
              <a:t>programme</a:t>
            </a:r>
            <a:r>
              <a:rPr lang="en-US" sz="800" b="0" i="0" dirty="0">
                <a:solidFill>
                  <a:srgbClr val="003841"/>
                </a:solidFill>
                <a:effectLst/>
                <a:latin typeface="+mj-lt"/>
              </a:rPr>
              <a:t> has been funded with support from the European Commission. The author is solely responsible for this publication (communication) and the Commission accepts no responsibility for any  use that may be made of the information contained therein. </a:t>
            </a:r>
          </a:p>
        </p:txBody>
      </p:sp>
      <p:cxnSp>
        <p:nvCxnSpPr>
          <p:cNvPr id="89" name="Straight Connector 88"/>
          <p:cNvCxnSpPr/>
          <p:nvPr userDrawn="1"/>
        </p:nvCxnSpPr>
        <p:spPr>
          <a:xfrm flipH="1">
            <a:off x="7995894" y="2506837"/>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flipH="1">
            <a:off x="278915" y="5183267"/>
            <a:ext cx="11662876"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grpSp>
        <p:nvGrpSpPr>
          <p:cNvPr id="108" name="Group 107"/>
          <p:cNvGrpSpPr/>
          <p:nvPr userDrawn="1"/>
        </p:nvGrpSpPr>
        <p:grpSpPr>
          <a:xfrm>
            <a:off x="0" y="6238604"/>
            <a:ext cx="4698999" cy="480778"/>
            <a:chOff x="0" y="6238604"/>
            <a:chExt cx="4698999" cy="480778"/>
          </a:xfrm>
        </p:grpSpPr>
        <p:pic>
          <p:nvPicPr>
            <p:cNvPr id="109" name="Picture 10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110"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sp>
        <p:nvSpPr>
          <p:cNvPr id="35" name="Text Placeholder 23"/>
          <p:cNvSpPr>
            <a:spLocks noGrp="1"/>
          </p:cNvSpPr>
          <p:nvPr>
            <p:ph type="body" sz="quarter" idx="14" hasCustomPrompt="1"/>
          </p:nvPr>
        </p:nvSpPr>
        <p:spPr>
          <a:xfrm>
            <a:off x="580569" y="2039257"/>
            <a:ext cx="1493891" cy="467579"/>
          </a:xfrm>
        </p:spPr>
        <p:txBody>
          <a:bodyPr anchor="ctr">
            <a:normAutofit/>
          </a:bodyPr>
          <a:lstStyle>
            <a:lvl1pPr marL="0" indent="0" algn="l">
              <a:buNone/>
              <a:defRPr sz="2000" b="1">
                <a:solidFill>
                  <a:srgbClr val="003841"/>
                </a:solidFill>
                <a:latin typeface="+mn-lt"/>
              </a:defRPr>
            </a:lvl1pPr>
          </a:lstStyle>
          <a:p>
            <a:pPr lvl="0"/>
            <a:r>
              <a:rPr lang="en-US" dirty="0"/>
              <a:t>Module 1</a:t>
            </a:r>
          </a:p>
        </p:txBody>
      </p:sp>
      <p:sp>
        <p:nvSpPr>
          <p:cNvPr id="36" name="Text Placeholder 23"/>
          <p:cNvSpPr>
            <a:spLocks noGrp="1"/>
          </p:cNvSpPr>
          <p:nvPr>
            <p:ph type="body" sz="quarter" idx="15" hasCustomPrompt="1"/>
          </p:nvPr>
        </p:nvSpPr>
        <p:spPr>
          <a:xfrm>
            <a:off x="2299612" y="2049401"/>
            <a:ext cx="9423815" cy="457436"/>
          </a:xfrm>
        </p:spPr>
        <p:txBody>
          <a:bodyPr>
            <a:normAutofit/>
          </a:bodyPr>
          <a:lstStyle>
            <a:lvl1pPr marL="0" indent="0" algn="l">
              <a:buNone/>
              <a:defRPr sz="1800">
                <a:solidFill>
                  <a:srgbClr val="003841"/>
                </a:solidFill>
                <a:latin typeface="+mn-lt"/>
              </a:defRPr>
            </a:lvl1pPr>
          </a:lstStyle>
          <a:p>
            <a:pPr lvl="0"/>
            <a:r>
              <a:rPr lang="en-US" dirty="0"/>
              <a:t>Main Body Text</a:t>
            </a:r>
          </a:p>
        </p:txBody>
      </p:sp>
      <p:sp>
        <p:nvSpPr>
          <p:cNvPr id="37" name="Text Placeholder 23"/>
          <p:cNvSpPr>
            <a:spLocks noGrp="1"/>
          </p:cNvSpPr>
          <p:nvPr>
            <p:ph type="body" sz="quarter" idx="16" hasCustomPrompt="1"/>
          </p:nvPr>
        </p:nvSpPr>
        <p:spPr>
          <a:xfrm>
            <a:off x="580569" y="2707733"/>
            <a:ext cx="1493891" cy="467579"/>
          </a:xfrm>
        </p:spPr>
        <p:txBody>
          <a:bodyPr anchor="ctr">
            <a:normAutofit/>
          </a:bodyPr>
          <a:lstStyle>
            <a:lvl1pPr marL="0" indent="0" algn="l">
              <a:buNone/>
              <a:defRPr sz="2000" b="1">
                <a:solidFill>
                  <a:srgbClr val="003841"/>
                </a:solidFill>
                <a:latin typeface="+mn-lt"/>
              </a:defRPr>
            </a:lvl1pPr>
          </a:lstStyle>
          <a:p>
            <a:pPr lvl="0"/>
            <a:r>
              <a:rPr lang="en-US" dirty="0"/>
              <a:t>Module 1</a:t>
            </a:r>
          </a:p>
        </p:txBody>
      </p:sp>
      <p:sp>
        <p:nvSpPr>
          <p:cNvPr id="38" name="Text Placeholder 23"/>
          <p:cNvSpPr>
            <a:spLocks noGrp="1"/>
          </p:cNvSpPr>
          <p:nvPr>
            <p:ph type="body" sz="quarter" idx="17" hasCustomPrompt="1"/>
          </p:nvPr>
        </p:nvSpPr>
        <p:spPr>
          <a:xfrm>
            <a:off x="2299612" y="2717877"/>
            <a:ext cx="9423815" cy="457436"/>
          </a:xfrm>
        </p:spPr>
        <p:txBody>
          <a:bodyPr>
            <a:normAutofit/>
          </a:bodyPr>
          <a:lstStyle>
            <a:lvl1pPr marL="0" indent="0" algn="l">
              <a:buNone/>
              <a:defRPr sz="1800">
                <a:solidFill>
                  <a:srgbClr val="003841"/>
                </a:solidFill>
                <a:latin typeface="+mn-lt"/>
              </a:defRPr>
            </a:lvl1pPr>
          </a:lstStyle>
          <a:p>
            <a:pPr lvl="0"/>
            <a:r>
              <a:rPr lang="en-US" dirty="0"/>
              <a:t>Main Body Text</a:t>
            </a:r>
          </a:p>
        </p:txBody>
      </p:sp>
      <p:sp>
        <p:nvSpPr>
          <p:cNvPr id="39" name="Text Placeholder 23"/>
          <p:cNvSpPr>
            <a:spLocks noGrp="1"/>
          </p:cNvSpPr>
          <p:nvPr>
            <p:ph type="body" sz="quarter" idx="18" hasCustomPrompt="1"/>
          </p:nvPr>
        </p:nvSpPr>
        <p:spPr>
          <a:xfrm>
            <a:off x="580569" y="3340396"/>
            <a:ext cx="1493891" cy="467579"/>
          </a:xfrm>
        </p:spPr>
        <p:txBody>
          <a:bodyPr anchor="ctr">
            <a:normAutofit/>
          </a:bodyPr>
          <a:lstStyle>
            <a:lvl1pPr marL="0" indent="0" algn="l">
              <a:buNone/>
              <a:defRPr sz="2000" b="1">
                <a:solidFill>
                  <a:srgbClr val="003841"/>
                </a:solidFill>
                <a:latin typeface="+mn-lt"/>
              </a:defRPr>
            </a:lvl1pPr>
          </a:lstStyle>
          <a:p>
            <a:pPr lvl="0"/>
            <a:r>
              <a:rPr lang="en-US" dirty="0"/>
              <a:t>Module 1</a:t>
            </a:r>
          </a:p>
        </p:txBody>
      </p:sp>
      <p:sp>
        <p:nvSpPr>
          <p:cNvPr id="40" name="Text Placeholder 23"/>
          <p:cNvSpPr>
            <a:spLocks noGrp="1"/>
          </p:cNvSpPr>
          <p:nvPr>
            <p:ph type="body" sz="quarter" idx="19" hasCustomPrompt="1"/>
          </p:nvPr>
        </p:nvSpPr>
        <p:spPr>
          <a:xfrm>
            <a:off x="2299612" y="3350540"/>
            <a:ext cx="9423815" cy="457436"/>
          </a:xfrm>
        </p:spPr>
        <p:txBody>
          <a:bodyPr>
            <a:normAutofit/>
          </a:bodyPr>
          <a:lstStyle>
            <a:lvl1pPr marL="0" indent="0" algn="l">
              <a:buNone/>
              <a:defRPr sz="1800">
                <a:solidFill>
                  <a:srgbClr val="003841"/>
                </a:solidFill>
                <a:latin typeface="+mn-lt"/>
              </a:defRPr>
            </a:lvl1pPr>
          </a:lstStyle>
          <a:p>
            <a:pPr lvl="0"/>
            <a:r>
              <a:rPr lang="en-US" dirty="0"/>
              <a:t>Main Body Text</a:t>
            </a:r>
          </a:p>
        </p:txBody>
      </p:sp>
      <p:sp>
        <p:nvSpPr>
          <p:cNvPr id="41" name="Text Placeholder 23"/>
          <p:cNvSpPr>
            <a:spLocks noGrp="1"/>
          </p:cNvSpPr>
          <p:nvPr>
            <p:ph type="body" sz="quarter" idx="20" hasCustomPrompt="1"/>
          </p:nvPr>
        </p:nvSpPr>
        <p:spPr>
          <a:xfrm>
            <a:off x="580569" y="3950845"/>
            <a:ext cx="1493891" cy="467579"/>
          </a:xfrm>
        </p:spPr>
        <p:txBody>
          <a:bodyPr anchor="ctr">
            <a:normAutofit/>
          </a:bodyPr>
          <a:lstStyle>
            <a:lvl1pPr marL="0" indent="0" algn="l">
              <a:buNone/>
              <a:defRPr sz="2000" b="1">
                <a:solidFill>
                  <a:srgbClr val="003841"/>
                </a:solidFill>
                <a:latin typeface="+mn-lt"/>
              </a:defRPr>
            </a:lvl1pPr>
          </a:lstStyle>
          <a:p>
            <a:pPr lvl="0"/>
            <a:r>
              <a:rPr lang="en-US" dirty="0"/>
              <a:t>Module 1</a:t>
            </a:r>
          </a:p>
        </p:txBody>
      </p:sp>
      <p:sp>
        <p:nvSpPr>
          <p:cNvPr id="42" name="Text Placeholder 23"/>
          <p:cNvSpPr>
            <a:spLocks noGrp="1"/>
          </p:cNvSpPr>
          <p:nvPr>
            <p:ph type="body" sz="quarter" idx="21" hasCustomPrompt="1"/>
          </p:nvPr>
        </p:nvSpPr>
        <p:spPr>
          <a:xfrm>
            <a:off x="2299612" y="3960989"/>
            <a:ext cx="9423815" cy="457436"/>
          </a:xfrm>
        </p:spPr>
        <p:txBody>
          <a:bodyPr>
            <a:normAutofit/>
          </a:bodyPr>
          <a:lstStyle>
            <a:lvl1pPr marL="0" indent="0" algn="l">
              <a:buNone/>
              <a:defRPr sz="1800">
                <a:solidFill>
                  <a:srgbClr val="003841"/>
                </a:solidFill>
                <a:latin typeface="+mn-lt"/>
              </a:defRPr>
            </a:lvl1pPr>
          </a:lstStyle>
          <a:p>
            <a:pPr lvl="0"/>
            <a:r>
              <a:rPr lang="en-US" dirty="0"/>
              <a:t>Main Body Text</a:t>
            </a:r>
          </a:p>
        </p:txBody>
      </p:sp>
      <p:sp>
        <p:nvSpPr>
          <p:cNvPr id="43" name="Text Placeholder 23"/>
          <p:cNvSpPr>
            <a:spLocks noGrp="1"/>
          </p:cNvSpPr>
          <p:nvPr>
            <p:ph type="body" sz="quarter" idx="22" hasCustomPrompt="1"/>
          </p:nvPr>
        </p:nvSpPr>
        <p:spPr>
          <a:xfrm>
            <a:off x="580569" y="4619321"/>
            <a:ext cx="1493891" cy="467579"/>
          </a:xfrm>
        </p:spPr>
        <p:txBody>
          <a:bodyPr anchor="ctr">
            <a:normAutofit/>
          </a:bodyPr>
          <a:lstStyle>
            <a:lvl1pPr marL="0" indent="0" algn="l">
              <a:buNone/>
              <a:defRPr sz="2000" b="1">
                <a:solidFill>
                  <a:srgbClr val="003841"/>
                </a:solidFill>
                <a:latin typeface="+mn-lt"/>
              </a:defRPr>
            </a:lvl1pPr>
          </a:lstStyle>
          <a:p>
            <a:pPr lvl="0"/>
            <a:r>
              <a:rPr lang="en-US" dirty="0"/>
              <a:t>Module 1</a:t>
            </a:r>
          </a:p>
        </p:txBody>
      </p:sp>
      <p:sp>
        <p:nvSpPr>
          <p:cNvPr id="44" name="Text Placeholder 23"/>
          <p:cNvSpPr>
            <a:spLocks noGrp="1"/>
          </p:cNvSpPr>
          <p:nvPr>
            <p:ph type="body" sz="quarter" idx="23" hasCustomPrompt="1"/>
          </p:nvPr>
        </p:nvSpPr>
        <p:spPr>
          <a:xfrm>
            <a:off x="2299612" y="4629465"/>
            <a:ext cx="9423815" cy="457436"/>
          </a:xfrm>
        </p:spPr>
        <p:txBody>
          <a:bodyPr>
            <a:normAutofit/>
          </a:bodyPr>
          <a:lstStyle>
            <a:lvl1pPr marL="0" indent="0" algn="l">
              <a:buNone/>
              <a:defRPr sz="1800">
                <a:solidFill>
                  <a:srgbClr val="003841"/>
                </a:solidFill>
                <a:latin typeface="+mn-lt"/>
              </a:defRPr>
            </a:lvl1pPr>
          </a:lstStyle>
          <a:p>
            <a:pPr lvl="0"/>
            <a:r>
              <a:rPr lang="en-US" dirty="0"/>
              <a:t>Main Body Text</a:t>
            </a:r>
          </a:p>
        </p:txBody>
      </p:sp>
      <p:sp>
        <p:nvSpPr>
          <p:cNvPr id="45" name="Text Placeholder 23"/>
          <p:cNvSpPr>
            <a:spLocks noGrp="1"/>
          </p:cNvSpPr>
          <p:nvPr>
            <p:ph type="body" sz="quarter" idx="24" hasCustomPrompt="1"/>
          </p:nvPr>
        </p:nvSpPr>
        <p:spPr>
          <a:xfrm>
            <a:off x="580569" y="5251984"/>
            <a:ext cx="1493891" cy="467579"/>
          </a:xfrm>
        </p:spPr>
        <p:txBody>
          <a:bodyPr anchor="ctr">
            <a:normAutofit/>
          </a:bodyPr>
          <a:lstStyle>
            <a:lvl1pPr marL="0" indent="0" algn="l">
              <a:buNone/>
              <a:defRPr sz="2000" b="1">
                <a:solidFill>
                  <a:srgbClr val="003841"/>
                </a:solidFill>
                <a:latin typeface="+mn-lt"/>
              </a:defRPr>
            </a:lvl1pPr>
          </a:lstStyle>
          <a:p>
            <a:pPr lvl="0"/>
            <a:r>
              <a:rPr lang="en-US" dirty="0"/>
              <a:t>Module 1</a:t>
            </a:r>
          </a:p>
        </p:txBody>
      </p:sp>
      <p:sp>
        <p:nvSpPr>
          <p:cNvPr id="46" name="Text Placeholder 23"/>
          <p:cNvSpPr>
            <a:spLocks noGrp="1"/>
          </p:cNvSpPr>
          <p:nvPr>
            <p:ph type="body" sz="quarter" idx="25" hasCustomPrompt="1"/>
          </p:nvPr>
        </p:nvSpPr>
        <p:spPr>
          <a:xfrm>
            <a:off x="2299612" y="5262128"/>
            <a:ext cx="9423815" cy="457436"/>
          </a:xfrm>
        </p:spPr>
        <p:txBody>
          <a:bodyPr>
            <a:normAutofit/>
          </a:bodyPr>
          <a:lstStyle>
            <a:lvl1pPr marL="0" indent="0" algn="l">
              <a:buNone/>
              <a:defRPr sz="1800">
                <a:solidFill>
                  <a:srgbClr val="003841"/>
                </a:solidFill>
                <a:latin typeface="+mn-lt"/>
              </a:defRPr>
            </a:lvl1pPr>
          </a:lstStyle>
          <a:p>
            <a:pPr lvl="0"/>
            <a:r>
              <a:rPr lang="en-US" dirty="0"/>
              <a:t>Main Body Text</a:t>
            </a:r>
          </a:p>
        </p:txBody>
      </p:sp>
      <p:cxnSp>
        <p:nvCxnSpPr>
          <p:cNvPr id="48" name="Straight Connector 47"/>
          <p:cNvCxnSpPr/>
          <p:nvPr userDrawn="1"/>
        </p:nvCxnSpPr>
        <p:spPr>
          <a:xfrm flipH="1">
            <a:off x="278915" y="4541256"/>
            <a:ext cx="11662876"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flipH="1">
            <a:off x="374451" y="3899211"/>
            <a:ext cx="11662876"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flipH="1">
            <a:off x="374451" y="3257200"/>
            <a:ext cx="11662876"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6831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2716696" y="873303"/>
            <a:ext cx="8852375" cy="697353"/>
          </a:xfrm>
        </p:spPr>
        <p:txBody>
          <a:bodyPr>
            <a:normAutofit/>
          </a:bodyPr>
          <a:lstStyle>
            <a:lvl1pPr marL="0" indent="0" algn="l">
              <a:buNone/>
              <a:defRPr sz="3600">
                <a:solidFill>
                  <a:srgbClr val="003841"/>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2734103" y="1982978"/>
            <a:ext cx="8834969" cy="397510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2266122" y="1767276"/>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2496457" cy="2452916"/>
          </a:xfrm>
          <a:prstGeom prst="rect">
            <a:avLst/>
          </a:prstGeom>
        </p:spPr>
      </p:pic>
      <p:grpSp>
        <p:nvGrpSpPr>
          <p:cNvPr id="28" name="Group 27"/>
          <p:cNvGrpSpPr/>
          <p:nvPr userDrawn="1"/>
        </p:nvGrpSpPr>
        <p:grpSpPr>
          <a:xfrm>
            <a:off x="7632699" y="6229411"/>
            <a:ext cx="4559301" cy="651129"/>
            <a:chOff x="7632699" y="6229411"/>
            <a:chExt cx="4559301" cy="651129"/>
          </a:xfrm>
        </p:grpSpPr>
        <p:sp>
          <p:nvSpPr>
            <p:cNvPr id="29" name="テキスト プレースホルダー 36"/>
            <p:cNvSpPr txBox="1">
              <a:spLocks/>
            </p:cNvSpPr>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pic>
          <p:nvPicPr>
            <p:cNvPr id="30" name="Picture 2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43426" y="6229411"/>
              <a:ext cx="748574" cy="397779"/>
            </a:xfrm>
            <a:prstGeom prst="rect">
              <a:avLst/>
            </a:prstGeom>
          </p:spPr>
        </p:pic>
        <p:sp>
          <p:nvSpPr>
            <p:cNvPr id="31" name="テキスト プレースホルダー 36"/>
            <p:cNvSpPr txBox="1">
              <a:spLocks/>
            </p:cNvSpPr>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dirty="0">
                <a:solidFill>
                  <a:srgbClr val="003841"/>
                </a:solidFill>
                <a:latin typeface="Calibri" charset="0"/>
              </a:endParaRPr>
            </a:p>
          </p:txBody>
        </p:sp>
      </p:grpSp>
    </p:spTree>
    <p:extLst>
      <p:ext uri="{BB962C8B-B14F-4D97-AF65-F5344CB8AC3E}">
        <p14:creationId xmlns:p14="http://schemas.microsoft.com/office/powerpoint/2010/main" val="976470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2591051" y="294018"/>
            <a:ext cx="8852375" cy="697353"/>
          </a:xfrm>
        </p:spPr>
        <p:txBody>
          <a:bodyPr>
            <a:normAutofit/>
          </a:bodyPr>
          <a:lstStyle>
            <a:lvl1pPr marL="0" indent="0" algn="l">
              <a:buNone/>
              <a:defRPr sz="3600">
                <a:solidFill>
                  <a:srgbClr val="003841"/>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2734103" y="1982978"/>
            <a:ext cx="8834969" cy="397510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2140477" y="1187991"/>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2496457" cy="2452916"/>
          </a:xfrm>
          <a:prstGeom prst="rect">
            <a:avLst/>
          </a:prstGeom>
        </p:spPr>
      </p:pic>
      <p:grpSp>
        <p:nvGrpSpPr>
          <p:cNvPr id="28" name="Group 27"/>
          <p:cNvGrpSpPr/>
          <p:nvPr userDrawn="1"/>
        </p:nvGrpSpPr>
        <p:grpSpPr>
          <a:xfrm>
            <a:off x="7632699" y="6229411"/>
            <a:ext cx="4559301" cy="651129"/>
            <a:chOff x="7632699" y="6229411"/>
            <a:chExt cx="4559301" cy="651129"/>
          </a:xfrm>
        </p:grpSpPr>
        <p:sp>
          <p:nvSpPr>
            <p:cNvPr id="29" name="テキスト プレースホルダー 36"/>
            <p:cNvSpPr txBox="1">
              <a:spLocks/>
            </p:cNvSpPr>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pic>
          <p:nvPicPr>
            <p:cNvPr id="30" name="Picture 2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43426" y="6229411"/>
              <a:ext cx="748574" cy="397779"/>
            </a:xfrm>
            <a:prstGeom prst="rect">
              <a:avLst/>
            </a:prstGeom>
          </p:spPr>
        </p:pic>
        <p:sp>
          <p:nvSpPr>
            <p:cNvPr id="31" name="テキスト プレースホルダー 36"/>
            <p:cNvSpPr txBox="1">
              <a:spLocks/>
            </p:cNvSpPr>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dirty="0">
                <a:solidFill>
                  <a:srgbClr val="003841"/>
                </a:solidFill>
                <a:latin typeface="Calibri" charset="0"/>
              </a:endParaRPr>
            </a:p>
          </p:txBody>
        </p:sp>
      </p:grpSp>
    </p:spTree>
    <p:extLst>
      <p:ext uri="{BB962C8B-B14F-4D97-AF65-F5344CB8AC3E}">
        <p14:creationId xmlns:p14="http://schemas.microsoft.com/office/powerpoint/2010/main" val="6664114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24" name="Text Placeholder 25"/>
          <p:cNvSpPr>
            <a:spLocks noGrp="1"/>
          </p:cNvSpPr>
          <p:nvPr>
            <p:ph type="body" sz="quarter" idx="15" hasCustomPrompt="1"/>
          </p:nvPr>
        </p:nvSpPr>
        <p:spPr>
          <a:xfrm>
            <a:off x="2734104" y="1998568"/>
            <a:ext cx="4340114" cy="396000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266140" y="1996914"/>
            <a:ext cx="4340114" cy="397510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2496457" cy="2452916"/>
          </a:xfrm>
          <a:prstGeom prst="rect">
            <a:avLst/>
          </a:prstGeom>
        </p:spPr>
      </p:pic>
      <p:sp>
        <p:nvSpPr>
          <p:cNvPr id="9" name="Text Placeholder 23"/>
          <p:cNvSpPr>
            <a:spLocks noGrp="1"/>
          </p:cNvSpPr>
          <p:nvPr>
            <p:ph type="body" sz="quarter" idx="13" hasCustomPrompt="1"/>
          </p:nvPr>
        </p:nvSpPr>
        <p:spPr>
          <a:xfrm>
            <a:off x="2716696" y="873303"/>
            <a:ext cx="8852375" cy="697353"/>
          </a:xfrm>
        </p:spPr>
        <p:txBody>
          <a:bodyPr>
            <a:normAutofit/>
          </a:bodyPr>
          <a:lstStyle>
            <a:lvl1pPr marL="0" indent="0" algn="l">
              <a:buNone/>
              <a:defRPr sz="3600">
                <a:solidFill>
                  <a:srgbClr val="003841"/>
                </a:solidFill>
                <a:latin typeface="+mn-lt"/>
              </a:defRPr>
            </a:lvl1pPr>
          </a:lstStyle>
          <a:p>
            <a:pPr lvl="0"/>
            <a:r>
              <a:rPr lang="en-US" dirty="0"/>
              <a:t>TITLE</a:t>
            </a:r>
          </a:p>
        </p:txBody>
      </p:sp>
      <p:grpSp>
        <p:nvGrpSpPr>
          <p:cNvPr id="20" name="Group 19"/>
          <p:cNvGrpSpPr/>
          <p:nvPr userDrawn="1"/>
        </p:nvGrpSpPr>
        <p:grpSpPr>
          <a:xfrm>
            <a:off x="7632699" y="6229411"/>
            <a:ext cx="4559301" cy="651129"/>
            <a:chOff x="7632699" y="6229411"/>
            <a:chExt cx="4559301" cy="651129"/>
          </a:xfrm>
        </p:grpSpPr>
        <p:sp>
          <p:nvSpPr>
            <p:cNvPr id="21" name="テキスト プレースホルダー 36"/>
            <p:cNvSpPr txBox="1">
              <a:spLocks/>
            </p:cNvSpPr>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pic>
          <p:nvPicPr>
            <p:cNvPr id="22" name="Picture 2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43426" y="6229411"/>
              <a:ext cx="748574" cy="397779"/>
            </a:xfrm>
            <a:prstGeom prst="rect">
              <a:avLst/>
            </a:prstGeom>
          </p:spPr>
        </p:pic>
        <p:sp>
          <p:nvSpPr>
            <p:cNvPr id="23" name="テキスト プレースホルダー 36"/>
            <p:cNvSpPr txBox="1">
              <a:spLocks/>
            </p:cNvSpPr>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dirty="0">
                <a:solidFill>
                  <a:srgbClr val="003841"/>
                </a:solidFill>
                <a:latin typeface="Calibri" charset="0"/>
              </a:endParaRPr>
            </a:p>
          </p:txBody>
        </p:sp>
      </p:grpSp>
      <p:cxnSp>
        <p:nvCxnSpPr>
          <p:cNvPr id="27" name="Straight Connector 26"/>
          <p:cNvCxnSpPr/>
          <p:nvPr userDrawn="1"/>
        </p:nvCxnSpPr>
        <p:spPr>
          <a:xfrm flipH="1">
            <a:off x="2266122" y="1767276"/>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6964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33" name="Text Placeholder 25"/>
          <p:cNvSpPr>
            <a:spLocks noGrp="1"/>
          </p:cNvSpPr>
          <p:nvPr>
            <p:ph type="body" sz="quarter" idx="15" hasCustomPrompt="1"/>
          </p:nvPr>
        </p:nvSpPr>
        <p:spPr>
          <a:xfrm>
            <a:off x="2716696" y="2087181"/>
            <a:ext cx="2871207" cy="396000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8710202" y="2087181"/>
            <a:ext cx="2871207" cy="396000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5714013" y="2087181"/>
            <a:ext cx="2871207" cy="396000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2496457" cy="2452916"/>
          </a:xfrm>
          <a:prstGeom prst="rect">
            <a:avLst/>
          </a:prstGeom>
        </p:spPr>
      </p:pic>
      <p:sp>
        <p:nvSpPr>
          <p:cNvPr id="13" name="Text Placeholder 23"/>
          <p:cNvSpPr>
            <a:spLocks noGrp="1"/>
          </p:cNvSpPr>
          <p:nvPr>
            <p:ph type="body" sz="quarter" idx="13" hasCustomPrompt="1"/>
          </p:nvPr>
        </p:nvSpPr>
        <p:spPr>
          <a:xfrm>
            <a:off x="2716696" y="873303"/>
            <a:ext cx="8852375" cy="697353"/>
          </a:xfrm>
        </p:spPr>
        <p:txBody>
          <a:bodyPr>
            <a:normAutofit/>
          </a:bodyPr>
          <a:lstStyle>
            <a:lvl1pPr marL="0" indent="0" algn="l">
              <a:buNone/>
              <a:defRPr sz="3600">
                <a:solidFill>
                  <a:srgbClr val="003841"/>
                </a:solidFill>
                <a:latin typeface="+mn-lt"/>
              </a:defRPr>
            </a:lvl1pPr>
          </a:lstStyle>
          <a:p>
            <a:pPr lvl="0"/>
            <a:r>
              <a:rPr lang="en-US" dirty="0"/>
              <a:t>TITLE</a:t>
            </a:r>
          </a:p>
        </p:txBody>
      </p:sp>
      <p:grpSp>
        <p:nvGrpSpPr>
          <p:cNvPr id="18" name="Group 17"/>
          <p:cNvGrpSpPr/>
          <p:nvPr userDrawn="1"/>
        </p:nvGrpSpPr>
        <p:grpSpPr>
          <a:xfrm>
            <a:off x="7632699" y="6229411"/>
            <a:ext cx="4559301" cy="651129"/>
            <a:chOff x="7632699" y="6229411"/>
            <a:chExt cx="4559301" cy="651129"/>
          </a:xfrm>
        </p:grpSpPr>
        <p:sp>
          <p:nvSpPr>
            <p:cNvPr id="19" name="テキスト プレースホルダー 36"/>
            <p:cNvSpPr txBox="1">
              <a:spLocks/>
            </p:cNvSpPr>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43426" y="6229411"/>
              <a:ext cx="748574" cy="397779"/>
            </a:xfrm>
            <a:prstGeom prst="rect">
              <a:avLst/>
            </a:prstGeom>
          </p:spPr>
        </p:pic>
        <p:sp>
          <p:nvSpPr>
            <p:cNvPr id="21" name="テキスト プレースホルダー 36"/>
            <p:cNvSpPr txBox="1">
              <a:spLocks/>
            </p:cNvSpPr>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dirty="0">
                <a:solidFill>
                  <a:srgbClr val="003841"/>
                </a:solidFill>
                <a:latin typeface="Calibri" charset="0"/>
              </a:endParaRPr>
            </a:p>
          </p:txBody>
        </p:sp>
      </p:grpSp>
      <p:cxnSp>
        <p:nvCxnSpPr>
          <p:cNvPr id="23" name="Straight Connector 22"/>
          <p:cNvCxnSpPr/>
          <p:nvPr userDrawn="1"/>
        </p:nvCxnSpPr>
        <p:spPr>
          <a:xfrm flipH="1">
            <a:off x="2266122" y="1767276"/>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9376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9695543" y="0"/>
            <a:ext cx="2496457" cy="2452916"/>
          </a:xfrm>
          <a:prstGeom prst="rect">
            <a:avLst/>
          </a:prstGeom>
        </p:spPr>
      </p:pic>
      <p:sp>
        <p:nvSpPr>
          <p:cNvPr id="22" name="Text Placeholder 23"/>
          <p:cNvSpPr>
            <a:spLocks noGrp="1"/>
          </p:cNvSpPr>
          <p:nvPr>
            <p:ph type="body" sz="quarter" idx="15" hasCustomPrompt="1"/>
          </p:nvPr>
        </p:nvSpPr>
        <p:spPr>
          <a:xfrm>
            <a:off x="876300" y="873067"/>
            <a:ext cx="8852375" cy="697353"/>
          </a:xfrm>
        </p:spPr>
        <p:txBody>
          <a:bodyPr>
            <a:normAutofit/>
          </a:bodyPr>
          <a:lstStyle>
            <a:lvl1pPr marL="0" indent="0" algn="l">
              <a:buNone/>
              <a:defRPr sz="3600">
                <a:solidFill>
                  <a:srgbClr val="003841"/>
                </a:solidFill>
                <a:latin typeface="+mn-lt"/>
              </a:defRPr>
            </a:lvl1pPr>
          </a:lstStyle>
          <a:p>
            <a:pPr lvl="0"/>
            <a:r>
              <a:rPr lang="en-US" dirty="0"/>
              <a:t>TITLE</a:t>
            </a:r>
          </a:p>
        </p:txBody>
      </p:sp>
      <p:sp>
        <p:nvSpPr>
          <p:cNvPr id="23" name="Text Placeholder 25"/>
          <p:cNvSpPr>
            <a:spLocks noGrp="1"/>
          </p:cNvSpPr>
          <p:nvPr>
            <p:ph type="body" sz="quarter" idx="16" hasCustomPrompt="1"/>
          </p:nvPr>
        </p:nvSpPr>
        <p:spPr>
          <a:xfrm>
            <a:off x="893707" y="1982742"/>
            <a:ext cx="8834969" cy="397510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4" name="Straight Connector 23"/>
          <p:cNvCxnSpPr/>
          <p:nvPr userDrawn="1"/>
        </p:nvCxnSpPr>
        <p:spPr>
          <a:xfrm flipH="1">
            <a:off x="425726" y="1767040"/>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userDrawn="1"/>
        </p:nvGrpSpPr>
        <p:grpSpPr>
          <a:xfrm>
            <a:off x="0" y="6238604"/>
            <a:ext cx="4698999" cy="480778"/>
            <a:chOff x="0" y="6238604"/>
            <a:chExt cx="4698999" cy="480778"/>
          </a:xfrm>
        </p:grpSpPr>
        <p:pic>
          <p:nvPicPr>
            <p:cNvPr id="26" name="Picture 2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27"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9534063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ext only with 1 colum - LEF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9695543" y="0"/>
            <a:ext cx="2496457" cy="2452916"/>
          </a:xfrm>
          <a:prstGeom prst="rect">
            <a:avLst/>
          </a:prstGeom>
        </p:spPr>
      </p:pic>
      <p:sp>
        <p:nvSpPr>
          <p:cNvPr id="22" name="Text Placeholder 23"/>
          <p:cNvSpPr>
            <a:spLocks noGrp="1"/>
          </p:cNvSpPr>
          <p:nvPr>
            <p:ph type="body" sz="quarter" idx="15" hasCustomPrompt="1"/>
          </p:nvPr>
        </p:nvSpPr>
        <p:spPr>
          <a:xfrm>
            <a:off x="876301" y="294018"/>
            <a:ext cx="8852375" cy="697353"/>
          </a:xfrm>
        </p:spPr>
        <p:txBody>
          <a:bodyPr>
            <a:normAutofit/>
          </a:bodyPr>
          <a:lstStyle>
            <a:lvl1pPr marL="0" indent="0" algn="l">
              <a:buNone/>
              <a:defRPr sz="3600">
                <a:solidFill>
                  <a:srgbClr val="003841"/>
                </a:solidFill>
                <a:latin typeface="+mn-lt"/>
              </a:defRPr>
            </a:lvl1pPr>
          </a:lstStyle>
          <a:p>
            <a:pPr lvl="0"/>
            <a:r>
              <a:rPr lang="en-US" dirty="0"/>
              <a:t>TITLE</a:t>
            </a:r>
          </a:p>
        </p:txBody>
      </p:sp>
      <p:sp>
        <p:nvSpPr>
          <p:cNvPr id="23" name="Text Placeholder 25"/>
          <p:cNvSpPr>
            <a:spLocks noGrp="1"/>
          </p:cNvSpPr>
          <p:nvPr>
            <p:ph type="body" sz="quarter" idx="16" hasCustomPrompt="1"/>
          </p:nvPr>
        </p:nvSpPr>
        <p:spPr>
          <a:xfrm>
            <a:off x="893707" y="1982742"/>
            <a:ext cx="8834969" cy="397510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4" name="Straight Connector 23"/>
          <p:cNvCxnSpPr/>
          <p:nvPr userDrawn="1"/>
        </p:nvCxnSpPr>
        <p:spPr>
          <a:xfrm flipH="1">
            <a:off x="425727" y="1187991"/>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userDrawn="1"/>
        </p:nvGrpSpPr>
        <p:grpSpPr>
          <a:xfrm>
            <a:off x="0" y="6238604"/>
            <a:ext cx="4698999" cy="480778"/>
            <a:chOff x="0" y="6238604"/>
            <a:chExt cx="4698999" cy="480778"/>
          </a:xfrm>
        </p:grpSpPr>
        <p:pic>
          <p:nvPicPr>
            <p:cNvPr id="26" name="Picture 2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27"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6305041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ext only with 1 colum - LEFT">
    <p:spTree>
      <p:nvGrpSpPr>
        <p:cNvPr id="1" name=""/>
        <p:cNvGrpSpPr/>
        <p:nvPr/>
      </p:nvGrpSpPr>
      <p:grpSpPr>
        <a:xfrm>
          <a:off x="0" y="0"/>
          <a:ext cx="0" cy="0"/>
          <a:chOff x="0" y="0"/>
          <a:chExt cx="0" cy="0"/>
        </a:xfrm>
      </p:grpSpPr>
      <p:sp>
        <p:nvSpPr>
          <p:cNvPr id="22" name="Text Placeholder 23"/>
          <p:cNvSpPr>
            <a:spLocks noGrp="1"/>
          </p:cNvSpPr>
          <p:nvPr>
            <p:ph type="body" sz="quarter" idx="15" hasCustomPrompt="1"/>
          </p:nvPr>
        </p:nvSpPr>
        <p:spPr>
          <a:xfrm>
            <a:off x="4044987" y="641056"/>
            <a:ext cx="7628501" cy="697353"/>
          </a:xfrm>
        </p:spPr>
        <p:txBody>
          <a:bodyPr>
            <a:normAutofit/>
          </a:bodyPr>
          <a:lstStyle>
            <a:lvl1pPr marL="0" indent="0" algn="l">
              <a:buNone/>
              <a:defRPr sz="3600">
                <a:solidFill>
                  <a:srgbClr val="003841"/>
                </a:solidFill>
                <a:latin typeface="+mn-lt"/>
              </a:defRPr>
            </a:lvl1pPr>
          </a:lstStyle>
          <a:p>
            <a:pPr lvl="0"/>
            <a:r>
              <a:rPr lang="en-US" dirty="0"/>
              <a:t>TITLE</a:t>
            </a:r>
          </a:p>
        </p:txBody>
      </p:sp>
      <p:sp>
        <p:nvSpPr>
          <p:cNvPr id="23" name="Text Placeholder 25"/>
          <p:cNvSpPr>
            <a:spLocks noGrp="1"/>
          </p:cNvSpPr>
          <p:nvPr>
            <p:ph type="body" sz="quarter" idx="16" hasCustomPrompt="1"/>
          </p:nvPr>
        </p:nvSpPr>
        <p:spPr>
          <a:xfrm>
            <a:off x="4062394" y="1750731"/>
            <a:ext cx="7613501" cy="397510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4" name="Straight Connector 23"/>
          <p:cNvCxnSpPr/>
          <p:nvPr userDrawn="1"/>
        </p:nvCxnSpPr>
        <p:spPr>
          <a:xfrm flipH="1">
            <a:off x="3796485" y="1535029"/>
            <a:ext cx="8093123"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7"/>
          </p:nvPr>
        </p:nvSpPr>
        <p:spPr>
          <a:xfrm>
            <a:off x="0" y="0"/>
            <a:ext cx="3592513" cy="6858000"/>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here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to add photo</a:t>
            </a:r>
          </a:p>
          <a:p>
            <a:endParaRPr lang="en-US" dirty="0"/>
          </a:p>
        </p:txBody>
      </p:sp>
      <p:grpSp>
        <p:nvGrpSpPr>
          <p:cNvPr id="11" name="Group 10"/>
          <p:cNvGrpSpPr/>
          <p:nvPr userDrawn="1"/>
        </p:nvGrpSpPr>
        <p:grpSpPr>
          <a:xfrm>
            <a:off x="7632699" y="6229411"/>
            <a:ext cx="4559301" cy="651129"/>
            <a:chOff x="7632699" y="6229411"/>
            <a:chExt cx="4559301" cy="651129"/>
          </a:xfrm>
        </p:grpSpPr>
        <p:sp>
          <p:nvSpPr>
            <p:cNvPr id="12" name="テキスト プレースホルダー 36"/>
            <p:cNvSpPr txBox="1">
              <a:spLocks/>
            </p:cNvSpPr>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43426" y="6229411"/>
              <a:ext cx="748574" cy="397779"/>
            </a:xfrm>
            <a:prstGeom prst="rect">
              <a:avLst/>
            </a:prstGeom>
          </p:spPr>
        </p:pic>
        <p:sp>
          <p:nvSpPr>
            <p:cNvPr id="14" name="テキスト プレースホルダー 36"/>
            <p:cNvSpPr txBox="1">
              <a:spLocks/>
            </p:cNvSpPr>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dirty="0">
                <a:solidFill>
                  <a:srgbClr val="003841"/>
                </a:solidFill>
                <a:latin typeface="Calibri" charset="0"/>
              </a:endParaRPr>
            </a:p>
          </p:txBody>
        </p:sp>
      </p:grpSp>
    </p:spTree>
    <p:extLst>
      <p:ext uri="{BB962C8B-B14F-4D97-AF65-F5344CB8AC3E}">
        <p14:creationId xmlns:p14="http://schemas.microsoft.com/office/powerpoint/2010/main" val="26536643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text only with 1 colum - LEFT">
    <p:spTree>
      <p:nvGrpSpPr>
        <p:cNvPr id="1" name=""/>
        <p:cNvGrpSpPr/>
        <p:nvPr/>
      </p:nvGrpSpPr>
      <p:grpSpPr>
        <a:xfrm>
          <a:off x="0" y="0"/>
          <a:ext cx="0" cy="0"/>
          <a:chOff x="0" y="0"/>
          <a:chExt cx="0" cy="0"/>
        </a:xfrm>
      </p:grpSpPr>
      <p:cxnSp>
        <p:nvCxnSpPr>
          <p:cNvPr id="10" name="Straight Connector 9"/>
          <p:cNvCxnSpPr/>
          <p:nvPr userDrawn="1"/>
        </p:nvCxnSpPr>
        <p:spPr>
          <a:xfrm flipV="1">
            <a:off x="6099983" y="-14288"/>
            <a:ext cx="0" cy="1008418"/>
          </a:xfrm>
          <a:prstGeom prst="line">
            <a:avLst/>
          </a:prstGeom>
          <a:ln>
            <a:solidFill>
              <a:srgbClr val="19753C"/>
            </a:solidFill>
          </a:ln>
        </p:spPr>
        <p:style>
          <a:lnRef idx="1">
            <a:schemeClr val="accent1"/>
          </a:lnRef>
          <a:fillRef idx="0">
            <a:schemeClr val="accent1"/>
          </a:fillRef>
          <a:effectRef idx="0">
            <a:schemeClr val="accent1"/>
          </a:effectRef>
          <a:fontRef idx="minor">
            <a:schemeClr val="tx1"/>
          </a:fontRef>
        </p:style>
      </p:cxnSp>
      <p:sp>
        <p:nvSpPr>
          <p:cNvPr id="15" name="Oval 14"/>
          <p:cNvSpPr/>
          <p:nvPr userDrawn="1"/>
        </p:nvSpPr>
        <p:spPr>
          <a:xfrm>
            <a:off x="5623123" y="641445"/>
            <a:ext cx="996719" cy="933686"/>
          </a:xfrm>
          <a:prstGeom prst="ellipse">
            <a:avLst/>
          </a:pr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003841"/>
                </a:solidFill>
                <a:latin typeface="+mn-lt"/>
              </a:defRPr>
            </a:lvl1pPr>
          </a:lstStyle>
          <a:p>
            <a:pPr lvl="0"/>
            <a:r>
              <a:rPr lang="en-US" dirty="0"/>
              <a:t>Quote Here</a:t>
            </a:r>
          </a:p>
        </p:txBody>
      </p:sp>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t="-2" r="-1742"/>
          <a:stretch/>
        </p:blipFill>
        <p:spPr>
          <a:xfrm>
            <a:off x="5677715" y="6650221"/>
            <a:ext cx="867229" cy="207780"/>
          </a:xfrm>
          <a:prstGeom prst="rect">
            <a:avLst/>
          </a:prstGeom>
        </p:spPr>
      </p:pic>
      <p:sp>
        <p:nvSpPr>
          <p:cNvPr id="21" name="テキスト プレースホルダー 36"/>
          <p:cNvSpPr txBox="1">
            <a:spLocks/>
          </p:cNvSpPr>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spTree>
    <p:extLst>
      <p:ext uri="{BB962C8B-B14F-4D97-AF65-F5344CB8AC3E}">
        <p14:creationId xmlns:p14="http://schemas.microsoft.com/office/powerpoint/2010/main" val="38777285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text only with 1 colum - LEFT">
    <p:spTree>
      <p:nvGrpSpPr>
        <p:cNvPr id="1" name=""/>
        <p:cNvGrpSpPr/>
        <p:nvPr/>
      </p:nvGrpSpPr>
      <p:grpSpPr>
        <a:xfrm>
          <a:off x="0" y="0"/>
          <a:ext cx="0" cy="0"/>
          <a:chOff x="0" y="0"/>
          <a:chExt cx="0" cy="0"/>
        </a:xfrm>
      </p:grpSpPr>
      <p:cxnSp>
        <p:nvCxnSpPr>
          <p:cNvPr id="10" name="Straight Connector 9"/>
          <p:cNvCxnSpPr/>
          <p:nvPr userDrawn="1"/>
        </p:nvCxnSpPr>
        <p:spPr>
          <a:xfrm flipV="1">
            <a:off x="6099983" y="-14288"/>
            <a:ext cx="0" cy="1008418"/>
          </a:xfrm>
          <a:prstGeom prst="line">
            <a:avLst/>
          </a:prstGeom>
          <a:ln>
            <a:solidFill>
              <a:srgbClr val="EC2179"/>
            </a:solidFill>
          </a:ln>
        </p:spPr>
        <p:style>
          <a:lnRef idx="1">
            <a:schemeClr val="accent1"/>
          </a:lnRef>
          <a:fillRef idx="0">
            <a:schemeClr val="accent1"/>
          </a:fillRef>
          <a:effectRef idx="0">
            <a:schemeClr val="accent1"/>
          </a:effectRef>
          <a:fontRef idx="minor">
            <a:schemeClr val="tx1"/>
          </a:fontRef>
        </p:style>
      </p:cxnSp>
      <p:sp>
        <p:nvSpPr>
          <p:cNvPr id="15" name="Oval 14"/>
          <p:cNvSpPr/>
          <p:nvPr userDrawn="1"/>
        </p:nvSpPr>
        <p:spPr>
          <a:xfrm>
            <a:off x="5623123" y="641445"/>
            <a:ext cx="996719" cy="933686"/>
          </a:xfrm>
          <a:prstGeom prst="ellipse">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003841"/>
                </a:solidFill>
                <a:latin typeface="+mn-lt"/>
              </a:defRPr>
            </a:lvl1pPr>
          </a:lstStyle>
          <a:p>
            <a:pPr lvl="0"/>
            <a:r>
              <a:rPr lang="en-US" dirty="0"/>
              <a:t>Quote Here</a:t>
            </a:r>
          </a:p>
        </p:txBody>
      </p:sp>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t="-2" r="-1742"/>
          <a:stretch/>
        </p:blipFill>
        <p:spPr>
          <a:xfrm>
            <a:off x="5677715" y="6650221"/>
            <a:ext cx="867229" cy="207780"/>
          </a:xfrm>
          <a:prstGeom prst="rect">
            <a:avLst/>
          </a:prstGeom>
        </p:spPr>
      </p:pic>
      <p:sp>
        <p:nvSpPr>
          <p:cNvPr id="21" name="テキスト プレースホルダー 36"/>
          <p:cNvSpPr txBox="1">
            <a:spLocks/>
          </p:cNvSpPr>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spTree>
    <p:extLst>
      <p:ext uri="{BB962C8B-B14F-4D97-AF65-F5344CB8AC3E}">
        <p14:creationId xmlns:p14="http://schemas.microsoft.com/office/powerpoint/2010/main" val="1319773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1901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text only with 1 colum - LEFT">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t="-2" r="-1742"/>
          <a:stretch/>
        </p:blipFill>
        <p:spPr>
          <a:xfrm>
            <a:off x="5677715" y="6650221"/>
            <a:ext cx="867229" cy="207780"/>
          </a:xfrm>
          <a:prstGeom prst="rect">
            <a:avLst/>
          </a:prstGeom>
        </p:spPr>
      </p:pic>
      <p:sp>
        <p:nvSpPr>
          <p:cNvPr id="21" name="テキスト プレースホルダー 36"/>
          <p:cNvSpPr txBox="1">
            <a:spLocks/>
          </p:cNvSpPr>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spTree>
    <p:extLst>
      <p:ext uri="{BB962C8B-B14F-4D97-AF65-F5344CB8AC3E}">
        <p14:creationId xmlns:p14="http://schemas.microsoft.com/office/powerpoint/2010/main" val="32026012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text only with 1 colum - LEFT">
    <p:spTree>
      <p:nvGrpSpPr>
        <p:cNvPr id="1" name=""/>
        <p:cNvGrpSpPr/>
        <p:nvPr/>
      </p:nvGrpSpPr>
      <p:grpSpPr>
        <a:xfrm>
          <a:off x="0" y="0"/>
          <a:ext cx="0" cy="0"/>
          <a:chOff x="0" y="0"/>
          <a:chExt cx="0" cy="0"/>
        </a:xfrm>
      </p:grpSpPr>
      <p:sp>
        <p:nvSpPr>
          <p:cNvPr id="15" name="Oval 14"/>
          <p:cNvSpPr/>
          <p:nvPr userDrawn="1"/>
        </p:nvSpPr>
        <p:spPr>
          <a:xfrm>
            <a:off x="452860" y="440699"/>
            <a:ext cx="1115575" cy="1045025"/>
          </a:xfrm>
          <a:prstGeom prst="ellipse">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003841"/>
                </a:solidFill>
                <a:latin typeface="+mn-lt"/>
              </a:defRPr>
            </a:lvl1pPr>
          </a:lstStyle>
          <a:p>
            <a:pPr lvl="0"/>
            <a:r>
              <a:rPr lang="en-US" dirty="0"/>
              <a:t>Quote Here</a:t>
            </a:r>
          </a:p>
        </p:txBody>
      </p:sp>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t="-2" r="-1742"/>
          <a:stretch/>
        </p:blipFill>
        <p:spPr>
          <a:xfrm>
            <a:off x="5677715" y="6650221"/>
            <a:ext cx="867229" cy="207780"/>
          </a:xfrm>
          <a:prstGeom prst="rect">
            <a:avLst/>
          </a:prstGeom>
        </p:spPr>
      </p:pic>
      <p:sp>
        <p:nvSpPr>
          <p:cNvPr id="21" name="テキスト プレースホルダー 36"/>
          <p:cNvSpPr txBox="1">
            <a:spLocks/>
          </p:cNvSpPr>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spTree>
    <p:extLst>
      <p:ext uri="{BB962C8B-B14F-4D97-AF65-F5344CB8AC3E}">
        <p14:creationId xmlns:p14="http://schemas.microsoft.com/office/powerpoint/2010/main" val="5790987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ext only with 1 colum - LEFT">
    <p:spTree>
      <p:nvGrpSpPr>
        <p:cNvPr id="1" name=""/>
        <p:cNvGrpSpPr/>
        <p:nvPr/>
      </p:nvGrpSpPr>
      <p:grpSpPr>
        <a:xfrm>
          <a:off x="0" y="0"/>
          <a:ext cx="0" cy="0"/>
          <a:chOff x="0" y="0"/>
          <a:chExt cx="0" cy="0"/>
        </a:xfrm>
      </p:grpSpPr>
      <p:sp>
        <p:nvSpPr>
          <p:cNvPr id="22" name="Text Placeholder 23"/>
          <p:cNvSpPr>
            <a:spLocks noGrp="1"/>
          </p:cNvSpPr>
          <p:nvPr>
            <p:ph type="body" sz="quarter" idx="15" hasCustomPrompt="1"/>
          </p:nvPr>
        </p:nvSpPr>
        <p:spPr>
          <a:xfrm>
            <a:off x="523865" y="572817"/>
            <a:ext cx="7628501" cy="697353"/>
          </a:xfrm>
        </p:spPr>
        <p:txBody>
          <a:bodyPr>
            <a:normAutofit/>
          </a:bodyPr>
          <a:lstStyle>
            <a:lvl1pPr marL="0" indent="0" algn="l">
              <a:buNone/>
              <a:defRPr sz="3600">
                <a:solidFill>
                  <a:srgbClr val="003841"/>
                </a:solidFill>
                <a:latin typeface="+mn-lt"/>
              </a:defRPr>
            </a:lvl1pPr>
          </a:lstStyle>
          <a:p>
            <a:pPr lvl="0"/>
            <a:r>
              <a:rPr lang="en-US" dirty="0"/>
              <a:t>TITLE</a:t>
            </a:r>
          </a:p>
        </p:txBody>
      </p:sp>
      <p:sp>
        <p:nvSpPr>
          <p:cNvPr id="23" name="Text Placeholder 25"/>
          <p:cNvSpPr>
            <a:spLocks noGrp="1"/>
          </p:cNvSpPr>
          <p:nvPr>
            <p:ph type="body" sz="quarter" idx="16" hasCustomPrompt="1"/>
          </p:nvPr>
        </p:nvSpPr>
        <p:spPr>
          <a:xfrm>
            <a:off x="541272" y="1682492"/>
            <a:ext cx="7613501" cy="397510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4" name="Straight Connector 23"/>
          <p:cNvCxnSpPr/>
          <p:nvPr userDrawn="1"/>
        </p:nvCxnSpPr>
        <p:spPr>
          <a:xfrm flipH="1">
            <a:off x="275363" y="1466790"/>
            <a:ext cx="8093123"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7"/>
          </p:nvPr>
        </p:nvSpPr>
        <p:spPr>
          <a:xfrm>
            <a:off x="8599487" y="0"/>
            <a:ext cx="3592513" cy="6858000"/>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Click here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to add photo</a:t>
            </a:r>
          </a:p>
          <a:p>
            <a:endParaRPr lang="en-US" dirty="0"/>
          </a:p>
        </p:txBody>
      </p:sp>
      <p:grpSp>
        <p:nvGrpSpPr>
          <p:cNvPr id="10" name="Group 9"/>
          <p:cNvGrpSpPr/>
          <p:nvPr userDrawn="1"/>
        </p:nvGrpSpPr>
        <p:grpSpPr>
          <a:xfrm>
            <a:off x="0" y="6238604"/>
            <a:ext cx="4698999" cy="480778"/>
            <a:chOff x="0" y="6238604"/>
            <a:chExt cx="4698999" cy="480778"/>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16"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19015617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ext only with 1 colum - LEFT">
    <p:spTree>
      <p:nvGrpSpPr>
        <p:cNvPr id="1" name=""/>
        <p:cNvGrpSpPr/>
        <p:nvPr/>
      </p:nvGrpSpPr>
      <p:grpSpPr>
        <a:xfrm>
          <a:off x="0" y="0"/>
          <a:ext cx="0" cy="0"/>
          <a:chOff x="0" y="0"/>
          <a:chExt cx="0" cy="0"/>
        </a:xfrm>
      </p:grpSpPr>
      <p:sp>
        <p:nvSpPr>
          <p:cNvPr id="57" name="Picture Placeholder 56"/>
          <p:cNvSpPr>
            <a:spLocks noGrp="1"/>
          </p:cNvSpPr>
          <p:nvPr>
            <p:ph type="pic" sz="quarter" idx="17"/>
          </p:nvPr>
        </p:nvSpPr>
        <p:spPr>
          <a:xfrm>
            <a:off x="0" y="0"/>
            <a:ext cx="5527675" cy="6858000"/>
          </a:xfrm>
          <a:custGeom>
            <a:avLst/>
            <a:gdLst>
              <a:gd name="connsiteX0" fmla="*/ 0 w 5527675"/>
              <a:gd name="connsiteY0" fmla="*/ 0 h 6858000"/>
              <a:gd name="connsiteX1" fmla="*/ 5527675 w 5527675"/>
              <a:gd name="connsiteY1" fmla="*/ 0 h 6858000"/>
              <a:gd name="connsiteX2" fmla="*/ 5527675 w 5527675"/>
              <a:gd name="connsiteY2" fmla="*/ 572817 h 6858000"/>
              <a:gd name="connsiteX3" fmla="*/ 4339988 w 5527675"/>
              <a:gd name="connsiteY3" fmla="*/ 572817 h 6858000"/>
              <a:gd name="connsiteX4" fmla="*/ 4339988 w 5527675"/>
              <a:gd name="connsiteY4" fmla="*/ 2129051 h 6858000"/>
              <a:gd name="connsiteX5" fmla="*/ 5527675 w 5527675"/>
              <a:gd name="connsiteY5" fmla="*/ 2129051 h 6858000"/>
              <a:gd name="connsiteX6" fmla="*/ 5527675 w 5527675"/>
              <a:gd name="connsiteY6" fmla="*/ 6858000 h 6858000"/>
              <a:gd name="connsiteX7" fmla="*/ 0 w 55276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7675" h="6858000">
                <a:moveTo>
                  <a:pt x="0" y="0"/>
                </a:moveTo>
                <a:lnTo>
                  <a:pt x="5527675" y="0"/>
                </a:lnTo>
                <a:lnTo>
                  <a:pt x="5527675" y="572817"/>
                </a:lnTo>
                <a:lnTo>
                  <a:pt x="4339988" y="572817"/>
                </a:lnTo>
                <a:lnTo>
                  <a:pt x="4339988" y="2129051"/>
                </a:lnTo>
                <a:lnTo>
                  <a:pt x="5527675" y="2129051"/>
                </a:lnTo>
                <a:lnTo>
                  <a:pt x="5527675" y="6858000"/>
                </a:lnTo>
                <a:lnTo>
                  <a:pt x="0" y="6858000"/>
                </a:lnTo>
                <a:close/>
              </a:path>
            </a:pathLst>
          </a:custGeom>
          <a:noFill/>
        </p:spPr>
        <p:txBody>
          <a:bodyPr wrap="square" anchor="ctr">
            <a:noAutofit/>
          </a:bodyPr>
          <a:lstStyle>
            <a:lvl1pPr algn="ctr">
              <a:defRPr sz="1800">
                <a:solidFill>
                  <a:schemeClr val="bg1">
                    <a:lumMod val="50000"/>
                  </a:schemeClr>
                </a:solidFill>
              </a:defRPr>
            </a:lvl1pPr>
          </a:lstStyle>
          <a:p>
            <a:endParaRPr lang="en-US" dirty="0"/>
          </a:p>
          <a:p>
            <a:endParaRPr lang="en-US" dirty="0"/>
          </a:p>
          <a:p>
            <a:endParaRPr lang="en-US" dirty="0"/>
          </a:p>
          <a:p>
            <a:r>
              <a:rPr lang="en-US" dirty="0"/>
              <a:t>Click to add photo</a:t>
            </a:r>
          </a:p>
        </p:txBody>
      </p:sp>
      <p:sp>
        <p:nvSpPr>
          <p:cNvPr id="58" name="Freeform 57"/>
          <p:cNvSpPr/>
          <p:nvPr userDrawn="1"/>
        </p:nvSpPr>
        <p:spPr>
          <a:xfrm>
            <a:off x="4339988" y="572817"/>
            <a:ext cx="7852012" cy="1556234"/>
          </a:xfrm>
          <a:custGeom>
            <a:avLst/>
            <a:gdLst>
              <a:gd name="connsiteX0" fmla="*/ 0 w 1529000"/>
              <a:gd name="connsiteY0" fmla="*/ 0 h 1556234"/>
              <a:gd name="connsiteX1" fmla="*/ 1529000 w 1529000"/>
              <a:gd name="connsiteY1" fmla="*/ 0 h 1556234"/>
              <a:gd name="connsiteX2" fmla="*/ 1529000 w 1529000"/>
              <a:gd name="connsiteY2" fmla="*/ 1556234 h 1556234"/>
              <a:gd name="connsiteX3" fmla="*/ 0 w 1529000"/>
              <a:gd name="connsiteY3" fmla="*/ 1556234 h 1556234"/>
            </a:gdLst>
            <a:ahLst/>
            <a:cxnLst>
              <a:cxn ang="0">
                <a:pos x="connsiteX0" y="connsiteY0"/>
              </a:cxn>
              <a:cxn ang="0">
                <a:pos x="connsiteX1" y="connsiteY1"/>
              </a:cxn>
              <a:cxn ang="0">
                <a:pos x="connsiteX2" y="connsiteY2"/>
              </a:cxn>
              <a:cxn ang="0">
                <a:pos x="connsiteX3" y="connsiteY3"/>
              </a:cxn>
            </a:cxnLst>
            <a:rect l="l" t="t" r="r" b="b"/>
            <a:pathLst>
              <a:path w="1529000" h="1556234">
                <a:moveTo>
                  <a:pt x="0" y="0"/>
                </a:moveTo>
                <a:lnTo>
                  <a:pt x="1529000" y="0"/>
                </a:lnTo>
                <a:lnTo>
                  <a:pt x="1529000" y="1556234"/>
                </a:lnTo>
                <a:lnTo>
                  <a:pt x="0" y="1556234"/>
                </a:lnTo>
                <a:close/>
              </a:path>
            </a:pathLst>
          </a:cu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5"/>
          <p:cNvSpPr>
            <a:spLocks noGrp="1"/>
          </p:cNvSpPr>
          <p:nvPr>
            <p:ph type="body" sz="quarter" idx="16" hasCustomPrompt="1"/>
          </p:nvPr>
        </p:nvSpPr>
        <p:spPr>
          <a:xfrm>
            <a:off x="6096465" y="2569085"/>
            <a:ext cx="5553849" cy="341936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2" name="Text Placeholder 23"/>
          <p:cNvSpPr>
            <a:spLocks noGrp="1"/>
          </p:cNvSpPr>
          <p:nvPr>
            <p:ph type="body" sz="quarter" idx="15" hasCustomPrompt="1"/>
          </p:nvPr>
        </p:nvSpPr>
        <p:spPr>
          <a:xfrm>
            <a:off x="4563499" y="1002258"/>
            <a:ext cx="7628501" cy="697353"/>
          </a:xfrm>
        </p:spPr>
        <p:txBody>
          <a:bodyPr>
            <a:normAutofit/>
          </a:bodyPr>
          <a:lstStyle>
            <a:lvl1pPr marL="0" indent="0" algn="l">
              <a:buNone/>
              <a:defRPr sz="3600">
                <a:solidFill>
                  <a:schemeClr val="bg1"/>
                </a:solidFill>
                <a:latin typeface="+mn-lt"/>
              </a:defRPr>
            </a:lvl1pPr>
          </a:lstStyle>
          <a:p>
            <a:pPr lvl="0"/>
            <a:r>
              <a:rPr lang="en-US" dirty="0"/>
              <a:t>TITLE</a:t>
            </a:r>
          </a:p>
        </p:txBody>
      </p:sp>
      <p:grpSp>
        <p:nvGrpSpPr>
          <p:cNvPr id="59" name="Group 58"/>
          <p:cNvGrpSpPr/>
          <p:nvPr userDrawn="1"/>
        </p:nvGrpSpPr>
        <p:grpSpPr>
          <a:xfrm>
            <a:off x="7632699" y="6229411"/>
            <a:ext cx="4559301" cy="651129"/>
            <a:chOff x="7632699" y="6229411"/>
            <a:chExt cx="4559301" cy="651129"/>
          </a:xfrm>
        </p:grpSpPr>
        <p:sp>
          <p:nvSpPr>
            <p:cNvPr id="60" name="テキスト プレースホルダー 36"/>
            <p:cNvSpPr txBox="1">
              <a:spLocks/>
            </p:cNvSpPr>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pic>
          <p:nvPicPr>
            <p:cNvPr id="61" name="Picture 6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43426" y="6229411"/>
              <a:ext cx="748574" cy="397779"/>
            </a:xfrm>
            <a:prstGeom prst="rect">
              <a:avLst/>
            </a:prstGeom>
          </p:spPr>
        </p:pic>
        <p:sp>
          <p:nvSpPr>
            <p:cNvPr id="62" name="テキスト プレースホルダー 36"/>
            <p:cNvSpPr txBox="1">
              <a:spLocks/>
            </p:cNvSpPr>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dirty="0">
                <a:solidFill>
                  <a:srgbClr val="003841"/>
                </a:solidFill>
                <a:latin typeface="Calibri" charset="0"/>
              </a:endParaRPr>
            </a:p>
          </p:txBody>
        </p:sp>
      </p:grpSp>
    </p:spTree>
    <p:extLst>
      <p:ext uri="{BB962C8B-B14F-4D97-AF65-F5344CB8AC3E}">
        <p14:creationId xmlns:p14="http://schemas.microsoft.com/office/powerpoint/2010/main" val="24476515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ext only with 1 colum - LEFT">
    <p:spTree>
      <p:nvGrpSpPr>
        <p:cNvPr id="1" name=""/>
        <p:cNvGrpSpPr/>
        <p:nvPr/>
      </p:nvGrpSpPr>
      <p:grpSpPr>
        <a:xfrm>
          <a:off x="0" y="0"/>
          <a:ext cx="0" cy="0"/>
          <a:chOff x="0" y="0"/>
          <a:chExt cx="0" cy="0"/>
        </a:xfrm>
      </p:grpSpPr>
      <p:sp>
        <p:nvSpPr>
          <p:cNvPr id="57" name="Picture Placeholder 56"/>
          <p:cNvSpPr>
            <a:spLocks noGrp="1"/>
          </p:cNvSpPr>
          <p:nvPr>
            <p:ph type="pic" sz="quarter" idx="17"/>
          </p:nvPr>
        </p:nvSpPr>
        <p:spPr>
          <a:xfrm flipH="1">
            <a:off x="6646462" y="8892"/>
            <a:ext cx="5527675" cy="6858000"/>
          </a:xfrm>
          <a:custGeom>
            <a:avLst/>
            <a:gdLst>
              <a:gd name="connsiteX0" fmla="*/ 0 w 5527675"/>
              <a:gd name="connsiteY0" fmla="*/ 0 h 6858000"/>
              <a:gd name="connsiteX1" fmla="*/ 5527675 w 5527675"/>
              <a:gd name="connsiteY1" fmla="*/ 0 h 6858000"/>
              <a:gd name="connsiteX2" fmla="*/ 5527675 w 5527675"/>
              <a:gd name="connsiteY2" fmla="*/ 572817 h 6858000"/>
              <a:gd name="connsiteX3" fmla="*/ 4339988 w 5527675"/>
              <a:gd name="connsiteY3" fmla="*/ 572817 h 6858000"/>
              <a:gd name="connsiteX4" fmla="*/ 4339988 w 5527675"/>
              <a:gd name="connsiteY4" fmla="*/ 2129051 h 6858000"/>
              <a:gd name="connsiteX5" fmla="*/ 5527675 w 5527675"/>
              <a:gd name="connsiteY5" fmla="*/ 2129051 h 6858000"/>
              <a:gd name="connsiteX6" fmla="*/ 5527675 w 5527675"/>
              <a:gd name="connsiteY6" fmla="*/ 6858000 h 6858000"/>
              <a:gd name="connsiteX7" fmla="*/ 0 w 55276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7675" h="6858000">
                <a:moveTo>
                  <a:pt x="0" y="0"/>
                </a:moveTo>
                <a:lnTo>
                  <a:pt x="5527675" y="0"/>
                </a:lnTo>
                <a:lnTo>
                  <a:pt x="5527675" y="572817"/>
                </a:lnTo>
                <a:lnTo>
                  <a:pt x="4339988" y="572817"/>
                </a:lnTo>
                <a:lnTo>
                  <a:pt x="4339988" y="2129051"/>
                </a:lnTo>
                <a:lnTo>
                  <a:pt x="5527675" y="2129051"/>
                </a:lnTo>
                <a:lnTo>
                  <a:pt x="5527675" y="6858000"/>
                </a:lnTo>
                <a:lnTo>
                  <a:pt x="0" y="6858000"/>
                </a:lnTo>
                <a:close/>
              </a:path>
            </a:pathLst>
          </a:custGeom>
          <a:noFill/>
        </p:spPr>
        <p:txBody>
          <a:bodyPr wrap="square" anchor="ctr">
            <a:noAutofit/>
          </a:bodyPr>
          <a:lstStyle>
            <a:lvl1pPr algn="ctr">
              <a:defRPr sz="1800">
                <a:solidFill>
                  <a:schemeClr val="bg1">
                    <a:lumMod val="50000"/>
                  </a:schemeClr>
                </a:solidFill>
              </a:defRPr>
            </a:lvl1pPr>
          </a:lstStyle>
          <a:p>
            <a:endParaRPr lang="en-US" dirty="0"/>
          </a:p>
          <a:p>
            <a:endParaRPr lang="en-US" dirty="0"/>
          </a:p>
          <a:p>
            <a:endParaRPr lang="en-US" dirty="0"/>
          </a:p>
          <a:p>
            <a:r>
              <a:rPr lang="en-US" dirty="0"/>
              <a:t>Click to add photo</a:t>
            </a:r>
          </a:p>
        </p:txBody>
      </p:sp>
      <p:sp>
        <p:nvSpPr>
          <p:cNvPr id="58" name="Freeform 57"/>
          <p:cNvSpPr/>
          <p:nvPr userDrawn="1"/>
        </p:nvSpPr>
        <p:spPr>
          <a:xfrm>
            <a:off x="0" y="582061"/>
            <a:ext cx="7852012" cy="1556234"/>
          </a:xfrm>
          <a:custGeom>
            <a:avLst/>
            <a:gdLst>
              <a:gd name="connsiteX0" fmla="*/ 0 w 1529000"/>
              <a:gd name="connsiteY0" fmla="*/ 0 h 1556234"/>
              <a:gd name="connsiteX1" fmla="*/ 1529000 w 1529000"/>
              <a:gd name="connsiteY1" fmla="*/ 0 h 1556234"/>
              <a:gd name="connsiteX2" fmla="*/ 1529000 w 1529000"/>
              <a:gd name="connsiteY2" fmla="*/ 1556234 h 1556234"/>
              <a:gd name="connsiteX3" fmla="*/ 0 w 1529000"/>
              <a:gd name="connsiteY3" fmla="*/ 1556234 h 1556234"/>
            </a:gdLst>
            <a:ahLst/>
            <a:cxnLst>
              <a:cxn ang="0">
                <a:pos x="connsiteX0" y="connsiteY0"/>
              </a:cxn>
              <a:cxn ang="0">
                <a:pos x="connsiteX1" y="connsiteY1"/>
              </a:cxn>
              <a:cxn ang="0">
                <a:pos x="connsiteX2" y="connsiteY2"/>
              </a:cxn>
              <a:cxn ang="0">
                <a:pos x="connsiteX3" y="connsiteY3"/>
              </a:cxn>
            </a:cxnLst>
            <a:rect l="l" t="t" r="r" b="b"/>
            <a:pathLst>
              <a:path w="1529000" h="1556234">
                <a:moveTo>
                  <a:pt x="0" y="0"/>
                </a:moveTo>
                <a:lnTo>
                  <a:pt x="1529000" y="0"/>
                </a:lnTo>
                <a:lnTo>
                  <a:pt x="1529000" y="1556234"/>
                </a:lnTo>
                <a:lnTo>
                  <a:pt x="0" y="1556234"/>
                </a:lnTo>
                <a:close/>
              </a:path>
            </a:pathLst>
          </a:cu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5"/>
          <p:cNvSpPr>
            <a:spLocks noGrp="1"/>
          </p:cNvSpPr>
          <p:nvPr>
            <p:ph type="body" sz="quarter" idx="16" hasCustomPrompt="1"/>
          </p:nvPr>
        </p:nvSpPr>
        <p:spPr>
          <a:xfrm>
            <a:off x="546307" y="2594693"/>
            <a:ext cx="5553849" cy="341936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2" name="Text Placeholder 23"/>
          <p:cNvSpPr>
            <a:spLocks noGrp="1"/>
          </p:cNvSpPr>
          <p:nvPr>
            <p:ph type="body" sz="quarter" idx="15" hasCustomPrompt="1"/>
          </p:nvPr>
        </p:nvSpPr>
        <p:spPr>
          <a:xfrm>
            <a:off x="546307" y="1038798"/>
            <a:ext cx="7305705" cy="697353"/>
          </a:xfrm>
        </p:spPr>
        <p:txBody>
          <a:bodyPr>
            <a:normAutofit/>
          </a:bodyPr>
          <a:lstStyle>
            <a:lvl1pPr marL="0" indent="0" algn="l">
              <a:buNone/>
              <a:defRPr sz="3600">
                <a:solidFill>
                  <a:schemeClr val="bg1"/>
                </a:solidFill>
                <a:latin typeface="+mn-lt"/>
              </a:defRPr>
            </a:lvl1pPr>
          </a:lstStyle>
          <a:p>
            <a:pPr lvl="0"/>
            <a:r>
              <a:rPr lang="en-US" dirty="0"/>
              <a:t>TITLE</a:t>
            </a:r>
          </a:p>
        </p:txBody>
      </p:sp>
      <p:grpSp>
        <p:nvGrpSpPr>
          <p:cNvPr id="10" name="Group 9"/>
          <p:cNvGrpSpPr/>
          <p:nvPr userDrawn="1"/>
        </p:nvGrpSpPr>
        <p:grpSpPr>
          <a:xfrm>
            <a:off x="0" y="6238604"/>
            <a:ext cx="4698999" cy="480778"/>
            <a:chOff x="0" y="6238604"/>
            <a:chExt cx="4698999" cy="480778"/>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12"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20337286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ext only with 1 colum - LEFT">
    <p:spTree>
      <p:nvGrpSpPr>
        <p:cNvPr id="1" name=""/>
        <p:cNvGrpSpPr/>
        <p:nvPr/>
      </p:nvGrpSpPr>
      <p:grpSpPr>
        <a:xfrm>
          <a:off x="0" y="0"/>
          <a:ext cx="0" cy="0"/>
          <a:chOff x="0" y="0"/>
          <a:chExt cx="0" cy="0"/>
        </a:xfrm>
      </p:grpSpPr>
      <p:sp>
        <p:nvSpPr>
          <p:cNvPr id="57" name="Picture Placeholder 56"/>
          <p:cNvSpPr>
            <a:spLocks noGrp="1"/>
          </p:cNvSpPr>
          <p:nvPr>
            <p:ph type="pic" sz="quarter" idx="17"/>
          </p:nvPr>
        </p:nvSpPr>
        <p:spPr>
          <a:xfrm>
            <a:off x="0" y="0"/>
            <a:ext cx="5527675" cy="6858000"/>
          </a:xfrm>
          <a:custGeom>
            <a:avLst/>
            <a:gdLst>
              <a:gd name="connsiteX0" fmla="*/ 0 w 5527675"/>
              <a:gd name="connsiteY0" fmla="*/ 0 h 6858000"/>
              <a:gd name="connsiteX1" fmla="*/ 5527675 w 5527675"/>
              <a:gd name="connsiteY1" fmla="*/ 0 h 6858000"/>
              <a:gd name="connsiteX2" fmla="*/ 5527675 w 5527675"/>
              <a:gd name="connsiteY2" fmla="*/ 572817 h 6858000"/>
              <a:gd name="connsiteX3" fmla="*/ 4339988 w 5527675"/>
              <a:gd name="connsiteY3" fmla="*/ 572817 h 6858000"/>
              <a:gd name="connsiteX4" fmla="*/ 4339988 w 5527675"/>
              <a:gd name="connsiteY4" fmla="*/ 2129051 h 6858000"/>
              <a:gd name="connsiteX5" fmla="*/ 5527675 w 5527675"/>
              <a:gd name="connsiteY5" fmla="*/ 2129051 h 6858000"/>
              <a:gd name="connsiteX6" fmla="*/ 5527675 w 5527675"/>
              <a:gd name="connsiteY6" fmla="*/ 6858000 h 6858000"/>
              <a:gd name="connsiteX7" fmla="*/ 0 w 55276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7675" h="6858000">
                <a:moveTo>
                  <a:pt x="0" y="0"/>
                </a:moveTo>
                <a:lnTo>
                  <a:pt x="5527675" y="0"/>
                </a:lnTo>
                <a:lnTo>
                  <a:pt x="5527675" y="572817"/>
                </a:lnTo>
                <a:lnTo>
                  <a:pt x="4339988" y="572817"/>
                </a:lnTo>
                <a:lnTo>
                  <a:pt x="4339988" y="2129051"/>
                </a:lnTo>
                <a:lnTo>
                  <a:pt x="5527675" y="2129051"/>
                </a:lnTo>
                <a:lnTo>
                  <a:pt x="5527675" y="6858000"/>
                </a:lnTo>
                <a:lnTo>
                  <a:pt x="0" y="6858000"/>
                </a:lnTo>
                <a:close/>
              </a:path>
            </a:pathLst>
          </a:custGeom>
          <a:noFill/>
        </p:spPr>
        <p:txBody>
          <a:bodyPr wrap="square" anchor="ctr">
            <a:noAutofit/>
          </a:bodyPr>
          <a:lstStyle>
            <a:lvl1pPr algn="ctr">
              <a:defRPr sz="1800">
                <a:solidFill>
                  <a:schemeClr val="bg1">
                    <a:lumMod val="50000"/>
                  </a:schemeClr>
                </a:solidFill>
              </a:defRPr>
            </a:lvl1pPr>
          </a:lstStyle>
          <a:p>
            <a:endParaRPr lang="en-US" dirty="0"/>
          </a:p>
          <a:p>
            <a:endParaRPr lang="en-US" dirty="0"/>
          </a:p>
          <a:p>
            <a:endParaRPr lang="en-US" dirty="0"/>
          </a:p>
          <a:p>
            <a:r>
              <a:rPr lang="en-US" dirty="0"/>
              <a:t>Click to add photo</a:t>
            </a:r>
          </a:p>
        </p:txBody>
      </p:sp>
      <p:sp>
        <p:nvSpPr>
          <p:cNvPr id="58" name="Freeform 57"/>
          <p:cNvSpPr/>
          <p:nvPr userDrawn="1"/>
        </p:nvSpPr>
        <p:spPr>
          <a:xfrm>
            <a:off x="4339988" y="572817"/>
            <a:ext cx="7852012" cy="1556234"/>
          </a:xfrm>
          <a:custGeom>
            <a:avLst/>
            <a:gdLst>
              <a:gd name="connsiteX0" fmla="*/ 0 w 1529000"/>
              <a:gd name="connsiteY0" fmla="*/ 0 h 1556234"/>
              <a:gd name="connsiteX1" fmla="*/ 1529000 w 1529000"/>
              <a:gd name="connsiteY1" fmla="*/ 0 h 1556234"/>
              <a:gd name="connsiteX2" fmla="*/ 1529000 w 1529000"/>
              <a:gd name="connsiteY2" fmla="*/ 1556234 h 1556234"/>
              <a:gd name="connsiteX3" fmla="*/ 0 w 1529000"/>
              <a:gd name="connsiteY3" fmla="*/ 1556234 h 1556234"/>
            </a:gdLst>
            <a:ahLst/>
            <a:cxnLst>
              <a:cxn ang="0">
                <a:pos x="connsiteX0" y="connsiteY0"/>
              </a:cxn>
              <a:cxn ang="0">
                <a:pos x="connsiteX1" y="connsiteY1"/>
              </a:cxn>
              <a:cxn ang="0">
                <a:pos x="connsiteX2" y="connsiteY2"/>
              </a:cxn>
              <a:cxn ang="0">
                <a:pos x="connsiteX3" y="connsiteY3"/>
              </a:cxn>
            </a:cxnLst>
            <a:rect l="l" t="t" r="r" b="b"/>
            <a:pathLst>
              <a:path w="1529000" h="1556234">
                <a:moveTo>
                  <a:pt x="0" y="0"/>
                </a:moveTo>
                <a:lnTo>
                  <a:pt x="1529000" y="0"/>
                </a:lnTo>
                <a:lnTo>
                  <a:pt x="1529000" y="1556234"/>
                </a:lnTo>
                <a:lnTo>
                  <a:pt x="0" y="1556234"/>
                </a:lnTo>
                <a:close/>
              </a:path>
            </a:pathLst>
          </a:cu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5"/>
          <p:cNvSpPr>
            <a:spLocks noGrp="1"/>
          </p:cNvSpPr>
          <p:nvPr>
            <p:ph type="body" sz="quarter" idx="16" hasCustomPrompt="1"/>
          </p:nvPr>
        </p:nvSpPr>
        <p:spPr>
          <a:xfrm>
            <a:off x="6096465" y="2569085"/>
            <a:ext cx="5553849" cy="341936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2" name="Text Placeholder 23"/>
          <p:cNvSpPr>
            <a:spLocks noGrp="1"/>
          </p:cNvSpPr>
          <p:nvPr>
            <p:ph type="body" sz="quarter" idx="15" hasCustomPrompt="1"/>
          </p:nvPr>
        </p:nvSpPr>
        <p:spPr>
          <a:xfrm>
            <a:off x="4563499" y="1002258"/>
            <a:ext cx="7628501" cy="697353"/>
          </a:xfrm>
        </p:spPr>
        <p:txBody>
          <a:bodyPr>
            <a:normAutofit/>
          </a:bodyPr>
          <a:lstStyle>
            <a:lvl1pPr marL="0" indent="0" algn="l">
              <a:buNone/>
              <a:defRPr sz="3600">
                <a:solidFill>
                  <a:schemeClr val="bg1"/>
                </a:solidFill>
                <a:latin typeface="+mn-lt"/>
              </a:defRPr>
            </a:lvl1pPr>
          </a:lstStyle>
          <a:p>
            <a:pPr lvl="0"/>
            <a:r>
              <a:rPr lang="en-US" dirty="0"/>
              <a:t>TITLE</a:t>
            </a:r>
          </a:p>
        </p:txBody>
      </p:sp>
      <p:grpSp>
        <p:nvGrpSpPr>
          <p:cNvPr id="59" name="Group 58"/>
          <p:cNvGrpSpPr/>
          <p:nvPr userDrawn="1"/>
        </p:nvGrpSpPr>
        <p:grpSpPr>
          <a:xfrm>
            <a:off x="7632699" y="6229411"/>
            <a:ext cx="4559301" cy="651129"/>
            <a:chOff x="7632699" y="6229411"/>
            <a:chExt cx="4559301" cy="651129"/>
          </a:xfrm>
        </p:grpSpPr>
        <p:sp>
          <p:nvSpPr>
            <p:cNvPr id="60" name="テキスト プレースホルダー 36"/>
            <p:cNvSpPr txBox="1">
              <a:spLocks/>
            </p:cNvSpPr>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pic>
          <p:nvPicPr>
            <p:cNvPr id="61" name="Picture 6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43426" y="6229411"/>
              <a:ext cx="748574" cy="397779"/>
            </a:xfrm>
            <a:prstGeom prst="rect">
              <a:avLst/>
            </a:prstGeom>
          </p:spPr>
        </p:pic>
        <p:sp>
          <p:nvSpPr>
            <p:cNvPr id="62" name="テキスト プレースホルダー 36"/>
            <p:cNvSpPr txBox="1">
              <a:spLocks/>
            </p:cNvSpPr>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dirty="0">
                <a:solidFill>
                  <a:srgbClr val="003841"/>
                </a:solidFill>
                <a:latin typeface="Calibri" charset="0"/>
              </a:endParaRPr>
            </a:p>
          </p:txBody>
        </p:sp>
      </p:grpSp>
    </p:spTree>
    <p:extLst>
      <p:ext uri="{BB962C8B-B14F-4D97-AF65-F5344CB8AC3E}">
        <p14:creationId xmlns:p14="http://schemas.microsoft.com/office/powerpoint/2010/main" val="29204500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ext only with 1 colum - LEFT">
    <p:spTree>
      <p:nvGrpSpPr>
        <p:cNvPr id="1" name=""/>
        <p:cNvGrpSpPr/>
        <p:nvPr/>
      </p:nvGrpSpPr>
      <p:grpSpPr>
        <a:xfrm>
          <a:off x="0" y="0"/>
          <a:ext cx="0" cy="0"/>
          <a:chOff x="0" y="0"/>
          <a:chExt cx="0" cy="0"/>
        </a:xfrm>
      </p:grpSpPr>
      <p:sp>
        <p:nvSpPr>
          <p:cNvPr id="57" name="Picture Placeholder 56"/>
          <p:cNvSpPr>
            <a:spLocks noGrp="1"/>
          </p:cNvSpPr>
          <p:nvPr>
            <p:ph type="pic" sz="quarter" idx="17"/>
          </p:nvPr>
        </p:nvSpPr>
        <p:spPr>
          <a:xfrm flipH="1">
            <a:off x="6646462" y="8892"/>
            <a:ext cx="5527675" cy="6858000"/>
          </a:xfrm>
          <a:custGeom>
            <a:avLst/>
            <a:gdLst>
              <a:gd name="connsiteX0" fmla="*/ 0 w 5527675"/>
              <a:gd name="connsiteY0" fmla="*/ 0 h 6858000"/>
              <a:gd name="connsiteX1" fmla="*/ 5527675 w 5527675"/>
              <a:gd name="connsiteY1" fmla="*/ 0 h 6858000"/>
              <a:gd name="connsiteX2" fmla="*/ 5527675 w 5527675"/>
              <a:gd name="connsiteY2" fmla="*/ 572817 h 6858000"/>
              <a:gd name="connsiteX3" fmla="*/ 4339988 w 5527675"/>
              <a:gd name="connsiteY3" fmla="*/ 572817 h 6858000"/>
              <a:gd name="connsiteX4" fmla="*/ 4339988 w 5527675"/>
              <a:gd name="connsiteY4" fmla="*/ 2129051 h 6858000"/>
              <a:gd name="connsiteX5" fmla="*/ 5527675 w 5527675"/>
              <a:gd name="connsiteY5" fmla="*/ 2129051 h 6858000"/>
              <a:gd name="connsiteX6" fmla="*/ 5527675 w 5527675"/>
              <a:gd name="connsiteY6" fmla="*/ 6858000 h 6858000"/>
              <a:gd name="connsiteX7" fmla="*/ 0 w 55276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7675" h="6858000">
                <a:moveTo>
                  <a:pt x="0" y="0"/>
                </a:moveTo>
                <a:lnTo>
                  <a:pt x="5527675" y="0"/>
                </a:lnTo>
                <a:lnTo>
                  <a:pt x="5527675" y="572817"/>
                </a:lnTo>
                <a:lnTo>
                  <a:pt x="4339988" y="572817"/>
                </a:lnTo>
                <a:lnTo>
                  <a:pt x="4339988" y="2129051"/>
                </a:lnTo>
                <a:lnTo>
                  <a:pt x="5527675" y="2129051"/>
                </a:lnTo>
                <a:lnTo>
                  <a:pt x="5527675" y="6858000"/>
                </a:lnTo>
                <a:lnTo>
                  <a:pt x="0" y="6858000"/>
                </a:lnTo>
                <a:close/>
              </a:path>
            </a:pathLst>
          </a:custGeom>
          <a:noFill/>
        </p:spPr>
        <p:txBody>
          <a:bodyPr wrap="square" anchor="ctr">
            <a:noAutofit/>
          </a:bodyPr>
          <a:lstStyle>
            <a:lvl1pPr algn="ctr">
              <a:defRPr sz="1800">
                <a:solidFill>
                  <a:schemeClr val="bg1">
                    <a:lumMod val="50000"/>
                  </a:schemeClr>
                </a:solidFill>
              </a:defRPr>
            </a:lvl1pPr>
          </a:lstStyle>
          <a:p>
            <a:endParaRPr lang="en-US" dirty="0"/>
          </a:p>
          <a:p>
            <a:endParaRPr lang="en-US" dirty="0"/>
          </a:p>
          <a:p>
            <a:endParaRPr lang="en-US" dirty="0"/>
          </a:p>
          <a:p>
            <a:r>
              <a:rPr lang="en-US" dirty="0"/>
              <a:t>Click to add photo</a:t>
            </a:r>
          </a:p>
        </p:txBody>
      </p:sp>
      <p:sp>
        <p:nvSpPr>
          <p:cNvPr id="58" name="Freeform 57"/>
          <p:cNvSpPr/>
          <p:nvPr userDrawn="1"/>
        </p:nvSpPr>
        <p:spPr>
          <a:xfrm>
            <a:off x="0" y="609357"/>
            <a:ext cx="7852012" cy="1556234"/>
          </a:xfrm>
          <a:custGeom>
            <a:avLst/>
            <a:gdLst>
              <a:gd name="connsiteX0" fmla="*/ 0 w 1529000"/>
              <a:gd name="connsiteY0" fmla="*/ 0 h 1556234"/>
              <a:gd name="connsiteX1" fmla="*/ 1529000 w 1529000"/>
              <a:gd name="connsiteY1" fmla="*/ 0 h 1556234"/>
              <a:gd name="connsiteX2" fmla="*/ 1529000 w 1529000"/>
              <a:gd name="connsiteY2" fmla="*/ 1556234 h 1556234"/>
              <a:gd name="connsiteX3" fmla="*/ 0 w 1529000"/>
              <a:gd name="connsiteY3" fmla="*/ 1556234 h 1556234"/>
            </a:gdLst>
            <a:ahLst/>
            <a:cxnLst>
              <a:cxn ang="0">
                <a:pos x="connsiteX0" y="connsiteY0"/>
              </a:cxn>
              <a:cxn ang="0">
                <a:pos x="connsiteX1" y="connsiteY1"/>
              </a:cxn>
              <a:cxn ang="0">
                <a:pos x="connsiteX2" y="connsiteY2"/>
              </a:cxn>
              <a:cxn ang="0">
                <a:pos x="connsiteX3" y="connsiteY3"/>
              </a:cxn>
            </a:cxnLst>
            <a:rect l="l" t="t" r="r" b="b"/>
            <a:pathLst>
              <a:path w="1529000" h="1556234">
                <a:moveTo>
                  <a:pt x="0" y="0"/>
                </a:moveTo>
                <a:lnTo>
                  <a:pt x="1529000" y="0"/>
                </a:lnTo>
                <a:lnTo>
                  <a:pt x="1529000" y="1556234"/>
                </a:lnTo>
                <a:lnTo>
                  <a:pt x="0" y="1556234"/>
                </a:lnTo>
                <a:close/>
              </a:path>
            </a:pathLst>
          </a:cu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5"/>
          <p:cNvSpPr>
            <a:spLocks noGrp="1"/>
          </p:cNvSpPr>
          <p:nvPr>
            <p:ph type="body" sz="quarter" idx="16" hasCustomPrompt="1"/>
          </p:nvPr>
        </p:nvSpPr>
        <p:spPr>
          <a:xfrm>
            <a:off x="546307" y="2594693"/>
            <a:ext cx="5553849" cy="341936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2" name="Text Placeholder 23"/>
          <p:cNvSpPr>
            <a:spLocks noGrp="1"/>
          </p:cNvSpPr>
          <p:nvPr>
            <p:ph type="body" sz="quarter" idx="15" hasCustomPrompt="1"/>
          </p:nvPr>
        </p:nvSpPr>
        <p:spPr>
          <a:xfrm>
            <a:off x="546307" y="1038798"/>
            <a:ext cx="7305705" cy="697353"/>
          </a:xfrm>
        </p:spPr>
        <p:txBody>
          <a:bodyPr>
            <a:normAutofit/>
          </a:bodyPr>
          <a:lstStyle>
            <a:lvl1pPr marL="0" indent="0" algn="l">
              <a:buNone/>
              <a:defRPr sz="3600">
                <a:solidFill>
                  <a:schemeClr val="bg1"/>
                </a:solidFill>
                <a:latin typeface="+mn-lt"/>
              </a:defRPr>
            </a:lvl1pPr>
          </a:lstStyle>
          <a:p>
            <a:pPr lvl="0"/>
            <a:r>
              <a:rPr lang="en-US" dirty="0"/>
              <a:t>TITLE</a:t>
            </a:r>
          </a:p>
        </p:txBody>
      </p:sp>
      <p:grpSp>
        <p:nvGrpSpPr>
          <p:cNvPr id="10" name="Group 9"/>
          <p:cNvGrpSpPr/>
          <p:nvPr userDrawn="1"/>
        </p:nvGrpSpPr>
        <p:grpSpPr>
          <a:xfrm>
            <a:off x="0" y="6238604"/>
            <a:ext cx="4698999" cy="480778"/>
            <a:chOff x="0" y="6238604"/>
            <a:chExt cx="4698999" cy="480778"/>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12"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13524240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9695543" y="0"/>
            <a:ext cx="2496457" cy="2452916"/>
          </a:xfrm>
          <a:prstGeom prst="rect">
            <a:avLst/>
          </a:prstGeom>
        </p:spPr>
      </p:pic>
      <p:sp>
        <p:nvSpPr>
          <p:cNvPr id="23" name="Text Placeholder 25"/>
          <p:cNvSpPr>
            <a:spLocks noGrp="1"/>
          </p:cNvSpPr>
          <p:nvPr>
            <p:ph type="body" sz="quarter" idx="16" hasCustomPrompt="1"/>
          </p:nvPr>
        </p:nvSpPr>
        <p:spPr>
          <a:xfrm>
            <a:off x="893708" y="2002626"/>
            <a:ext cx="4340114" cy="396000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p:cNvSpPr>
            <a:spLocks noGrp="1"/>
          </p:cNvSpPr>
          <p:nvPr>
            <p:ph type="body" sz="quarter" idx="17" hasCustomPrompt="1"/>
          </p:nvPr>
        </p:nvSpPr>
        <p:spPr>
          <a:xfrm>
            <a:off x="5425744" y="2000972"/>
            <a:ext cx="4340114" cy="397510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Text Placeholder 23"/>
          <p:cNvSpPr>
            <a:spLocks noGrp="1"/>
          </p:cNvSpPr>
          <p:nvPr>
            <p:ph type="body" sz="quarter" idx="18" hasCustomPrompt="1"/>
          </p:nvPr>
        </p:nvSpPr>
        <p:spPr>
          <a:xfrm>
            <a:off x="876300" y="877361"/>
            <a:ext cx="8852375" cy="697353"/>
          </a:xfrm>
        </p:spPr>
        <p:txBody>
          <a:bodyPr>
            <a:normAutofit/>
          </a:bodyPr>
          <a:lstStyle>
            <a:lvl1pPr marL="0" indent="0" algn="l">
              <a:buNone/>
              <a:defRPr sz="3600">
                <a:solidFill>
                  <a:srgbClr val="003841"/>
                </a:solidFill>
                <a:latin typeface="+mn-lt"/>
              </a:defRPr>
            </a:lvl1pPr>
          </a:lstStyle>
          <a:p>
            <a:pPr lvl="0"/>
            <a:r>
              <a:rPr lang="en-US" dirty="0"/>
              <a:t>TITLE</a:t>
            </a:r>
          </a:p>
        </p:txBody>
      </p:sp>
      <p:grpSp>
        <p:nvGrpSpPr>
          <p:cNvPr id="28" name="Group 27"/>
          <p:cNvGrpSpPr/>
          <p:nvPr userDrawn="1"/>
        </p:nvGrpSpPr>
        <p:grpSpPr>
          <a:xfrm>
            <a:off x="0" y="6238604"/>
            <a:ext cx="4698999" cy="480778"/>
            <a:chOff x="0" y="6238604"/>
            <a:chExt cx="4698999" cy="480778"/>
          </a:xfrm>
        </p:grpSpPr>
        <p:pic>
          <p:nvPicPr>
            <p:cNvPr id="30" name="Picture 2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31"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cxnSp>
        <p:nvCxnSpPr>
          <p:cNvPr id="32" name="Straight Connector 31"/>
          <p:cNvCxnSpPr/>
          <p:nvPr userDrawn="1"/>
        </p:nvCxnSpPr>
        <p:spPr>
          <a:xfrm flipH="1">
            <a:off x="425726" y="1767040"/>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1395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9695543" y="0"/>
            <a:ext cx="2496457" cy="2452916"/>
          </a:xfrm>
          <a:prstGeom prst="rect">
            <a:avLst/>
          </a:prstGeom>
        </p:spPr>
      </p:pic>
      <p:sp>
        <p:nvSpPr>
          <p:cNvPr id="14" name="テキスト プレースホルダー 36"/>
          <p:cNvSpPr txBox="1">
            <a:spLocks/>
          </p:cNvSpPr>
          <p:nvPr userDrawn="1"/>
        </p:nvSpPr>
        <p:spPr bwMode="auto">
          <a:xfrm>
            <a:off x="580570" y="6321603"/>
            <a:ext cx="877943"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endParaRPr kumimoji="1" lang="ja-JP" altLang="en-US" sz="1100" dirty="0">
              <a:solidFill>
                <a:srgbClr val="003841"/>
              </a:solidFill>
              <a:latin typeface="Calibri" charset="0"/>
            </a:endParaRPr>
          </a:p>
        </p:txBody>
      </p:sp>
      <p:sp>
        <p:nvSpPr>
          <p:cNvPr id="22" name="Text Placeholder 25"/>
          <p:cNvSpPr>
            <a:spLocks noGrp="1"/>
          </p:cNvSpPr>
          <p:nvPr userDrawn="1">
            <p:ph type="body" sz="quarter" idx="15" hasCustomPrompt="1"/>
          </p:nvPr>
        </p:nvSpPr>
        <p:spPr>
          <a:xfrm>
            <a:off x="902068" y="2086945"/>
            <a:ext cx="2871207" cy="396000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p:cNvSpPr>
            <a:spLocks noGrp="1"/>
          </p:cNvSpPr>
          <p:nvPr userDrawn="1">
            <p:ph type="body" sz="quarter" idx="16" hasCustomPrompt="1"/>
          </p:nvPr>
        </p:nvSpPr>
        <p:spPr>
          <a:xfrm>
            <a:off x="6895574" y="2086945"/>
            <a:ext cx="2871207" cy="396000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p:cNvSpPr>
            <a:spLocks noGrp="1"/>
          </p:cNvSpPr>
          <p:nvPr userDrawn="1">
            <p:ph type="body" sz="quarter" idx="20" hasCustomPrompt="1"/>
          </p:nvPr>
        </p:nvSpPr>
        <p:spPr>
          <a:xfrm>
            <a:off x="3899385" y="2086945"/>
            <a:ext cx="2871207" cy="396000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p:cNvSpPr>
            <a:spLocks noGrp="1"/>
          </p:cNvSpPr>
          <p:nvPr userDrawn="1">
            <p:ph type="body" sz="quarter" idx="21" hasCustomPrompt="1"/>
          </p:nvPr>
        </p:nvSpPr>
        <p:spPr>
          <a:xfrm>
            <a:off x="902068" y="873067"/>
            <a:ext cx="8852375" cy="697353"/>
          </a:xfrm>
        </p:spPr>
        <p:txBody>
          <a:bodyPr>
            <a:normAutofit/>
          </a:bodyPr>
          <a:lstStyle>
            <a:lvl1pPr marL="0" indent="0" algn="l">
              <a:buNone/>
              <a:defRPr sz="3600">
                <a:solidFill>
                  <a:srgbClr val="003841"/>
                </a:solidFill>
                <a:latin typeface="+mn-lt"/>
              </a:defRPr>
            </a:lvl1pPr>
          </a:lstStyle>
          <a:p>
            <a:pPr lvl="0"/>
            <a:r>
              <a:rPr lang="en-US" dirty="0"/>
              <a:t>TITLE</a:t>
            </a:r>
          </a:p>
        </p:txBody>
      </p:sp>
      <p:grpSp>
        <p:nvGrpSpPr>
          <p:cNvPr id="4" name="Group 3"/>
          <p:cNvGrpSpPr/>
          <p:nvPr userDrawn="1"/>
        </p:nvGrpSpPr>
        <p:grpSpPr>
          <a:xfrm>
            <a:off x="0" y="6238604"/>
            <a:ext cx="4698999" cy="480778"/>
            <a:chOff x="0" y="6238604"/>
            <a:chExt cx="4698999" cy="480778"/>
          </a:xfrm>
        </p:grpSpPr>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29"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sp>
        <p:nvSpPr>
          <p:cNvPr id="31" name="テキスト プレースホルダー 36"/>
          <p:cNvSpPr txBox="1">
            <a:spLocks/>
          </p:cNvSpPr>
          <p:nvPr userDrawn="1"/>
        </p:nvSpPr>
        <p:spPr bwMode="auto">
          <a:xfrm>
            <a:off x="3979193" y="5224665"/>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dirty="0">
              <a:solidFill>
                <a:srgbClr val="003841"/>
              </a:solidFill>
              <a:latin typeface="Calibri" charset="0"/>
            </a:endParaRPr>
          </a:p>
        </p:txBody>
      </p:sp>
      <p:cxnSp>
        <p:nvCxnSpPr>
          <p:cNvPr id="32" name="Straight Connector 31"/>
          <p:cNvCxnSpPr/>
          <p:nvPr userDrawn="1"/>
        </p:nvCxnSpPr>
        <p:spPr>
          <a:xfrm flipH="1">
            <a:off x="425726" y="1767040"/>
            <a:ext cx="9676865"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6715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6" name="Rectangle 5"/>
          <p:cNvSpPr/>
          <p:nvPr userDrawn="1"/>
        </p:nvSpPr>
        <p:spPr>
          <a:xfrm>
            <a:off x="0" y="-1"/>
            <a:ext cx="12192000" cy="6952129"/>
          </a:xfrm>
          <a:prstGeom prst="rect">
            <a:avLst/>
          </a:prstGeom>
          <a:solidFill>
            <a:srgbClr val="00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5" name="Text Placeholder 12"/>
          <p:cNvSpPr>
            <a:spLocks noGrp="1"/>
          </p:cNvSpPr>
          <p:nvPr>
            <p:ph type="body" sz="quarter" idx="11" hasCustomPrompt="1"/>
          </p:nvPr>
        </p:nvSpPr>
        <p:spPr>
          <a:xfrm>
            <a:off x="581497" y="4856627"/>
            <a:ext cx="9821959" cy="1582271"/>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4892202" cy="4856631"/>
          </a:xfrm>
          <a:prstGeom prst="rect">
            <a:avLst/>
          </a:prstGeom>
          <a:effectLst/>
        </p:spPr>
      </p:pic>
      <p:sp>
        <p:nvSpPr>
          <p:cNvPr id="17" name="Rectangle 16"/>
          <p:cNvSpPr/>
          <p:nvPr userDrawn="1"/>
        </p:nvSpPr>
        <p:spPr>
          <a:xfrm rot="5400000">
            <a:off x="8467688" y="3245230"/>
            <a:ext cx="7124982" cy="461665"/>
          </a:xfrm>
          <a:prstGeom prst="rect">
            <a:avLst/>
          </a:prstGeom>
        </p:spPr>
        <p:txBody>
          <a:bodyPr wrap="square">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a:solidFill>
                  <a:srgbClr val="EC2179"/>
                </a:solidFill>
              </a:rPr>
              <a:t>⟨ ⟨</a:t>
            </a:r>
            <a:r>
              <a:rPr lang="en-US" sz="2400" baseline="0">
                <a:solidFill>
                  <a:srgbClr val="EC2179"/>
                </a:solidFill>
              </a:rPr>
              <a:t> </a:t>
            </a:r>
            <a:r>
              <a:rPr lang="en-US" sz="2400">
                <a:solidFill>
                  <a:srgbClr val="EC2179"/>
                </a:solidFill>
              </a:rPr>
              <a:t>⟨ ⟨ ⟨</a:t>
            </a:r>
            <a:r>
              <a:rPr lang="en-US" sz="2400" baseline="0">
                <a:solidFill>
                  <a:srgbClr val="EC2179"/>
                </a:solidFill>
              </a:rPr>
              <a:t> </a:t>
            </a:r>
            <a:r>
              <a:rPr lang="en-US" sz="2400">
                <a:solidFill>
                  <a:srgbClr val="EC2179"/>
                </a:solidFill>
              </a:rPr>
              <a:t>⟨ </a:t>
            </a:r>
            <a:r>
              <a:rPr lang="en-US" sz="2400" dirty="0">
                <a:solidFill>
                  <a:srgbClr val="EC2179"/>
                </a:solidFill>
              </a:rPr>
              <a:t>⟨ ⟨</a:t>
            </a:r>
            <a:r>
              <a:rPr lang="en-US" sz="2400" baseline="0" dirty="0">
                <a:solidFill>
                  <a:srgbClr val="EC2179"/>
                </a:solidFill>
              </a:rPr>
              <a:t> </a:t>
            </a:r>
            <a:r>
              <a:rPr lang="en-US" sz="2400" dirty="0">
                <a:solidFill>
                  <a:srgbClr val="EC2179"/>
                </a:solidFill>
              </a:rPr>
              <a:t>⟨ ⟨ ⟨ ⟨</a:t>
            </a:r>
            <a:r>
              <a:rPr lang="en-US" sz="2400" baseline="0" dirty="0">
                <a:solidFill>
                  <a:srgbClr val="EC2179"/>
                </a:solidFill>
              </a:rPr>
              <a:t> </a:t>
            </a:r>
            <a:r>
              <a:rPr lang="en-US" sz="2400" dirty="0">
                <a:solidFill>
                  <a:srgbClr val="EC2179"/>
                </a:solidFill>
              </a:rPr>
              <a:t>⟨ ⟨ ⟨ ⟨</a:t>
            </a:r>
            <a:r>
              <a:rPr lang="en-US" sz="2400" baseline="0" dirty="0">
                <a:solidFill>
                  <a:srgbClr val="EC2179"/>
                </a:solidFill>
              </a:rPr>
              <a:t> </a:t>
            </a:r>
            <a:r>
              <a:rPr lang="en-US" sz="2400" dirty="0">
                <a:solidFill>
                  <a:srgbClr val="EC2179"/>
                </a:solidFill>
              </a:rPr>
              <a:t>⟨ ⟨ ⟨ ⟨</a:t>
            </a:r>
            <a:r>
              <a:rPr lang="en-US" sz="2400" baseline="0" dirty="0">
                <a:solidFill>
                  <a:srgbClr val="EC2179"/>
                </a:solidFill>
              </a:rPr>
              <a:t> </a:t>
            </a:r>
            <a:r>
              <a:rPr lang="en-US" sz="2400" dirty="0">
                <a:solidFill>
                  <a:srgbClr val="EC2179"/>
                </a:solidFill>
              </a:rPr>
              <a:t>⟨ ⟨ ⟨ ⟨</a:t>
            </a:r>
            <a:r>
              <a:rPr lang="en-US" sz="2400" baseline="0" dirty="0">
                <a:solidFill>
                  <a:srgbClr val="EC2179"/>
                </a:solidFill>
              </a:rPr>
              <a:t> </a:t>
            </a:r>
            <a:r>
              <a:rPr lang="en-US" sz="2400" dirty="0">
                <a:solidFill>
                  <a:srgbClr val="EC2179"/>
                </a:solidFill>
              </a:rPr>
              <a:t>⟨ ⟨ ⟨ ⟨</a:t>
            </a:r>
            <a:r>
              <a:rPr lang="en-US" sz="2400" baseline="0" dirty="0">
                <a:solidFill>
                  <a:srgbClr val="EC2179"/>
                </a:solidFill>
              </a:rPr>
              <a:t> </a:t>
            </a:r>
            <a:r>
              <a:rPr lang="en-US" sz="2400" dirty="0">
                <a:solidFill>
                  <a:srgbClr val="EC2179"/>
                </a:solidFill>
              </a:rPr>
              <a:t>⟨ ⟨ ⟨ ⟨</a:t>
            </a:r>
            <a:r>
              <a:rPr lang="en-US" sz="2400" baseline="0" dirty="0">
                <a:solidFill>
                  <a:srgbClr val="EC2179"/>
                </a:solidFill>
              </a:rPr>
              <a:t> </a:t>
            </a:r>
            <a:r>
              <a:rPr lang="en-US" sz="2400" dirty="0">
                <a:solidFill>
                  <a:srgbClr val="EC2179"/>
                </a:solidFill>
              </a:rPr>
              <a:t>⟨ ⟨ ⟨ ⟨</a:t>
            </a:r>
            <a:r>
              <a:rPr lang="en-US" sz="2400" baseline="0" dirty="0">
                <a:solidFill>
                  <a:srgbClr val="EC2179"/>
                </a:solidFill>
              </a:rPr>
              <a:t> </a:t>
            </a:r>
            <a:r>
              <a:rPr lang="en-US" sz="2400" dirty="0">
                <a:solidFill>
                  <a:srgbClr val="EC2179"/>
                </a:solidFill>
              </a:rPr>
              <a:t>⟨ ⟨</a:t>
            </a:r>
            <a:r>
              <a:rPr lang="en-US" sz="2400" baseline="0" dirty="0">
                <a:solidFill>
                  <a:srgbClr val="EC2179"/>
                </a:solidFill>
              </a:rPr>
              <a:t> </a:t>
            </a:r>
            <a:r>
              <a:rPr lang="en-US" sz="2400" dirty="0">
                <a:solidFill>
                  <a:srgbClr val="EC2179"/>
                </a:solidFill>
              </a:rPr>
              <a:t>⟨</a:t>
            </a:r>
            <a:endParaRPr lang="en-US" dirty="0">
              <a:solidFill>
                <a:srgbClr val="EC2179"/>
              </a:solidFill>
            </a:endParaRPr>
          </a:p>
        </p:txBody>
      </p:sp>
    </p:spTree>
    <p:extLst>
      <p:ext uri="{BB962C8B-B14F-4D97-AF65-F5344CB8AC3E}">
        <p14:creationId xmlns:p14="http://schemas.microsoft.com/office/powerpoint/2010/main" val="2285112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9145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6" name="Rectangle 5"/>
          <p:cNvSpPr/>
          <p:nvPr userDrawn="1"/>
        </p:nvSpPr>
        <p:spPr>
          <a:xfrm>
            <a:off x="0" y="-1"/>
            <a:ext cx="12192000" cy="6952129"/>
          </a:xfrm>
          <a:prstGeom prst="rect">
            <a:avLst/>
          </a:pr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4" name="Text Placeholder 12"/>
          <p:cNvSpPr>
            <a:spLocks noGrp="1"/>
          </p:cNvSpPr>
          <p:nvPr>
            <p:ph type="body" sz="quarter" idx="11" hasCustomPrompt="1"/>
          </p:nvPr>
        </p:nvSpPr>
        <p:spPr>
          <a:xfrm>
            <a:off x="581497" y="4856627"/>
            <a:ext cx="9821959" cy="1582271"/>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4892202" cy="4856631"/>
          </a:xfrm>
          <a:prstGeom prst="rect">
            <a:avLst/>
          </a:prstGeom>
          <a:effectLst/>
        </p:spPr>
      </p:pic>
      <p:sp>
        <p:nvSpPr>
          <p:cNvPr id="16" name="Rectangle 15"/>
          <p:cNvSpPr/>
          <p:nvPr userDrawn="1"/>
        </p:nvSpPr>
        <p:spPr>
          <a:xfrm rot="5400000">
            <a:off x="8467688" y="3245230"/>
            <a:ext cx="7124982" cy="461665"/>
          </a:xfrm>
          <a:prstGeom prst="rect">
            <a:avLst/>
          </a:prstGeom>
        </p:spPr>
        <p:txBody>
          <a:bodyPr wrap="square">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F5E21B"/>
                </a:solidFill>
              </a:rPr>
              <a:t>⟨ ⟨</a:t>
            </a:r>
            <a:r>
              <a:rPr lang="en-US" sz="2400" baseline="0" dirty="0">
                <a:solidFill>
                  <a:srgbClr val="F5E21B"/>
                </a:solidFill>
              </a:rPr>
              <a:t> </a:t>
            </a:r>
            <a:r>
              <a:rPr lang="en-US" sz="2400" dirty="0">
                <a:solidFill>
                  <a:srgbClr val="F5E21B"/>
                </a:solidFill>
              </a:rPr>
              <a:t>⟨ ⟨ ⟨</a:t>
            </a:r>
            <a:r>
              <a:rPr lang="en-US" sz="2400" baseline="0" dirty="0">
                <a:solidFill>
                  <a:srgbClr val="F5E21B"/>
                </a:solidFill>
              </a:rPr>
              <a:t> </a:t>
            </a:r>
            <a:r>
              <a:rPr lang="en-US" sz="2400" dirty="0">
                <a:solidFill>
                  <a:srgbClr val="F5E21B"/>
                </a:solidFill>
              </a:rPr>
              <a:t>⟨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a:t>
            </a:r>
            <a:r>
              <a:rPr lang="en-US" sz="2400" baseline="0" dirty="0">
                <a:solidFill>
                  <a:srgbClr val="F5E21B"/>
                </a:solidFill>
              </a:rPr>
              <a:t> </a:t>
            </a:r>
            <a:r>
              <a:rPr lang="en-US" sz="2400" dirty="0">
                <a:solidFill>
                  <a:srgbClr val="F5E21B"/>
                </a:solidFill>
              </a:rPr>
              <a:t>⟨</a:t>
            </a:r>
            <a:endParaRPr lang="en-US" dirty="0">
              <a:solidFill>
                <a:srgbClr val="F5E21B"/>
              </a:solidFill>
            </a:endParaRPr>
          </a:p>
        </p:txBody>
      </p:sp>
    </p:spTree>
    <p:extLst>
      <p:ext uri="{BB962C8B-B14F-4D97-AF65-F5344CB8AC3E}">
        <p14:creationId xmlns:p14="http://schemas.microsoft.com/office/powerpoint/2010/main" val="13543587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 - Pink">
    <p:spTree>
      <p:nvGrpSpPr>
        <p:cNvPr id="1" name=""/>
        <p:cNvGrpSpPr/>
        <p:nvPr/>
      </p:nvGrpSpPr>
      <p:grpSpPr>
        <a:xfrm>
          <a:off x="0" y="0"/>
          <a:ext cx="0" cy="0"/>
          <a:chOff x="0" y="0"/>
          <a:chExt cx="0" cy="0"/>
        </a:xfrm>
      </p:grpSpPr>
      <p:sp>
        <p:nvSpPr>
          <p:cNvPr id="6" name="Rectangle 5"/>
          <p:cNvSpPr/>
          <p:nvPr userDrawn="1"/>
        </p:nvSpPr>
        <p:spPr>
          <a:xfrm>
            <a:off x="0" y="-1"/>
            <a:ext cx="12192000" cy="6952129"/>
          </a:xfrm>
          <a:prstGeom prst="rect">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9" name="Text Placeholder 12"/>
          <p:cNvSpPr>
            <a:spLocks noGrp="1"/>
          </p:cNvSpPr>
          <p:nvPr>
            <p:ph type="body" sz="quarter" idx="11" hasCustomPrompt="1"/>
          </p:nvPr>
        </p:nvSpPr>
        <p:spPr>
          <a:xfrm>
            <a:off x="581497" y="4856627"/>
            <a:ext cx="9821959" cy="1582271"/>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4892202" cy="4856631"/>
          </a:xfrm>
          <a:prstGeom prst="rect">
            <a:avLst/>
          </a:prstGeom>
          <a:effectLst/>
        </p:spPr>
      </p:pic>
      <p:sp>
        <p:nvSpPr>
          <p:cNvPr id="21" name="Rectangle 20"/>
          <p:cNvSpPr/>
          <p:nvPr userDrawn="1"/>
        </p:nvSpPr>
        <p:spPr>
          <a:xfrm rot="5400000">
            <a:off x="8467688" y="3245230"/>
            <a:ext cx="7124982" cy="461665"/>
          </a:xfrm>
          <a:prstGeom prst="rect">
            <a:avLst/>
          </a:prstGeom>
        </p:spPr>
        <p:txBody>
          <a:bodyPr wrap="square">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F5E21B"/>
                </a:solidFill>
              </a:rPr>
              <a:t>⟨ ⟨</a:t>
            </a:r>
            <a:r>
              <a:rPr lang="en-US" sz="2400" baseline="0" dirty="0">
                <a:solidFill>
                  <a:srgbClr val="F5E21B"/>
                </a:solidFill>
              </a:rPr>
              <a:t> </a:t>
            </a:r>
            <a:r>
              <a:rPr lang="en-US" sz="2400" dirty="0">
                <a:solidFill>
                  <a:srgbClr val="F5E21B"/>
                </a:solidFill>
              </a:rPr>
              <a:t>⟨ ⟨ ⟨</a:t>
            </a:r>
            <a:r>
              <a:rPr lang="en-US" sz="2400" baseline="0" dirty="0">
                <a:solidFill>
                  <a:srgbClr val="F5E21B"/>
                </a:solidFill>
              </a:rPr>
              <a:t> </a:t>
            </a:r>
            <a:r>
              <a:rPr lang="en-US" sz="2400" dirty="0">
                <a:solidFill>
                  <a:srgbClr val="F5E21B"/>
                </a:solidFill>
              </a:rPr>
              <a:t>⟨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a:t>
            </a:r>
            <a:r>
              <a:rPr lang="en-US" sz="2400" baseline="0" dirty="0">
                <a:solidFill>
                  <a:srgbClr val="F5E21B"/>
                </a:solidFill>
              </a:rPr>
              <a:t> </a:t>
            </a:r>
            <a:r>
              <a:rPr lang="en-US" sz="2400" dirty="0">
                <a:solidFill>
                  <a:srgbClr val="F5E21B"/>
                </a:solidFill>
              </a:rPr>
              <a:t>⟨</a:t>
            </a:r>
            <a:endParaRPr lang="en-US" dirty="0">
              <a:solidFill>
                <a:srgbClr val="F5E21B"/>
              </a:solidFill>
            </a:endParaRPr>
          </a:p>
        </p:txBody>
      </p:sp>
    </p:spTree>
    <p:extLst>
      <p:ext uri="{BB962C8B-B14F-4D97-AF65-F5344CB8AC3E}">
        <p14:creationId xmlns:p14="http://schemas.microsoft.com/office/powerpoint/2010/main" val="4087408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Divider - Pink">
    <p:spTree>
      <p:nvGrpSpPr>
        <p:cNvPr id="1" name=""/>
        <p:cNvGrpSpPr/>
        <p:nvPr/>
      </p:nvGrpSpPr>
      <p:grpSpPr>
        <a:xfrm>
          <a:off x="0" y="0"/>
          <a:ext cx="0" cy="0"/>
          <a:chOff x="0" y="0"/>
          <a:chExt cx="0" cy="0"/>
        </a:xfrm>
      </p:grpSpPr>
      <p:sp>
        <p:nvSpPr>
          <p:cNvPr id="6" name="Rectangle 5"/>
          <p:cNvSpPr/>
          <p:nvPr userDrawn="1"/>
        </p:nvSpPr>
        <p:spPr>
          <a:xfrm>
            <a:off x="0" y="-1"/>
            <a:ext cx="12192000" cy="6952129"/>
          </a:xfrm>
          <a:prstGeom prst="rect">
            <a:avLst/>
          </a:prstGeom>
          <a:solidFill>
            <a:srgbClr val="D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9" name="Text Placeholder 12"/>
          <p:cNvSpPr>
            <a:spLocks noGrp="1"/>
          </p:cNvSpPr>
          <p:nvPr>
            <p:ph type="body" sz="quarter" idx="11" hasCustomPrompt="1"/>
          </p:nvPr>
        </p:nvSpPr>
        <p:spPr>
          <a:xfrm>
            <a:off x="581497" y="4856627"/>
            <a:ext cx="9821959" cy="1582271"/>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
            <a:ext cx="4892202" cy="4856631"/>
          </a:xfrm>
          <a:prstGeom prst="rect">
            <a:avLst/>
          </a:prstGeom>
          <a:effectLst/>
        </p:spPr>
      </p:pic>
      <p:sp>
        <p:nvSpPr>
          <p:cNvPr id="21" name="Rectangle 20"/>
          <p:cNvSpPr/>
          <p:nvPr userDrawn="1"/>
        </p:nvSpPr>
        <p:spPr>
          <a:xfrm rot="5400000">
            <a:off x="8467688" y="3245230"/>
            <a:ext cx="7124982" cy="461665"/>
          </a:xfrm>
          <a:prstGeom prst="rect">
            <a:avLst/>
          </a:prstGeom>
        </p:spPr>
        <p:txBody>
          <a:bodyPr wrap="square">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F5E21B"/>
                </a:solidFill>
              </a:rPr>
              <a:t>⟨ ⟨</a:t>
            </a:r>
            <a:r>
              <a:rPr lang="en-US" sz="2400" baseline="0" dirty="0">
                <a:solidFill>
                  <a:srgbClr val="F5E21B"/>
                </a:solidFill>
              </a:rPr>
              <a:t> </a:t>
            </a:r>
            <a:r>
              <a:rPr lang="en-US" sz="2400" dirty="0">
                <a:solidFill>
                  <a:srgbClr val="F5E21B"/>
                </a:solidFill>
              </a:rPr>
              <a:t>⟨ ⟨ ⟨</a:t>
            </a:r>
            <a:r>
              <a:rPr lang="en-US" sz="2400" baseline="0" dirty="0">
                <a:solidFill>
                  <a:srgbClr val="F5E21B"/>
                </a:solidFill>
              </a:rPr>
              <a:t> </a:t>
            </a:r>
            <a:r>
              <a:rPr lang="en-US" sz="2400" dirty="0">
                <a:solidFill>
                  <a:srgbClr val="F5E21B"/>
                </a:solidFill>
              </a:rPr>
              <a:t>⟨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a:t>
            </a:r>
            <a:r>
              <a:rPr lang="en-US" sz="2400" baseline="0" dirty="0">
                <a:solidFill>
                  <a:srgbClr val="F5E21B"/>
                </a:solidFill>
              </a:rPr>
              <a:t> </a:t>
            </a:r>
            <a:r>
              <a:rPr lang="en-US" sz="2400" dirty="0">
                <a:solidFill>
                  <a:srgbClr val="F5E21B"/>
                </a:solidFill>
              </a:rPr>
              <a:t>⟨</a:t>
            </a:r>
            <a:endParaRPr lang="en-US" dirty="0">
              <a:solidFill>
                <a:srgbClr val="F5E21B"/>
              </a:solidFill>
            </a:endParaRPr>
          </a:p>
        </p:txBody>
      </p:sp>
    </p:spTree>
    <p:extLst>
      <p:ext uri="{BB962C8B-B14F-4D97-AF65-F5344CB8AC3E}">
        <p14:creationId xmlns:p14="http://schemas.microsoft.com/office/powerpoint/2010/main" val="13405874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4"/>
            <a:ext cx="2672815" cy="1878334"/>
          </a:xfrm>
        </p:spPr>
        <p:txBody>
          <a:bodyPr>
            <a:normAutofit/>
          </a:bodyPr>
          <a:lstStyle>
            <a:lvl1pPr marL="0" indent="0" algn="ctr">
              <a:buNone/>
              <a:defRPr sz="2400" baseline="0">
                <a:solidFill>
                  <a:srgbClr val="00384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8"/>
            <a:ext cx="2672815" cy="1779573"/>
          </a:xfrm>
        </p:spPr>
        <p:txBody>
          <a:bodyPr anchor="b">
            <a:normAutofit/>
          </a:bodyPr>
          <a:lstStyle>
            <a:lvl1pPr marL="0" indent="0" algn="ctr">
              <a:buNone/>
              <a:defRPr sz="2400" baseline="0">
                <a:solidFill>
                  <a:srgbClr val="00384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4"/>
            <a:ext cx="2672815" cy="1922578"/>
          </a:xfrm>
        </p:spPr>
        <p:txBody>
          <a:bodyPr>
            <a:normAutofit/>
          </a:bodyPr>
          <a:lstStyle>
            <a:lvl1pPr marL="0" indent="0" algn="ctr">
              <a:buNone/>
              <a:defRPr sz="2400" baseline="0">
                <a:solidFill>
                  <a:srgbClr val="00384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00384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F5E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00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2" r="-1742"/>
          <a:stretch/>
        </p:blipFill>
        <p:spPr>
          <a:xfrm>
            <a:off x="5677715" y="6650221"/>
            <a:ext cx="867229" cy="207780"/>
          </a:xfrm>
          <a:prstGeom prst="rect">
            <a:avLst/>
          </a:prstGeom>
        </p:spPr>
      </p:pic>
      <p:sp>
        <p:nvSpPr>
          <p:cNvPr id="15" name="テキスト プレースホルダー 36"/>
          <p:cNvSpPr txBox="1">
            <a:spLocks/>
          </p:cNvSpPr>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spTree>
    <p:extLst>
      <p:ext uri="{BB962C8B-B14F-4D97-AF65-F5344CB8AC3E}">
        <p14:creationId xmlns:p14="http://schemas.microsoft.com/office/powerpoint/2010/main" val="406024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00384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00384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00384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00384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0" name="Oval 29"/>
          <p:cNvSpPr/>
          <p:nvPr userDrawn="1"/>
        </p:nvSpPr>
        <p:spPr>
          <a:xfrm>
            <a:off x="1016071" y="571968"/>
            <a:ext cx="1327355" cy="1327355"/>
          </a:xfrm>
          <a:prstGeom prst="ellipse">
            <a:avLst/>
          </a:pr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3966704" y="587771"/>
            <a:ext cx="1327355" cy="1327355"/>
          </a:xfrm>
          <a:prstGeom prst="ellipse">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6782063" y="543527"/>
            <a:ext cx="1327355" cy="1327355"/>
          </a:xfrm>
          <a:prstGeom prst="ellipse">
            <a:avLst/>
          </a:prstGeom>
          <a:solidFill>
            <a:srgbClr val="F5E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9795572" y="573039"/>
            <a:ext cx="1327355" cy="1327355"/>
          </a:xfrm>
          <a:prstGeom prst="ellipse">
            <a:avLst/>
          </a:prstGeom>
          <a:solidFill>
            <a:srgbClr val="00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t="-2" r="-1742"/>
          <a:stretch/>
        </p:blipFill>
        <p:spPr>
          <a:xfrm>
            <a:off x="5677715" y="6650221"/>
            <a:ext cx="867229" cy="207780"/>
          </a:xfrm>
          <a:prstGeom prst="rect">
            <a:avLst/>
          </a:prstGeom>
        </p:spPr>
      </p:pic>
      <p:sp>
        <p:nvSpPr>
          <p:cNvPr id="26" name="テキスト プレースホルダー 36"/>
          <p:cNvSpPr txBox="1">
            <a:spLocks/>
          </p:cNvSpPr>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spTree>
    <p:extLst>
      <p:ext uri="{BB962C8B-B14F-4D97-AF65-F5344CB8AC3E}">
        <p14:creationId xmlns:p14="http://schemas.microsoft.com/office/powerpoint/2010/main" val="10170674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column with icons slide">
    <p:spTree>
      <p:nvGrpSpPr>
        <p:cNvPr id="1" name=""/>
        <p:cNvGrpSpPr/>
        <p:nvPr/>
      </p:nvGrpSpPr>
      <p:grpSpPr>
        <a:xfrm>
          <a:off x="0" y="0"/>
          <a:ext cx="0" cy="0"/>
          <a:chOff x="0" y="0"/>
          <a:chExt cx="0" cy="0"/>
        </a:xfrm>
      </p:grpSpPr>
      <p:sp>
        <p:nvSpPr>
          <p:cNvPr id="12" name="Rectangle 11"/>
          <p:cNvSpPr/>
          <p:nvPr userDrawn="1"/>
        </p:nvSpPr>
        <p:spPr>
          <a:xfrm>
            <a:off x="0" y="0"/>
            <a:ext cx="12192000" cy="2728452"/>
          </a:xfrm>
          <a:prstGeom prst="rect">
            <a:avLst/>
          </a:prstGeom>
          <a:solidFill>
            <a:srgbClr val="00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8" name="Text Placeholder 23"/>
          <p:cNvSpPr>
            <a:spLocks noGrp="1"/>
          </p:cNvSpPr>
          <p:nvPr>
            <p:ph type="body" sz="quarter" idx="13" hasCustomPrompt="1"/>
          </p:nvPr>
        </p:nvSpPr>
        <p:spPr>
          <a:xfrm>
            <a:off x="0" y="826647"/>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2" name="Text Placeholder 23"/>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003841"/>
                </a:solidFill>
                <a:latin typeface="+mn-lt"/>
              </a:defRPr>
            </a:lvl1pPr>
          </a:lstStyle>
          <a:p>
            <a:pPr lvl="0"/>
            <a:r>
              <a:rPr lang="en-US" dirty="0"/>
              <a:t>Sub Title</a:t>
            </a:r>
          </a:p>
        </p:txBody>
      </p:sp>
      <p:sp>
        <p:nvSpPr>
          <p:cNvPr id="23"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003841"/>
                </a:solidFill>
                <a:latin typeface="+mn-lt"/>
              </a:defRPr>
            </a:lvl1pPr>
          </a:lstStyle>
          <a:p>
            <a:pPr lvl="0"/>
            <a:r>
              <a:rPr lang="en-US" dirty="0"/>
              <a:t>Main Body Text</a:t>
            </a:r>
          </a:p>
        </p:txBody>
      </p:sp>
      <p:cxnSp>
        <p:nvCxnSpPr>
          <p:cNvPr id="4" name="Straight Connector 3"/>
          <p:cNvCxnSpPr/>
          <p:nvPr userDrawn="1"/>
        </p:nvCxnSpPr>
        <p:spPr>
          <a:xfrm flipH="1">
            <a:off x="555813" y="4342602"/>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26" name="Text Placeholder 23"/>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003841"/>
                </a:solidFill>
                <a:latin typeface="+mn-lt"/>
              </a:defRPr>
            </a:lvl1pPr>
          </a:lstStyle>
          <a:p>
            <a:pPr lvl="0"/>
            <a:r>
              <a:rPr lang="en-US" dirty="0"/>
              <a:t>Sub Title</a:t>
            </a:r>
          </a:p>
        </p:txBody>
      </p:sp>
      <p:sp>
        <p:nvSpPr>
          <p:cNvPr id="27"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003841"/>
                </a:solidFill>
                <a:latin typeface="+mn-lt"/>
              </a:defRPr>
            </a:lvl1pPr>
          </a:lstStyle>
          <a:p>
            <a:pPr lvl="0"/>
            <a:r>
              <a:rPr lang="en-US" dirty="0"/>
              <a:t>Main Body Text</a:t>
            </a:r>
          </a:p>
        </p:txBody>
      </p:sp>
      <p:cxnSp>
        <p:nvCxnSpPr>
          <p:cNvPr id="28" name="Straight Connector 27"/>
          <p:cNvCxnSpPr/>
          <p:nvPr userDrawn="1"/>
        </p:nvCxnSpPr>
        <p:spPr>
          <a:xfrm flipH="1">
            <a:off x="4383742" y="4342602"/>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30" name="Text Placeholder 23"/>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003841"/>
                </a:solidFill>
                <a:latin typeface="+mn-lt"/>
              </a:defRPr>
            </a:lvl1pPr>
          </a:lstStyle>
          <a:p>
            <a:pPr lvl="0"/>
            <a:r>
              <a:rPr lang="en-US" dirty="0"/>
              <a:t>Sub Title</a:t>
            </a:r>
          </a:p>
        </p:txBody>
      </p:sp>
      <p:sp>
        <p:nvSpPr>
          <p:cNvPr id="31"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003841"/>
                </a:solidFill>
                <a:latin typeface="+mn-lt"/>
              </a:defRPr>
            </a:lvl1pPr>
          </a:lstStyle>
          <a:p>
            <a:pPr lvl="0"/>
            <a:r>
              <a:rPr lang="en-US" dirty="0"/>
              <a:t>Main Body Text</a:t>
            </a:r>
          </a:p>
        </p:txBody>
      </p:sp>
      <p:cxnSp>
        <p:nvCxnSpPr>
          <p:cNvPr id="35" name="Straight Connector 34"/>
          <p:cNvCxnSpPr/>
          <p:nvPr userDrawn="1"/>
        </p:nvCxnSpPr>
        <p:spPr>
          <a:xfrm flipH="1">
            <a:off x="8099612" y="4342602"/>
            <a:ext cx="35910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1838368" y="2017629"/>
            <a:ext cx="1075289" cy="1075289"/>
          </a:xfrm>
          <a:prstGeom prst="ellipse">
            <a:avLst/>
          </a:pr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a:off x="5641642" y="2017629"/>
            <a:ext cx="1075289" cy="1075289"/>
          </a:xfrm>
          <a:prstGeom prst="ellipse">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9394856" y="2017628"/>
            <a:ext cx="1075289" cy="1075289"/>
          </a:xfrm>
          <a:prstGeom prst="ellipse">
            <a:avLst/>
          </a:prstGeom>
          <a:solidFill>
            <a:srgbClr val="F5E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rotWithShape="1">
          <a:blip r:embed="rId2" cstate="screen">
            <a:extLst>
              <a:ext uri="{28A0092B-C50C-407E-A947-70E740481C1C}">
                <a14:useLocalDpi xmlns:a14="http://schemas.microsoft.com/office/drawing/2010/main"/>
              </a:ext>
            </a:extLst>
          </a:blip>
          <a:srcRect t="-2" r="-1742"/>
          <a:stretch/>
        </p:blipFill>
        <p:spPr>
          <a:xfrm>
            <a:off x="5677715" y="6650221"/>
            <a:ext cx="867229" cy="207780"/>
          </a:xfrm>
          <a:prstGeom prst="rect">
            <a:avLst/>
          </a:prstGeom>
        </p:spPr>
      </p:pic>
      <p:sp>
        <p:nvSpPr>
          <p:cNvPr id="25" name="テキスト プレースホルダー 36"/>
          <p:cNvSpPr txBox="1">
            <a:spLocks/>
          </p:cNvSpPr>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spTree>
    <p:extLst>
      <p:ext uri="{BB962C8B-B14F-4D97-AF65-F5344CB8AC3E}">
        <p14:creationId xmlns:p14="http://schemas.microsoft.com/office/powerpoint/2010/main" val="33668353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3 column with icons slide">
    <p:spTree>
      <p:nvGrpSpPr>
        <p:cNvPr id="1" name=""/>
        <p:cNvGrpSpPr/>
        <p:nvPr/>
      </p:nvGrpSpPr>
      <p:grpSpPr>
        <a:xfrm>
          <a:off x="0" y="0"/>
          <a:ext cx="0" cy="0"/>
          <a:chOff x="0" y="0"/>
          <a:chExt cx="0" cy="0"/>
        </a:xfrm>
      </p:grpSpPr>
      <p:sp>
        <p:nvSpPr>
          <p:cNvPr id="12" name="Rectangle 11"/>
          <p:cNvSpPr/>
          <p:nvPr userDrawn="1"/>
        </p:nvSpPr>
        <p:spPr>
          <a:xfrm>
            <a:off x="0" y="-1"/>
            <a:ext cx="12192000" cy="3471863"/>
          </a:xfrm>
          <a:prstGeom prst="rect">
            <a:avLst/>
          </a:prstGeom>
          <a:solidFill>
            <a:srgbClr val="00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8" name="Text Placeholder 23"/>
          <p:cNvSpPr>
            <a:spLocks noGrp="1"/>
          </p:cNvSpPr>
          <p:nvPr>
            <p:ph type="body" sz="quarter" idx="13" hasCustomPrompt="1"/>
          </p:nvPr>
        </p:nvSpPr>
        <p:spPr>
          <a:xfrm>
            <a:off x="0" y="469455"/>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3"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003841"/>
                </a:solidFill>
                <a:latin typeface="+mn-lt"/>
              </a:defRPr>
            </a:lvl1pPr>
          </a:lstStyle>
          <a:p>
            <a:pPr lvl="0"/>
            <a:r>
              <a:rPr lang="en-US" dirty="0"/>
              <a:t>Main Body Text</a:t>
            </a:r>
          </a:p>
        </p:txBody>
      </p:sp>
      <p:sp>
        <p:nvSpPr>
          <p:cNvPr id="27"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003841"/>
                </a:solidFill>
                <a:latin typeface="+mn-lt"/>
              </a:defRPr>
            </a:lvl1pPr>
          </a:lstStyle>
          <a:p>
            <a:pPr lvl="0"/>
            <a:r>
              <a:rPr lang="en-US" dirty="0"/>
              <a:t>Main Body Text</a:t>
            </a:r>
          </a:p>
        </p:txBody>
      </p:sp>
      <p:sp>
        <p:nvSpPr>
          <p:cNvPr id="31"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003841"/>
                </a:solidFill>
                <a:latin typeface="+mn-lt"/>
              </a:defRPr>
            </a:lvl1pPr>
          </a:lstStyle>
          <a:p>
            <a:pPr lvl="0"/>
            <a:r>
              <a:rPr lang="en-US" dirty="0"/>
              <a:t>Main Body Text</a:t>
            </a:r>
          </a:p>
        </p:txBody>
      </p:sp>
      <p:sp>
        <p:nvSpPr>
          <p:cNvPr id="34" name="Oval 33"/>
          <p:cNvSpPr/>
          <p:nvPr userDrawn="1"/>
        </p:nvSpPr>
        <p:spPr>
          <a:xfrm>
            <a:off x="1838368" y="2989183"/>
            <a:ext cx="1075289" cy="1075289"/>
          </a:xfrm>
          <a:prstGeom prst="ellipse">
            <a:avLst/>
          </a:pr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a:off x="5641642" y="2989183"/>
            <a:ext cx="1075289" cy="1075289"/>
          </a:xfrm>
          <a:prstGeom prst="ellipse">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9394856" y="2989182"/>
            <a:ext cx="1075289" cy="1075289"/>
          </a:xfrm>
          <a:prstGeom prst="ellipse">
            <a:avLst/>
          </a:prstGeom>
          <a:solidFill>
            <a:srgbClr val="F5E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rotWithShape="1">
          <a:blip r:embed="rId2" cstate="screen">
            <a:extLst>
              <a:ext uri="{28A0092B-C50C-407E-A947-70E740481C1C}">
                <a14:useLocalDpi xmlns:a14="http://schemas.microsoft.com/office/drawing/2010/main"/>
              </a:ext>
            </a:extLst>
          </a:blip>
          <a:srcRect t="-2" r="-1742"/>
          <a:stretch/>
        </p:blipFill>
        <p:spPr>
          <a:xfrm>
            <a:off x="5677715" y="6650221"/>
            <a:ext cx="867229" cy="207780"/>
          </a:xfrm>
          <a:prstGeom prst="rect">
            <a:avLst/>
          </a:prstGeom>
        </p:spPr>
      </p:pic>
      <p:sp>
        <p:nvSpPr>
          <p:cNvPr id="25" name="テキスト プレースホルダー 36"/>
          <p:cNvSpPr txBox="1">
            <a:spLocks/>
          </p:cNvSpPr>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sp>
        <p:nvSpPr>
          <p:cNvPr id="19" name="Text Placeholder 23"/>
          <p:cNvSpPr>
            <a:spLocks noGrp="1"/>
          </p:cNvSpPr>
          <p:nvPr>
            <p:ph type="body" sz="quarter" idx="20" hasCustomPrompt="1"/>
          </p:nvPr>
        </p:nvSpPr>
        <p:spPr>
          <a:xfrm>
            <a:off x="-6260" y="1310445"/>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2115504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197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EC2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00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003841"/>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grpSp>
        <p:nvGrpSpPr>
          <p:cNvPr id="26" name="Group 25"/>
          <p:cNvGrpSpPr/>
          <p:nvPr userDrawn="1"/>
        </p:nvGrpSpPr>
        <p:grpSpPr>
          <a:xfrm>
            <a:off x="0" y="6238604"/>
            <a:ext cx="4698999" cy="480778"/>
            <a:chOff x="0" y="6238604"/>
            <a:chExt cx="4698999" cy="480778"/>
          </a:xfrm>
        </p:grpSpPr>
        <p:pic>
          <p:nvPicPr>
            <p:cNvPr id="27" name="Picture 2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28"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31747135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003841"/>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t="-2" r="-1742"/>
          <a:stretch/>
        </p:blipFill>
        <p:spPr>
          <a:xfrm>
            <a:off x="5677715" y="6650221"/>
            <a:ext cx="867229" cy="207780"/>
          </a:xfrm>
          <a:prstGeom prst="rect">
            <a:avLst/>
          </a:prstGeom>
        </p:spPr>
      </p:pic>
      <p:sp>
        <p:nvSpPr>
          <p:cNvPr id="14" name="テキスト プレースホルダー 36"/>
          <p:cNvSpPr txBox="1">
            <a:spLocks/>
          </p:cNvSpPr>
          <p:nvPr userDrawn="1"/>
        </p:nvSpPr>
        <p:spPr bwMode="auto">
          <a:xfrm>
            <a:off x="-6260" y="6337301"/>
            <a:ext cx="12198260" cy="3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ctr"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spTree>
    <p:extLst>
      <p:ext uri="{BB962C8B-B14F-4D97-AF65-F5344CB8AC3E}">
        <p14:creationId xmlns:p14="http://schemas.microsoft.com/office/powerpoint/2010/main" val="39641417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003841"/>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grpSp>
        <p:nvGrpSpPr>
          <p:cNvPr id="17" name="Group 16"/>
          <p:cNvGrpSpPr/>
          <p:nvPr userDrawn="1"/>
        </p:nvGrpSpPr>
        <p:grpSpPr>
          <a:xfrm>
            <a:off x="0" y="6238604"/>
            <a:ext cx="4698999" cy="480778"/>
            <a:chOff x="0" y="6238604"/>
            <a:chExt cx="4698999" cy="480778"/>
          </a:xfrm>
        </p:grpSpPr>
        <p:pic>
          <p:nvPicPr>
            <p:cNvPr id="18" name="Picture 1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19"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563170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F6BC67"/>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21443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003841"/>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userDrawn="1"/>
        </p:nvGrpSpPr>
        <p:grpSpPr>
          <a:xfrm>
            <a:off x="0" y="6238604"/>
            <a:ext cx="4698999" cy="480778"/>
            <a:chOff x="0" y="6238604"/>
            <a:chExt cx="4698999" cy="480778"/>
          </a:xfrm>
        </p:grpSpPr>
        <p:pic>
          <p:nvPicPr>
            <p:cNvPr id="17" name="Picture 1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18"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33801702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003841"/>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grpSp>
        <p:nvGrpSpPr>
          <p:cNvPr id="18" name="Group 17"/>
          <p:cNvGrpSpPr/>
          <p:nvPr userDrawn="1"/>
        </p:nvGrpSpPr>
        <p:grpSpPr>
          <a:xfrm>
            <a:off x="0" y="6238604"/>
            <a:ext cx="4698999" cy="480778"/>
            <a:chOff x="0" y="6238604"/>
            <a:chExt cx="4698999" cy="480778"/>
          </a:xfrm>
        </p:grpSpPr>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0" y="6238604"/>
              <a:ext cx="748574" cy="397779"/>
            </a:xfrm>
            <a:prstGeom prst="rect">
              <a:avLst/>
            </a:prstGeom>
          </p:spPr>
        </p:pic>
        <p:sp>
          <p:nvSpPr>
            <p:cNvPr id="20" name="テキスト プレースホルダー 36"/>
            <p:cNvSpPr txBox="1">
              <a:spLocks/>
            </p:cNvSpPr>
            <p:nvPr userDrawn="1"/>
          </p:nvSpPr>
          <p:spPr bwMode="auto">
            <a:xfrm>
              <a:off x="580570" y="6443155"/>
              <a:ext cx="4118429"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grpSp>
    </p:spTree>
    <p:extLst>
      <p:ext uri="{BB962C8B-B14F-4D97-AF65-F5344CB8AC3E}">
        <p14:creationId xmlns:p14="http://schemas.microsoft.com/office/powerpoint/2010/main" val="16547094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51588" y="565706"/>
            <a:ext cx="5479143" cy="6292294"/>
          </a:xfrm>
          <a:prstGeom prst="rect">
            <a:avLst/>
          </a:prstGeom>
        </p:spPr>
      </p:pic>
      <p:sp>
        <p:nvSpPr>
          <p:cNvPr id="7" name="Picture Placeholder 6"/>
          <p:cNvSpPr>
            <a:spLocks noGrp="1"/>
          </p:cNvSpPr>
          <p:nvPr>
            <p:ph type="pic" sz="quarter" idx="14" hasCustomPrompt="1"/>
          </p:nvPr>
        </p:nvSpPr>
        <p:spPr>
          <a:xfrm flipH="1">
            <a:off x="2266406" y="1174788"/>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grpSp>
        <p:nvGrpSpPr>
          <p:cNvPr id="10" name="Group 9"/>
          <p:cNvGrpSpPr/>
          <p:nvPr userDrawn="1"/>
        </p:nvGrpSpPr>
        <p:grpSpPr>
          <a:xfrm>
            <a:off x="7632699" y="6229411"/>
            <a:ext cx="4559301" cy="651129"/>
            <a:chOff x="7632699" y="6229411"/>
            <a:chExt cx="4559301" cy="651129"/>
          </a:xfrm>
        </p:grpSpPr>
        <p:sp>
          <p:nvSpPr>
            <p:cNvPr id="14" name="テキスト プレースホルダー 36"/>
            <p:cNvSpPr txBox="1">
              <a:spLocks/>
            </p:cNvSpPr>
            <p:nvPr userDrawn="1"/>
          </p:nvSpPr>
          <p:spPr bwMode="auto">
            <a:xfrm>
              <a:off x="7632699" y="6417885"/>
              <a:ext cx="4017615" cy="46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indent="0" algn="l" defTabSz="914400" rtl="0" eaLnBrk="1" fontAlgn="auto" latinLnBrk="0" hangingPunct="1">
                <a:lnSpc>
                  <a:spcPct val="100000"/>
                </a:lnSpc>
                <a:spcBef>
                  <a:spcPct val="20000"/>
                </a:spcBef>
                <a:spcAft>
                  <a:spcPts val="0"/>
                </a:spcAft>
                <a:buClrTx/>
                <a:buSzTx/>
                <a:buFontTx/>
                <a:buNone/>
                <a:tabLst/>
                <a:defRPr/>
              </a:pPr>
              <a:r>
                <a:rPr lang="en-US" altLang="ja-JP" sz="1100" b="0" dirty="0">
                  <a:solidFill>
                    <a:srgbClr val="003841"/>
                  </a:solidFill>
                  <a:latin typeface="Calibri" charset="0"/>
                </a:rPr>
                <a:t>THROUGH</a:t>
              </a:r>
              <a:r>
                <a:rPr lang="en-US" altLang="ja-JP" sz="1100" b="1" dirty="0">
                  <a:solidFill>
                    <a:srgbClr val="003841"/>
                  </a:solidFill>
                  <a:latin typeface="Calibri" charset="0"/>
                </a:rPr>
                <a:t> ENTERPRISE </a:t>
              </a:r>
              <a:r>
                <a:rPr lang="en-US" altLang="ja-JP" sz="1100" b="1" dirty="0">
                  <a:solidFill>
                    <a:srgbClr val="EC2179"/>
                  </a:solidFill>
                  <a:latin typeface="Calibri" charset="0"/>
                </a:rPr>
                <a:t> |</a:t>
              </a:r>
              <a:r>
                <a:rPr lang="en-US" altLang="ja-JP" sz="1100" b="1" baseline="0" dirty="0">
                  <a:solidFill>
                    <a:srgbClr val="EC2179"/>
                  </a:solidFill>
                  <a:latin typeface="Calibri" charset="0"/>
                </a:rPr>
                <a:t>  </a:t>
              </a:r>
              <a:r>
                <a:rPr lang="en-US" altLang="ja-JP" sz="1100" b="1" dirty="0">
                  <a:solidFill>
                    <a:srgbClr val="EC2179"/>
                  </a:solidFill>
                  <a:latin typeface="Calibri" charset="0"/>
                </a:rPr>
                <a:t> </a:t>
              </a:r>
              <a:r>
                <a:rPr lang="en-US" sz="1000" b="0" i="1" u="none" strike="noStrike" kern="1200" dirty="0">
                  <a:solidFill>
                    <a:srgbClr val="003841"/>
                  </a:solidFill>
                  <a:effectLst/>
                  <a:latin typeface="+mn-lt"/>
                  <a:ea typeface="MS PGothic" charset="-128"/>
                  <a:cs typeface="Geneva" charset="0"/>
                </a:rPr>
                <a:t>Make your enterprise dreams come through</a:t>
              </a:r>
              <a:endParaRPr lang="en-US" sz="1000" i="1" kern="1200" dirty="0">
                <a:solidFill>
                  <a:srgbClr val="003841"/>
                </a:solidFill>
                <a:latin typeface="+mn-lt"/>
                <a:ea typeface="MS PGothic" charset="-128"/>
                <a:cs typeface="Geneva" charset="0"/>
              </a:endParaRPr>
            </a:p>
          </p:txBody>
        </p:sp>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43426" y="6229411"/>
              <a:ext cx="748574" cy="397779"/>
            </a:xfrm>
            <a:prstGeom prst="rect">
              <a:avLst/>
            </a:prstGeom>
          </p:spPr>
        </p:pic>
        <p:sp>
          <p:nvSpPr>
            <p:cNvPr id="16" name="テキスト プレースホルダー 36"/>
            <p:cNvSpPr txBox="1">
              <a:spLocks/>
            </p:cNvSpPr>
            <p:nvPr userDrawn="1"/>
          </p:nvSpPr>
          <p:spPr bwMode="auto">
            <a:xfrm>
              <a:off x="10743787" y="6308250"/>
              <a:ext cx="929701" cy="2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endParaRPr kumimoji="1" lang="ja-JP" altLang="en-US" sz="1100" dirty="0">
                <a:solidFill>
                  <a:srgbClr val="003841"/>
                </a:solidFill>
                <a:latin typeface="Calibri" charset="0"/>
              </a:endParaRPr>
            </a:p>
          </p:txBody>
        </p:sp>
      </p:grpSp>
      <p:cxnSp>
        <p:nvCxnSpPr>
          <p:cNvPr id="17" name="Straight Connector 16"/>
          <p:cNvCxnSpPr/>
          <p:nvPr userDrawn="1"/>
        </p:nvCxnSpPr>
        <p:spPr>
          <a:xfrm flipH="1">
            <a:off x="5339363" y="1908558"/>
            <a:ext cx="6348991" cy="0"/>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21" name="Text Placeholder 23"/>
          <p:cNvSpPr>
            <a:spLocks noGrp="1"/>
          </p:cNvSpPr>
          <p:nvPr>
            <p:ph type="body" sz="quarter" idx="18" hasCustomPrompt="1"/>
          </p:nvPr>
        </p:nvSpPr>
        <p:spPr>
          <a:xfrm>
            <a:off x="5604206" y="1079254"/>
            <a:ext cx="5839220" cy="697353"/>
          </a:xfrm>
        </p:spPr>
        <p:txBody>
          <a:bodyPr>
            <a:normAutofit/>
          </a:bodyPr>
          <a:lstStyle>
            <a:lvl1pPr marL="0" indent="0" algn="l">
              <a:buNone/>
              <a:defRPr sz="3600">
                <a:solidFill>
                  <a:srgbClr val="003841"/>
                </a:solidFill>
                <a:latin typeface="+mn-lt"/>
              </a:defRPr>
            </a:lvl1pPr>
          </a:lstStyle>
          <a:p>
            <a:pPr lvl="0"/>
            <a:r>
              <a:rPr lang="en-US" dirty="0"/>
              <a:t>TITLE</a:t>
            </a:r>
          </a:p>
        </p:txBody>
      </p:sp>
      <p:sp>
        <p:nvSpPr>
          <p:cNvPr id="22" name="Text Placeholder 25"/>
          <p:cNvSpPr>
            <a:spLocks noGrp="1"/>
          </p:cNvSpPr>
          <p:nvPr>
            <p:ph type="body" sz="quarter" idx="19" hasCustomPrompt="1"/>
          </p:nvPr>
        </p:nvSpPr>
        <p:spPr>
          <a:xfrm>
            <a:off x="5604206" y="2087287"/>
            <a:ext cx="5839220"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Tree>
    <p:extLst>
      <p:ext uri="{BB962C8B-B14F-4D97-AF65-F5344CB8AC3E}">
        <p14:creationId xmlns:p14="http://schemas.microsoft.com/office/powerpoint/2010/main" val="3881778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41" name="Arc 40"/>
          <p:cNvSpPr/>
          <p:nvPr userDrawn="1"/>
        </p:nvSpPr>
        <p:spPr>
          <a:xfrm flipH="1">
            <a:off x="7234661" y="-915640"/>
            <a:ext cx="6797861" cy="6797861"/>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0038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3"/>
          <p:cNvSpPr>
            <a:spLocks noGrp="1"/>
          </p:cNvSpPr>
          <p:nvPr userDrawn="1">
            <p:ph type="body" sz="quarter" idx="13" hasCustomPrompt="1"/>
          </p:nvPr>
        </p:nvSpPr>
        <p:spPr>
          <a:xfrm>
            <a:off x="631024" y="691453"/>
            <a:ext cx="2151965" cy="697353"/>
          </a:xfrm>
        </p:spPr>
        <p:txBody>
          <a:bodyPr anchor="ctr">
            <a:noAutofit/>
          </a:bodyPr>
          <a:lstStyle>
            <a:lvl1pPr marL="0" indent="0" algn="l">
              <a:buNone/>
              <a:defRPr sz="5400" baseline="0">
                <a:solidFill>
                  <a:srgbClr val="003841"/>
                </a:solidFill>
                <a:latin typeface="+mn-lt"/>
              </a:defRPr>
            </a:lvl1pPr>
          </a:lstStyle>
          <a:p>
            <a:pPr lvl="0"/>
            <a:r>
              <a:rPr lang="en-US" dirty="0"/>
              <a:t>TEXT</a:t>
            </a:r>
          </a:p>
        </p:txBody>
      </p:sp>
      <p:sp>
        <p:nvSpPr>
          <p:cNvPr id="13" name="Text Placeholder 25"/>
          <p:cNvSpPr>
            <a:spLocks noGrp="1"/>
          </p:cNvSpPr>
          <p:nvPr userDrawn="1">
            <p:ph type="body" sz="quarter" idx="14" hasCustomPrompt="1"/>
          </p:nvPr>
        </p:nvSpPr>
        <p:spPr>
          <a:xfrm>
            <a:off x="3236148" y="697064"/>
            <a:ext cx="4685513" cy="697353"/>
          </a:xfrm>
        </p:spPr>
        <p:txBody>
          <a:bodyPr anchor="ctr">
            <a:noAutofit/>
          </a:bodyPr>
          <a:lstStyle>
            <a:lvl1pPr marL="0" indent="0" algn="l">
              <a:buNone/>
              <a:defRPr sz="2800" i="1"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5" name="Oval 14"/>
          <p:cNvSpPr/>
          <p:nvPr userDrawn="1"/>
        </p:nvSpPr>
        <p:spPr>
          <a:xfrm>
            <a:off x="7707898" y="4332206"/>
            <a:ext cx="591486" cy="591486"/>
          </a:xfrm>
          <a:prstGeom prst="ellipse">
            <a:avLst/>
          </a:prstGeom>
          <a:gradFill>
            <a:gsLst>
              <a:gs pos="49000">
                <a:srgbClr val="F5E21B"/>
              </a:gs>
              <a:gs pos="34000">
                <a:srgbClr val="F5E21B"/>
              </a:gs>
              <a:gs pos="71000">
                <a:srgbClr val="DACA3C"/>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34661" y="3416566"/>
            <a:ext cx="591486" cy="591486"/>
          </a:xfrm>
          <a:prstGeom prst="ellipse">
            <a:avLst/>
          </a:prstGeom>
          <a:gradFill>
            <a:gsLst>
              <a:gs pos="84000">
                <a:srgbClr val="8F2251"/>
              </a:gs>
              <a:gs pos="59000">
                <a:srgbClr val="DF2776"/>
              </a:gs>
              <a:gs pos="24000">
                <a:srgbClr val="EC2179"/>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009568" y="692319"/>
            <a:ext cx="0" cy="696487"/>
          </a:xfrm>
          <a:prstGeom prst="line">
            <a:avLst/>
          </a:prstGeom>
          <a:ln w="19050">
            <a:solidFill>
              <a:srgbClr val="EC2179"/>
            </a:solidFill>
          </a:ln>
        </p:spPr>
        <p:style>
          <a:lnRef idx="1">
            <a:schemeClr val="accent1"/>
          </a:lnRef>
          <a:fillRef idx="0">
            <a:schemeClr val="accent1"/>
          </a:fillRef>
          <a:effectRef idx="0">
            <a:schemeClr val="accent1"/>
          </a:effectRef>
          <a:fontRef idx="minor">
            <a:schemeClr val="tx1"/>
          </a:fontRef>
        </p:style>
      </p:cxnSp>
      <p:sp>
        <p:nvSpPr>
          <p:cNvPr id="20" name="Text Placeholder 2"/>
          <p:cNvSpPr>
            <a:spLocks noGrp="1"/>
          </p:cNvSpPr>
          <p:nvPr userDrawn="1">
            <p:ph type="body" sz="quarter" idx="16" hasCustomPrompt="1"/>
          </p:nvPr>
        </p:nvSpPr>
        <p:spPr>
          <a:xfrm>
            <a:off x="7921661" y="3491798"/>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398139" y="4419571"/>
            <a:ext cx="2757540" cy="416755"/>
          </a:xfrm>
        </p:spPr>
        <p:txBody>
          <a:bodyPr anchor="t">
            <a:normAutofit/>
          </a:bodyPr>
          <a:lstStyle>
            <a:lvl1pPr marL="0" indent="0">
              <a:buNone/>
              <a:defRPr sz="1600">
                <a:solidFill>
                  <a:schemeClr val="bg1"/>
                </a:solidFill>
              </a:defRPr>
            </a:lvl1pPr>
          </a:lstStyle>
          <a:p>
            <a:pPr lvl="0"/>
            <a:r>
              <a:rPr lang="en-US" dirty="0"/>
              <a:t>Text 1</a:t>
            </a:r>
          </a:p>
        </p:txBody>
      </p:sp>
      <p:sp>
        <p:nvSpPr>
          <p:cNvPr id="37" name="Footer Placeholder 6"/>
          <p:cNvSpPr txBox="1">
            <a:spLocks noGrp="1"/>
          </p:cNvSpPr>
          <p:nvPr userDrawn="1"/>
        </p:nvSpPr>
        <p:spPr bwMode="auto">
          <a:xfrm>
            <a:off x="9639238" y="6182195"/>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38" name="Picture 8"/>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810096" y="6085819"/>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6242" y="4923692"/>
            <a:ext cx="5333829" cy="1459925"/>
          </a:xfrm>
          <a:prstGeom prst="rect">
            <a:avLst/>
          </a:prstGeom>
        </p:spPr>
      </p:pic>
      <p:sp>
        <p:nvSpPr>
          <p:cNvPr id="16" name="Rectangle 15"/>
          <p:cNvSpPr/>
          <p:nvPr userDrawn="1"/>
        </p:nvSpPr>
        <p:spPr>
          <a:xfrm rot="5400000">
            <a:off x="9045853" y="2511788"/>
            <a:ext cx="5968649" cy="461665"/>
          </a:xfrm>
          <a:prstGeom prst="rect">
            <a:avLst/>
          </a:prstGeom>
        </p:spPr>
        <p:txBody>
          <a:bodyPr wrap="square">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F5E21B"/>
                </a:solidFill>
              </a:rPr>
              <a:t>⟨ ⟨</a:t>
            </a:r>
            <a:r>
              <a:rPr lang="en-US" sz="2400" baseline="0" dirty="0">
                <a:solidFill>
                  <a:srgbClr val="F5E21B"/>
                </a:solidFill>
              </a:rPr>
              <a:t> </a:t>
            </a:r>
            <a:r>
              <a:rPr lang="en-US" sz="2400" dirty="0">
                <a:solidFill>
                  <a:srgbClr val="F5E21B"/>
                </a:solidFill>
              </a:rPr>
              <a:t>⟨ ⟨ ⟨</a:t>
            </a:r>
            <a:r>
              <a:rPr lang="en-US" sz="2400" baseline="0" dirty="0">
                <a:solidFill>
                  <a:srgbClr val="F5E21B"/>
                </a:solidFill>
              </a:rPr>
              <a:t> </a:t>
            </a:r>
            <a:r>
              <a:rPr lang="en-US" sz="2400" dirty="0">
                <a:solidFill>
                  <a:srgbClr val="F5E21B"/>
                </a:solidFill>
              </a:rPr>
              <a:t>⟨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 ⟨ ⟨</a:t>
            </a:r>
            <a:r>
              <a:rPr lang="en-US" sz="2400" baseline="0" dirty="0">
                <a:solidFill>
                  <a:srgbClr val="F5E21B"/>
                </a:solidFill>
              </a:rPr>
              <a:t> </a:t>
            </a:r>
            <a:r>
              <a:rPr lang="en-US" sz="2400" dirty="0">
                <a:solidFill>
                  <a:srgbClr val="F5E21B"/>
                </a:solidFill>
              </a:rPr>
              <a:t>⟨ </a:t>
            </a:r>
            <a:r>
              <a:rPr lang="en-US" sz="2400">
                <a:solidFill>
                  <a:srgbClr val="F5E21B"/>
                </a:solidFill>
              </a:rPr>
              <a:t>⟨ ⟨</a:t>
            </a:r>
            <a:endParaRPr lang="en-US" dirty="0">
              <a:solidFill>
                <a:srgbClr val="F5E21B"/>
              </a:solidFill>
            </a:endParaRPr>
          </a:p>
        </p:txBody>
      </p:sp>
    </p:spTree>
    <p:extLst>
      <p:ext uri="{BB962C8B-B14F-4D97-AF65-F5344CB8AC3E}">
        <p14:creationId xmlns:p14="http://schemas.microsoft.com/office/powerpoint/2010/main" val="30657554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87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4807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68685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9" Type="http://schemas.openxmlformats.org/officeDocument/2006/relationships/slideLayout" Target="../slideLayouts/slideLayout71.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42" Type="http://schemas.openxmlformats.org/officeDocument/2006/relationships/slideLayout" Target="../slideLayouts/slideLayout74.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41" Type="http://schemas.openxmlformats.org/officeDocument/2006/relationships/slideLayout" Target="../slideLayouts/slideLayout7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40" Type="http://schemas.openxmlformats.org/officeDocument/2006/relationships/slideLayout" Target="../slideLayouts/slideLayout72.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43" Type="http://schemas.openxmlformats.org/officeDocument/2006/relationships/theme" Target="../theme/theme2.xml"/><Relationship Id="rId8" Type="http://schemas.openxmlformats.org/officeDocument/2006/relationships/slideLayout" Target="../slideLayouts/slideLayout40.xml"/><Relationship Id="rId3" Type="http://schemas.openxmlformats.org/officeDocument/2006/relationships/slideLayout" Target="../slideLayouts/slideLayout35.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5/12/22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86" r:id="rId7"/>
    <p:sldLayoutId id="2147483673" r:id="rId8"/>
    <p:sldLayoutId id="2147483687" r:id="rId9"/>
    <p:sldLayoutId id="2147483688" r:id="rId10"/>
    <p:sldLayoutId id="2147483651" r:id="rId11"/>
    <p:sldLayoutId id="2147483683" r:id="rId12"/>
    <p:sldLayoutId id="2147483684" r:id="rId13"/>
    <p:sldLayoutId id="2147483674" r:id="rId14"/>
    <p:sldLayoutId id="2147483680" r:id="rId15"/>
    <p:sldLayoutId id="2147483681" r:id="rId16"/>
    <p:sldLayoutId id="2147483675" r:id="rId17"/>
    <p:sldLayoutId id="2147483678" r:id="rId18"/>
    <p:sldLayoutId id="2147483679" r:id="rId19"/>
    <p:sldLayoutId id="2147483653" r:id="rId20"/>
    <p:sldLayoutId id="2147483663" r:id="rId21"/>
    <p:sldLayoutId id="2147483664" r:id="rId22"/>
    <p:sldLayoutId id="2147483689" r:id="rId23"/>
    <p:sldLayoutId id="2147483677" r:id="rId24"/>
    <p:sldLayoutId id="2147483670" r:id="rId25"/>
    <p:sldLayoutId id="2147483676" r:id="rId26"/>
    <p:sldLayoutId id="2147483669" r:id="rId27"/>
    <p:sldLayoutId id="2147483656" r:id="rId28"/>
    <p:sldLayoutId id="2147483657" r:id="rId29"/>
    <p:sldLayoutId id="2147483658" r:id="rId30"/>
    <p:sldLayoutId id="2147483733" r:id="rId31"/>
    <p:sldLayoutId id="2147483735"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5/12/22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a:t>
            </a:fld>
            <a:endParaRPr lang="en-US" dirty="0"/>
          </a:p>
        </p:txBody>
      </p:sp>
    </p:spTree>
    <p:extLst>
      <p:ext uri="{BB962C8B-B14F-4D97-AF65-F5344CB8AC3E}">
        <p14:creationId xmlns:p14="http://schemas.microsoft.com/office/powerpoint/2010/main" val="188918651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4.xml"/><Relationship Id="rId1" Type="http://schemas.openxmlformats.org/officeDocument/2006/relationships/video" Target="https://www.youtube.com/embed/q13UX4UCmKY?feature=oembed"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integration.ie/en/ISEC/Pages/WP18000024" TargetMode="Externa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s://www.dublinairport.com/corporate/corporate-social-responsibility/community-fund" TargetMode="Externa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https://creativecommons.org/licenses/by-nc-nd/3.0/" TargetMode="External"/><Relationship Id="rId2" Type="http://schemas.openxmlformats.org/officeDocument/2006/relationships/hyperlink" Target="http://www.jenniferward.org/2016/04/find-funding.html" TargetMode="Externa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22.xml"/><Relationship Id="rId1" Type="http://schemas.openxmlformats.org/officeDocument/2006/relationships/themeOverride" Target="../theme/themeOverride1.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pitchdeck.improvepresentation.com/what-is-a-pitch-deck" TargetMode="External"/><Relationship Id="rId1" Type="http://schemas.openxmlformats.org/officeDocument/2006/relationships/slideLayout" Target="../slideLayouts/slideLayout17.xml"/><Relationship Id="rId5" Type="http://schemas.openxmlformats.org/officeDocument/2006/relationships/image" Target="../media/image47.png"/><Relationship Id="rId4" Type="http://schemas.openxmlformats.org/officeDocument/2006/relationships/hyperlink" Target="https://www.canva.com/design/play?category=tACFar75J9E&amp;type=TACQ-gtv2Yk"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6.xml"/><Relationship Id="rId1" Type="http://schemas.openxmlformats.org/officeDocument/2006/relationships/video" Target="https://www.youtube.com/embed/9Fzfrcqqv5o?feature=oemb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proposalsforngos.com/project-beneficiaries/" TargetMode="External"/><Relationship Id="rId1" Type="http://schemas.openxmlformats.org/officeDocument/2006/relationships/slideLayout" Target="../slideLayouts/slideLayout10.xml"/><Relationship Id="rId4" Type="http://schemas.openxmlformats.org/officeDocument/2006/relationships/image" Target="../media/image52.svg"/></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3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crowdfunder.co.uk/voicesinexilefoodbank" TargetMode="Externa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wrike.com/blog/26-top-crowdfunding-sites-by-niche/" TargetMode="External"/><Relationship Id="rId1" Type="http://schemas.openxmlformats.org/officeDocument/2006/relationships/slideLayout" Target="../slideLayouts/slideLayout31.xml"/><Relationship Id="rId4" Type="http://schemas.openxmlformats.org/officeDocument/2006/relationships/image" Target="../media/image61.sv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www.crowdfund-me.com/" TargetMode="External"/><Relationship Id="rId2" Type="http://schemas.openxmlformats.org/officeDocument/2006/relationships/hyperlink" Target="https://www.crowdfunder.co.uk/" TargetMode="External"/><Relationship Id="rId1" Type="http://schemas.openxmlformats.org/officeDocument/2006/relationships/slideLayout" Target="../slideLayouts/slideLayout5.xml"/><Relationship Id="rId6" Type="http://schemas.openxmlformats.org/officeDocument/2006/relationships/hyperlink" Target="https://uk.gofundme.com/" TargetMode="External"/><Relationship Id="rId5" Type="http://schemas.openxmlformats.org/officeDocument/2006/relationships/hyperlink" Target="https://www.generosity.com/" TargetMode="External"/><Relationship Id="rId4" Type="http://schemas.openxmlformats.org/officeDocument/2006/relationships/hyperlink" Target="https://www.kickstarter.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7.xml"/><Relationship Id="rId1" Type="http://schemas.openxmlformats.org/officeDocument/2006/relationships/video" Target="https://www.youtube.com/embed/Mq-ljIL82UM?start=15&amp;feature=oembed" TargetMode="External"/><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9.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 Id="rId9" Type="http://schemas.openxmlformats.org/officeDocument/2006/relationships/image" Target="../media/image72.svg"/></Relationships>
</file>

<file path=ppt/slides/_rels/slide5.xml.rels><?xml version="1.0" encoding="UTF-8" standalone="yes"?>
<Relationships xmlns="http://schemas.openxmlformats.org/package/2006/relationships"><Relationship Id="rId3" Type="http://schemas.openxmlformats.org/officeDocument/2006/relationships/hyperlink" Target="http://www.emdocs.net/pros-cons-emergency-medicine-specialty/" TargetMode="External"/><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s://en.wikipedia.org/wiki/TikTok" TargetMode="External"/><Relationship Id="rId2" Type="http://schemas.openxmlformats.org/officeDocument/2006/relationships/image" Target="../media/image73.png"/><Relationship Id="rId1" Type="http://schemas.openxmlformats.org/officeDocument/2006/relationships/slideLayout" Target="../slideLayouts/slideLayout13.xml"/><Relationship Id="rId5" Type="http://schemas.openxmlformats.org/officeDocument/2006/relationships/image" Target="../media/image75.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2" Type="http://schemas.openxmlformats.org/officeDocument/2006/relationships/hyperlink" Target="https://diversity.fb.com/initiative/facebook-resource-groups/"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p:txBody>
          <a:bodyPr/>
          <a:lstStyle/>
          <a:p>
            <a:r>
              <a:rPr lang="hr-BA" dirty="0"/>
              <a:t>Module 5</a:t>
            </a:r>
            <a:endParaRPr lang="en-US" dirty="0"/>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5924940" y="5054089"/>
            <a:ext cx="5999582" cy="945495"/>
          </a:xfrm>
        </p:spPr>
        <p:txBody>
          <a:bodyPr>
            <a:normAutofit fontScale="70000" lnSpcReduction="20000"/>
          </a:bodyPr>
          <a:lstStyle/>
          <a:p>
            <a:r>
              <a:rPr lang="en-US" dirty="0"/>
              <a:t>Resource models - levering public and community investments, attracting resources</a:t>
            </a:r>
          </a:p>
        </p:txBody>
      </p:sp>
      <p:sp>
        <p:nvSpPr>
          <p:cNvPr id="4" name="Text Box 15">
            <a:extLst>
              <a:ext uri="{FF2B5EF4-FFF2-40B4-BE49-F238E27FC236}">
                <a16:creationId xmlns:a16="http://schemas.microsoft.com/office/drawing/2014/main" id="{6C375990-3A2B-4A9A-A06E-3D7B54AF6971}"/>
              </a:ext>
            </a:extLst>
          </p:cNvPr>
          <p:cNvSpPr txBox="1"/>
          <p:nvPr/>
        </p:nvSpPr>
        <p:spPr>
          <a:xfrm>
            <a:off x="295422" y="6034038"/>
            <a:ext cx="9298744" cy="61822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Bef>
                <a:spcPts val="5"/>
              </a:spcBef>
              <a:spcAft>
                <a:spcPts val="0"/>
              </a:spcAft>
            </a:pPr>
            <a:r>
              <a:rPr lang="pl-PL" sz="1200" dirty="0">
                <a:solidFill>
                  <a:srgbClr val="FFFFFF"/>
                </a:solidFill>
                <a:effectLst/>
                <a:latin typeface="Calibri" panose="020F0502020204030204" pitchFamily="34" charset="0"/>
                <a:ea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pl-PL" sz="1200" dirty="0">
                <a:solidFill>
                  <a:srgbClr val="FFFFFF"/>
                </a:solidFill>
                <a:effectLst/>
                <a:latin typeface="Calibri" panose="020F0502020204030204" pitchFamily="34" charset="0"/>
                <a:ea typeface="Calibri" panose="020F0502020204030204" pitchFamily="34" charset="0"/>
              </a:rPr>
              <a:t> </a:t>
            </a:r>
            <a:r>
              <a:rPr lang="pl-PL" sz="1200" kern="1200" dirty="0">
                <a:solidFill>
                  <a:srgbClr val="FFFFFF"/>
                </a:solidFill>
                <a:effectLst/>
                <a:latin typeface="Calibri" panose="020F0502020204030204" pitchFamily="34" charset="0"/>
                <a:ea typeface="Times New Roman" panose="02020603050405020304" pitchFamily="18" charset="0"/>
              </a:rPr>
              <a:t>2019-1-SE01-KA204-060535</a:t>
            </a:r>
            <a:endParaRPr lang="en-GB" sz="1200" dirty="0">
              <a:effectLst/>
              <a:latin typeface="Times New Roman" panose="02020603050405020304" pitchFamily="18" charset="0"/>
              <a:ea typeface="Times New Roman" panose="02020603050405020304" pitchFamily="18" charset="0"/>
            </a:endParaRPr>
          </a:p>
          <a:p>
            <a:pPr marL="90170">
              <a:spcAft>
                <a:spcPts val="0"/>
              </a:spcAft>
            </a:pPr>
            <a:r>
              <a:rPr lang="pl-PL" sz="700" dirty="0">
                <a:solidFill>
                  <a:srgbClr val="FFFFFF"/>
                </a:solidFill>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DD00B0-B494-1649-A5F5-08E45EA9FDF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5585" y="3308592"/>
            <a:ext cx="5089111" cy="3344273"/>
          </a:xfrm>
          <a:prstGeom prst="rect">
            <a:avLst/>
          </a:prstGeom>
        </p:spPr>
      </p:pic>
      <p:sp>
        <p:nvSpPr>
          <p:cNvPr id="4" name="Text Placeholder 3">
            <a:extLst>
              <a:ext uri="{FF2B5EF4-FFF2-40B4-BE49-F238E27FC236}">
                <a16:creationId xmlns:a16="http://schemas.microsoft.com/office/drawing/2014/main" id="{E161A7C7-A038-9043-AB20-454C750AEF17}"/>
              </a:ext>
            </a:extLst>
          </p:cNvPr>
          <p:cNvSpPr>
            <a:spLocks noGrp="1"/>
          </p:cNvSpPr>
          <p:nvPr>
            <p:ph type="body" sz="quarter" idx="13"/>
          </p:nvPr>
        </p:nvSpPr>
        <p:spPr>
          <a:xfrm>
            <a:off x="4814597" y="695930"/>
            <a:ext cx="6533898" cy="3664001"/>
          </a:xfrm>
        </p:spPr>
        <p:txBody>
          <a:bodyPr/>
          <a:lstStyle/>
          <a:p>
            <a:r>
              <a:rPr lang="en-US" dirty="0"/>
              <a:t>Identifying institutions and opportunities that can provide funding and resources.  Understanding their rules</a:t>
            </a:r>
          </a:p>
        </p:txBody>
      </p:sp>
    </p:spTree>
    <p:extLst>
      <p:ext uri="{BB962C8B-B14F-4D97-AF65-F5344CB8AC3E}">
        <p14:creationId xmlns:p14="http://schemas.microsoft.com/office/powerpoint/2010/main" val="2265960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5A918F-27A4-476A-BFCB-058CCE780DF7}"/>
              </a:ext>
            </a:extLst>
          </p:cNvPr>
          <p:cNvSpPr>
            <a:spLocks noGrp="1"/>
          </p:cNvSpPr>
          <p:nvPr>
            <p:ph type="body" sz="quarter" idx="13"/>
          </p:nvPr>
        </p:nvSpPr>
        <p:spPr/>
        <p:txBody>
          <a:bodyPr/>
          <a:lstStyle/>
          <a:p>
            <a:r>
              <a:rPr lang="en-US" dirty="0"/>
              <a:t>What is a </a:t>
            </a:r>
            <a:r>
              <a:rPr lang="hr-BA" dirty="0"/>
              <a:t>G</a:t>
            </a:r>
            <a:r>
              <a:rPr lang="en-US" dirty="0"/>
              <a:t>rant (</a:t>
            </a:r>
            <a:r>
              <a:rPr lang="hr-BA" dirty="0"/>
              <a:t>P</a:t>
            </a:r>
            <a:r>
              <a:rPr lang="en-US" dirty="0"/>
              <a:t>roject) </a:t>
            </a:r>
            <a:r>
              <a:rPr lang="hr-BA" dirty="0"/>
              <a:t>P</a:t>
            </a:r>
            <a:r>
              <a:rPr lang="en-US" dirty="0"/>
              <a:t>roposal?</a:t>
            </a:r>
          </a:p>
          <a:p>
            <a:endParaRPr lang="en-US" dirty="0"/>
          </a:p>
        </p:txBody>
      </p:sp>
      <p:sp>
        <p:nvSpPr>
          <p:cNvPr id="3" name="Text Placeholder 2">
            <a:extLst>
              <a:ext uri="{FF2B5EF4-FFF2-40B4-BE49-F238E27FC236}">
                <a16:creationId xmlns:a16="http://schemas.microsoft.com/office/drawing/2014/main" id="{8A0465C4-D0A6-42DF-9A96-436014EE897E}"/>
              </a:ext>
            </a:extLst>
          </p:cNvPr>
          <p:cNvSpPr>
            <a:spLocks noGrp="1"/>
          </p:cNvSpPr>
          <p:nvPr>
            <p:ph type="body" sz="quarter" idx="14"/>
          </p:nvPr>
        </p:nvSpPr>
        <p:spPr/>
        <p:txBody>
          <a:bodyPr/>
          <a:lstStyle/>
          <a:p>
            <a:pPr marL="342900" indent="-342900">
              <a:buFont typeface="Wingdings" panose="05000000000000000000" pitchFamily="2" charset="2"/>
              <a:buChar char="ü"/>
            </a:pPr>
            <a:r>
              <a:rPr lang="en-US" dirty="0"/>
              <a:t>Project – a planned process, based on IDEA, to reach certain OBJECTIVE, needs RESOURCES</a:t>
            </a:r>
          </a:p>
          <a:p>
            <a:pPr marL="342900" indent="-342900">
              <a:buFont typeface="Wingdings" panose="05000000000000000000" pitchFamily="2" charset="2"/>
              <a:buChar char="ü"/>
            </a:pPr>
            <a:r>
              <a:rPr lang="en-US" dirty="0"/>
              <a:t>Grant - you need to develop/find a skill of writing project proposals</a:t>
            </a:r>
          </a:p>
          <a:p>
            <a:pPr marL="342900" indent="-342900">
              <a:buFont typeface="Wingdings" panose="05000000000000000000" pitchFamily="2" charset="2"/>
              <a:buChar char="ü"/>
            </a:pPr>
            <a:r>
              <a:rPr lang="en-US" dirty="0"/>
              <a:t>Project proposal must have CLARITY</a:t>
            </a:r>
          </a:p>
          <a:p>
            <a:pPr marL="342900" indent="-342900">
              <a:buFont typeface="Wingdings" panose="05000000000000000000" pitchFamily="2" charset="2"/>
              <a:buChar char="ü"/>
            </a:pPr>
            <a:r>
              <a:rPr lang="en-US" dirty="0"/>
              <a:t>You need to CONVINCE</a:t>
            </a:r>
          </a:p>
          <a:p>
            <a:pPr marL="342900" indent="-342900">
              <a:buFont typeface="Wingdings" panose="05000000000000000000" pitchFamily="2" charset="2"/>
              <a:buChar char="ü"/>
            </a:pPr>
            <a:r>
              <a:rPr lang="en-US" dirty="0"/>
              <a:t>Presenting STEPS to solve a relevant, eligible PROBLEM</a:t>
            </a:r>
          </a:p>
          <a:p>
            <a:endParaRPr lang="en-US" dirty="0"/>
          </a:p>
        </p:txBody>
      </p:sp>
    </p:spTree>
    <p:extLst>
      <p:ext uri="{BB962C8B-B14F-4D97-AF65-F5344CB8AC3E}">
        <p14:creationId xmlns:p14="http://schemas.microsoft.com/office/powerpoint/2010/main" val="1005220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C108A6-51AE-42DF-BB8C-5732EA40F8C6}"/>
              </a:ext>
            </a:extLst>
          </p:cNvPr>
          <p:cNvSpPr>
            <a:spLocks noGrp="1"/>
          </p:cNvSpPr>
          <p:nvPr>
            <p:ph type="body" sz="quarter" idx="13"/>
          </p:nvPr>
        </p:nvSpPr>
        <p:spPr/>
        <p:txBody>
          <a:bodyPr>
            <a:normAutofit fontScale="92500"/>
          </a:bodyPr>
          <a:lstStyle/>
          <a:p>
            <a:r>
              <a:rPr lang="en-US" sz="3600" b="1" dirty="0">
                <a:solidFill>
                  <a:srgbClr val="A6377D"/>
                </a:solidFill>
              </a:rPr>
              <a:t>GRANTS </a:t>
            </a:r>
            <a:endParaRPr lang="hr-BA" sz="3600" b="1" dirty="0">
              <a:solidFill>
                <a:srgbClr val="A6377D"/>
              </a:solidFill>
            </a:endParaRPr>
          </a:p>
          <a:p>
            <a:r>
              <a:rPr lang="hr-BA" sz="3600" b="1" dirty="0">
                <a:solidFill>
                  <a:srgbClr val="5E5E5E"/>
                </a:solidFill>
              </a:rPr>
              <a:t>An i</a:t>
            </a:r>
            <a:r>
              <a:rPr lang="en-US" sz="3600" dirty="0">
                <a:solidFill>
                  <a:srgbClr val="5E5E5E"/>
                </a:solidFill>
              </a:rPr>
              <a:t>nteresting video on what a grant does and does not do.</a:t>
            </a:r>
          </a:p>
          <a:p>
            <a:endParaRPr lang="en-US" dirty="0"/>
          </a:p>
        </p:txBody>
      </p:sp>
      <p:pic>
        <p:nvPicPr>
          <p:cNvPr id="4" name="Online Media 1" title="What Is A Grant?">
            <a:hlinkClick r:id="" action="ppaction://media"/>
            <a:extLst>
              <a:ext uri="{FF2B5EF4-FFF2-40B4-BE49-F238E27FC236}">
                <a16:creationId xmlns:a16="http://schemas.microsoft.com/office/drawing/2014/main" id="{17CE56FB-24E9-4A68-803F-E9765C05AEC0}"/>
              </a:ext>
            </a:extLst>
          </p:cNvPr>
          <p:cNvPicPr>
            <a:picLocks noRot="1" noChangeAspect="1"/>
          </p:cNvPicPr>
          <p:nvPr>
            <a:videoFile r:link="rId1"/>
          </p:nvPr>
        </p:nvPicPr>
        <p:blipFill>
          <a:blip r:embed="rId3"/>
          <a:stretch>
            <a:fillRect/>
          </a:stretch>
        </p:blipFill>
        <p:spPr>
          <a:xfrm>
            <a:off x="3252478" y="1952573"/>
            <a:ext cx="5555620" cy="3300562"/>
          </a:xfrm>
          <a:prstGeom prst="rect">
            <a:avLst/>
          </a:prstGeom>
        </p:spPr>
      </p:pic>
    </p:spTree>
    <p:extLst>
      <p:ext uri="{BB962C8B-B14F-4D97-AF65-F5344CB8AC3E}">
        <p14:creationId xmlns:p14="http://schemas.microsoft.com/office/powerpoint/2010/main" val="319195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F2331F-212F-45C3-B544-5075D0E1038D}"/>
              </a:ext>
            </a:extLst>
          </p:cNvPr>
          <p:cNvSpPr>
            <a:spLocks noGrp="1"/>
          </p:cNvSpPr>
          <p:nvPr>
            <p:ph type="body" sz="quarter" idx="13"/>
          </p:nvPr>
        </p:nvSpPr>
        <p:spPr/>
        <p:txBody>
          <a:bodyPr/>
          <a:lstStyle/>
          <a:p>
            <a:r>
              <a:rPr lang="en-GB" dirty="0"/>
              <a:t>Making a </a:t>
            </a:r>
            <a:r>
              <a:rPr lang="hr-BA" dirty="0"/>
              <a:t>D</a:t>
            </a:r>
            <a:r>
              <a:rPr lang="en-GB" dirty="0"/>
              <a:t>ecision to </a:t>
            </a:r>
            <a:r>
              <a:rPr lang="hr-BA" dirty="0"/>
              <a:t>W</a:t>
            </a:r>
            <a:r>
              <a:rPr lang="en-GB" dirty="0"/>
              <a:t>rite the </a:t>
            </a:r>
            <a:r>
              <a:rPr lang="hr-BA" dirty="0"/>
              <a:t>P</a:t>
            </a:r>
            <a:r>
              <a:rPr lang="en-GB" dirty="0"/>
              <a:t>roject </a:t>
            </a:r>
            <a:r>
              <a:rPr lang="hr-BA" dirty="0"/>
              <a:t>P</a:t>
            </a:r>
            <a:r>
              <a:rPr lang="en-GB" dirty="0"/>
              <a:t>roposal</a:t>
            </a:r>
          </a:p>
          <a:p>
            <a:endParaRPr lang="en-US" dirty="0"/>
          </a:p>
        </p:txBody>
      </p:sp>
      <p:sp>
        <p:nvSpPr>
          <p:cNvPr id="3" name="Text Placeholder 2">
            <a:extLst>
              <a:ext uri="{FF2B5EF4-FFF2-40B4-BE49-F238E27FC236}">
                <a16:creationId xmlns:a16="http://schemas.microsoft.com/office/drawing/2014/main" id="{138FF472-5D29-427F-865F-2F7B564F0702}"/>
              </a:ext>
            </a:extLst>
          </p:cNvPr>
          <p:cNvSpPr>
            <a:spLocks noGrp="1"/>
          </p:cNvSpPr>
          <p:nvPr>
            <p:ph type="body" sz="quarter" idx="14"/>
          </p:nvPr>
        </p:nvSpPr>
        <p:spPr>
          <a:xfrm>
            <a:off x="1008384" y="4568521"/>
            <a:ext cx="4057365" cy="1080121"/>
          </a:xfrm>
        </p:spPr>
        <p:txBody>
          <a:bodyPr/>
          <a:lstStyle/>
          <a:p>
            <a:r>
              <a:rPr lang="en-US" b="1" dirty="0"/>
              <a:t>Public funding calls:  </a:t>
            </a:r>
          </a:p>
          <a:p>
            <a:r>
              <a:rPr lang="en-US" dirty="0"/>
              <a:t>A defined opportunity with a  deadline, eligibility criteria, budget,</a:t>
            </a:r>
          </a:p>
          <a:p>
            <a:endParaRPr lang="en-US" dirty="0"/>
          </a:p>
        </p:txBody>
      </p:sp>
      <p:grpSp>
        <p:nvGrpSpPr>
          <p:cNvPr id="4" name="Group 3">
            <a:extLst>
              <a:ext uri="{FF2B5EF4-FFF2-40B4-BE49-F238E27FC236}">
                <a16:creationId xmlns:a16="http://schemas.microsoft.com/office/drawing/2014/main" id="{F8221029-FF8A-4B0B-BE73-02E797054747}"/>
              </a:ext>
            </a:extLst>
          </p:cNvPr>
          <p:cNvGrpSpPr/>
          <p:nvPr/>
        </p:nvGrpSpPr>
        <p:grpSpPr>
          <a:xfrm>
            <a:off x="1812931" y="2181662"/>
            <a:ext cx="8449923" cy="2317507"/>
            <a:chOff x="395536" y="1835641"/>
            <a:chExt cx="8449923" cy="2317507"/>
          </a:xfrm>
        </p:grpSpPr>
        <p:sp>
          <p:nvSpPr>
            <p:cNvPr id="6" name="TextBox 5">
              <a:extLst>
                <a:ext uri="{FF2B5EF4-FFF2-40B4-BE49-F238E27FC236}">
                  <a16:creationId xmlns:a16="http://schemas.microsoft.com/office/drawing/2014/main" id="{DBB4AAA9-C8DE-4065-A7D5-E9FBF740CBAD}"/>
                </a:ext>
              </a:extLst>
            </p:cNvPr>
            <p:cNvSpPr txBox="1"/>
            <p:nvPr/>
          </p:nvSpPr>
          <p:spPr>
            <a:xfrm>
              <a:off x="395536" y="1844824"/>
              <a:ext cx="2448272" cy="2308324"/>
            </a:xfrm>
            <a:prstGeom prst="rect">
              <a:avLst/>
            </a:prstGeom>
            <a:noFill/>
          </p:spPr>
          <p:txBody>
            <a:bodyPr wrap="square" rtlCol="0">
              <a:spAutoFit/>
            </a:bodyPr>
            <a:lstStyle/>
            <a:p>
              <a:pPr algn="ctr"/>
              <a:r>
                <a:rPr lang="en-GB" sz="7200" dirty="0">
                  <a:solidFill>
                    <a:srgbClr val="A05096"/>
                  </a:solidFill>
                </a:rPr>
                <a:t>Public calls</a:t>
              </a:r>
              <a:endParaRPr lang="en-US" sz="7200" dirty="0">
                <a:solidFill>
                  <a:srgbClr val="A05096"/>
                </a:solidFill>
              </a:endParaRPr>
            </a:p>
          </p:txBody>
        </p:sp>
        <p:sp>
          <p:nvSpPr>
            <p:cNvPr id="7" name="TextBox 6">
              <a:extLst>
                <a:ext uri="{FF2B5EF4-FFF2-40B4-BE49-F238E27FC236}">
                  <a16:creationId xmlns:a16="http://schemas.microsoft.com/office/drawing/2014/main" id="{73B0E241-6EDD-4604-B00E-5A631E21A66F}"/>
                </a:ext>
              </a:extLst>
            </p:cNvPr>
            <p:cNvSpPr txBox="1"/>
            <p:nvPr/>
          </p:nvSpPr>
          <p:spPr>
            <a:xfrm>
              <a:off x="5408301" y="1835641"/>
              <a:ext cx="3437158" cy="2308324"/>
            </a:xfrm>
            <a:prstGeom prst="rect">
              <a:avLst/>
            </a:prstGeom>
            <a:noFill/>
          </p:spPr>
          <p:txBody>
            <a:bodyPr wrap="none" rtlCol="0">
              <a:spAutoFit/>
            </a:bodyPr>
            <a:lstStyle/>
            <a:p>
              <a:pPr algn="ctr"/>
              <a:r>
                <a:rPr lang="en-GB" sz="7200" dirty="0">
                  <a:solidFill>
                    <a:srgbClr val="A05096"/>
                  </a:solidFill>
                </a:rPr>
                <a:t>Own </a:t>
              </a:r>
            </a:p>
            <a:p>
              <a:pPr algn="ctr"/>
              <a:r>
                <a:rPr lang="en-GB" sz="7200" dirty="0">
                  <a:solidFill>
                    <a:srgbClr val="A05096"/>
                  </a:solidFill>
                </a:rPr>
                <a:t>initiative</a:t>
              </a:r>
              <a:endParaRPr lang="en-US" sz="7200" dirty="0">
                <a:solidFill>
                  <a:srgbClr val="A05096"/>
                </a:solidFill>
              </a:endParaRPr>
            </a:p>
          </p:txBody>
        </p:sp>
      </p:grpSp>
      <p:sp>
        <p:nvSpPr>
          <p:cNvPr id="9" name="TextBox 8">
            <a:extLst>
              <a:ext uri="{FF2B5EF4-FFF2-40B4-BE49-F238E27FC236}">
                <a16:creationId xmlns:a16="http://schemas.microsoft.com/office/drawing/2014/main" id="{D824A644-CC3F-46DF-997F-926A201FF63F}"/>
              </a:ext>
            </a:extLst>
          </p:cNvPr>
          <p:cNvSpPr txBox="1"/>
          <p:nvPr/>
        </p:nvSpPr>
        <p:spPr>
          <a:xfrm>
            <a:off x="6240780" y="4568695"/>
            <a:ext cx="5270500" cy="1200329"/>
          </a:xfrm>
          <a:prstGeom prst="rect">
            <a:avLst/>
          </a:prstGeom>
          <a:noFill/>
        </p:spPr>
        <p:txBody>
          <a:bodyPr wrap="square">
            <a:spAutoFit/>
          </a:bodyPr>
          <a:lstStyle/>
          <a:p>
            <a:r>
              <a:rPr lang="en-US" sz="2400" b="1" dirty="0"/>
              <a:t>Own initiative:  </a:t>
            </a:r>
          </a:p>
          <a:p>
            <a:r>
              <a:rPr lang="en-US" sz="2400" dirty="0"/>
              <a:t>Seek out open funding opportunities or create a fundraising campaign </a:t>
            </a:r>
          </a:p>
        </p:txBody>
      </p:sp>
    </p:spTree>
    <p:extLst>
      <p:ext uri="{BB962C8B-B14F-4D97-AF65-F5344CB8AC3E}">
        <p14:creationId xmlns:p14="http://schemas.microsoft.com/office/powerpoint/2010/main" val="784256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DC53B1-C1F0-46A6-A277-F89A897F21EC}"/>
              </a:ext>
            </a:extLst>
          </p:cNvPr>
          <p:cNvSpPr>
            <a:spLocks noGrp="1"/>
          </p:cNvSpPr>
          <p:nvPr>
            <p:ph type="body" sz="quarter" idx="13"/>
          </p:nvPr>
        </p:nvSpPr>
        <p:spPr/>
        <p:txBody>
          <a:bodyPr>
            <a:normAutofit lnSpcReduction="10000"/>
          </a:bodyPr>
          <a:lstStyle/>
          <a:p>
            <a:r>
              <a:rPr lang="en-GB" dirty="0"/>
              <a:t>EXAMPL</a:t>
            </a:r>
            <a:r>
              <a:rPr lang="hr-BA" dirty="0"/>
              <a:t>E:</a:t>
            </a:r>
          </a:p>
          <a:p>
            <a:r>
              <a:rPr lang="hr-BA" dirty="0"/>
              <a:t>A </a:t>
            </a:r>
            <a:r>
              <a:rPr lang="en-GB" dirty="0"/>
              <a:t>Public Call</a:t>
            </a:r>
            <a:endParaRPr lang="hr-BA" dirty="0"/>
          </a:p>
          <a:p>
            <a:endParaRPr lang="hr-BA" dirty="0"/>
          </a:p>
          <a:p>
            <a:r>
              <a:rPr lang="hr-BA" dirty="0"/>
              <a:t>Published by Goverment (Ireland)</a:t>
            </a:r>
            <a:endParaRPr lang="en-GB" dirty="0"/>
          </a:p>
          <a:p>
            <a:endParaRPr lang="en-US" dirty="0"/>
          </a:p>
        </p:txBody>
      </p:sp>
      <p:sp>
        <p:nvSpPr>
          <p:cNvPr id="3" name="Text Placeholder 2">
            <a:extLst>
              <a:ext uri="{FF2B5EF4-FFF2-40B4-BE49-F238E27FC236}">
                <a16:creationId xmlns:a16="http://schemas.microsoft.com/office/drawing/2014/main" id="{7AE0B5CA-4CD2-4C1C-A43A-80D9C5C5A834}"/>
              </a:ext>
            </a:extLst>
          </p:cNvPr>
          <p:cNvSpPr>
            <a:spLocks noGrp="1"/>
          </p:cNvSpPr>
          <p:nvPr>
            <p:ph type="body" sz="quarter" idx="14"/>
          </p:nvPr>
        </p:nvSpPr>
        <p:spPr>
          <a:xfrm>
            <a:off x="198576" y="5232368"/>
            <a:ext cx="10942176" cy="1103117"/>
          </a:xfrm>
        </p:spPr>
        <p:txBody>
          <a:bodyPr/>
          <a:lstStyle/>
          <a:p>
            <a:r>
              <a:rPr lang="en-US" b="1" dirty="0"/>
              <a:t>Communities Integration Fund</a:t>
            </a:r>
            <a:r>
              <a:rPr lang="hr-BA" b="1" dirty="0"/>
              <a:t>, Department of Justice</a:t>
            </a:r>
          </a:p>
          <a:p>
            <a:r>
              <a:rPr lang="hr-BA" b="1" dirty="0"/>
              <a:t> </a:t>
            </a:r>
            <a:r>
              <a:rPr lang="hr-BA" sz="2000" dirty="0">
                <a:hlinkClick r:id="rId2"/>
              </a:rPr>
              <a:t>http://www.integration.ie/en/ISEC/Pages/WP18000024</a:t>
            </a:r>
            <a:r>
              <a:rPr lang="hr-BA" sz="2000" dirty="0"/>
              <a:t> </a:t>
            </a:r>
            <a:r>
              <a:rPr lang="hr-BA" dirty="0"/>
              <a:t> </a:t>
            </a:r>
            <a:endParaRPr lang="en-US" dirty="0"/>
          </a:p>
        </p:txBody>
      </p:sp>
      <p:pic>
        <p:nvPicPr>
          <p:cNvPr id="7" name="Picture 6">
            <a:extLst>
              <a:ext uri="{FF2B5EF4-FFF2-40B4-BE49-F238E27FC236}">
                <a16:creationId xmlns:a16="http://schemas.microsoft.com/office/drawing/2014/main" id="{52CD3323-2B8D-4089-98C4-7890535B2C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0906" y="93306"/>
            <a:ext cx="8395539" cy="4758047"/>
          </a:xfrm>
          <a:prstGeom prst="rect">
            <a:avLst/>
          </a:prstGeom>
        </p:spPr>
      </p:pic>
    </p:spTree>
    <p:extLst>
      <p:ext uri="{BB962C8B-B14F-4D97-AF65-F5344CB8AC3E}">
        <p14:creationId xmlns:p14="http://schemas.microsoft.com/office/powerpoint/2010/main" val="3202660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DC53B1-C1F0-46A6-A277-F89A897F21EC}"/>
              </a:ext>
            </a:extLst>
          </p:cNvPr>
          <p:cNvSpPr>
            <a:spLocks noGrp="1"/>
          </p:cNvSpPr>
          <p:nvPr>
            <p:ph type="body" sz="quarter" idx="13"/>
          </p:nvPr>
        </p:nvSpPr>
        <p:spPr/>
        <p:txBody>
          <a:bodyPr/>
          <a:lstStyle/>
          <a:p>
            <a:r>
              <a:rPr lang="en-GB" dirty="0"/>
              <a:t>EXAMPLE</a:t>
            </a:r>
            <a:r>
              <a:rPr lang="hr-BA" dirty="0"/>
              <a:t>:</a:t>
            </a:r>
          </a:p>
          <a:p>
            <a:r>
              <a:rPr lang="hr-BA" dirty="0"/>
              <a:t>A </a:t>
            </a:r>
            <a:r>
              <a:rPr lang="en-GB" dirty="0"/>
              <a:t>Public Call</a:t>
            </a:r>
            <a:endParaRPr lang="hr-BA" dirty="0"/>
          </a:p>
          <a:p>
            <a:endParaRPr lang="hr-BA" dirty="0"/>
          </a:p>
          <a:p>
            <a:r>
              <a:rPr lang="hr-BA" dirty="0"/>
              <a:t>Published by a corporation</a:t>
            </a:r>
            <a:endParaRPr lang="en-GB" dirty="0"/>
          </a:p>
          <a:p>
            <a:endParaRPr lang="en-US" dirty="0"/>
          </a:p>
        </p:txBody>
      </p:sp>
      <p:sp>
        <p:nvSpPr>
          <p:cNvPr id="3" name="Text Placeholder 2">
            <a:extLst>
              <a:ext uri="{FF2B5EF4-FFF2-40B4-BE49-F238E27FC236}">
                <a16:creationId xmlns:a16="http://schemas.microsoft.com/office/drawing/2014/main" id="{7AE0B5CA-4CD2-4C1C-A43A-80D9C5C5A834}"/>
              </a:ext>
            </a:extLst>
          </p:cNvPr>
          <p:cNvSpPr>
            <a:spLocks noGrp="1"/>
          </p:cNvSpPr>
          <p:nvPr>
            <p:ph type="body" sz="quarter" idx="14"/>
          </p:nvPr>
        </p:nvSpPr>
        <p:spPr>
          <a:xfrm>
            <a:off x="198576" y="5232368"/>
            <a:ext cx="10942176" cy="1103117"/>
          </a:xfrm>
        </p:spPr>
        <p:txBody>
          <a:bodyPr/>
          <a:lstStyle/>
          <a:p>
            <a:r>
              <a:rPr lang="en-US" b="1" dirty="0"/>
              <a:t>Dublin Airport Community Fund</a:t>
            </a:r>
            <a:r>
              <a:rPr lang="hr-BA" b="1" dirty="0"/>
              <a:t>:</a:t>
            </a:r>
          </a:p>
          <a:p>
            <a:r>
              <a:rPr lang="hr-BA" b="1" dirty="0"/>
              <a:t> </a:t>
            </a:r>
            <a:r>
              <a:rPr lang="hr-BA" sz="2000" dirty="0">
                <a:hlinkClick r:id="rId2"/>
              </a:rPr>
              <a:t>https://www.dublinairport.com/corporate/corporate-social-responsibility/community-fund</a:t>
            </a:r>
            <a:r>
              <a:rPr lang="hr-BA" sz="2000" dirty="0"/>
              <a:t> </a:t>
            </a:r>
            <a:endParaRPr lang="en-US" sz="2000" dirty="0"/>
          </a:p>
          <a:p>
            <a:r>
              <a:rPr lang="hr-BA" dirty="0"/>
              <a:t> </a:t>
            </a:r>
            <a:endParaRPr lang="en-US" dirty="0"/>
          </a:p>
        </p:txBody>
      </p:sp>
      <p:pic>
        <p:nvPicPr>
          <p:cNvPr id="6" name="Picture 5" descr="Diagram, text&#10;&#10;Description automatically generated">
            <a:extLst>
              <a:ext uri="{FF2B5EF4-FFF2-40B4-BE49-F238E27FC236}">
                <a16:creationId xmlns:a16="http://schemas.microsoft.com/office/drawing/2014/main" id="{FC468BE6-FC5D-4F55-B62B-51D0DAF12A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51114" y="54261"/>
            <a:ext cx="8052793" cy="5001208"/>
          </a:xfrm>
          <a:prstGeom prst="rect">
            <a:avLst/>
          </a:prstGeom>
        </p:spPr>
      </p:pic>
    </p:spTree>
    <p:extLst>
      <p:ext uri="{BB962C8B-B14F-4D97-AF65-F5344CB8AC3E}">
        <p14:creationId xmlns:p14="http://schemas.microsoft.com/office/powerpoint/2010/main" val="4148405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B13497-DB7C-4AD2-9549-492BA1B619DC}"/>
              </a:ext>
            </a:extLst>
          </p:cNvPr>
          <p:cNvSpPr>
            <a:spLocks noGrp="1"/>
          </p:cNvSpPr>
          <p:nvPr>
            <p:ph type="body" sz="quarter" idx="13"/>
          </p:nvPr>
        </p:nvSpPr>
        <p:spPr/>
        <p:txBody>
          <a:bodyPr>
            <a:normAutofit fontScale="92500" lnSpcReduction="10000"/>
          </a:bodyPr>
          <a:lstStyle/>
          <a:p>
            <a:r>
              <a:rPr lang="hr-BA" dirty="0"/>
              <a:t>Your own initiative: </a:t>
            </a:r>
          </a:p>
          <a:p>
            <a:r>
              <a:rPr lang="en-IE" b="0" dirty="0"/>
              <a:t>Search, </a:t>
            </a:r>
            <a:r>
              <a:rPr lang="hr-BA" b="0" dirty="0"/>
              <a:t>not giving up, sending unsolicited proposals</a:t>
            </a:r>
            <a:endParaRPr lang="en-US" b="0" dirty="0"/>
          </a:p>
        </p:txBody>
      </p:sp>
      <p:sp>
        <p:nvSpPr>
          <p:cNvPr id="3" name="Text Placeholder 2">
            <a:extLst>
              <a:ext uri="{FF2B5EF4-FFF2-40B4-BE49-F238E27FC236}">
                <a16:creationId xmlns:a16="http://schemas.microsoft.com/office/drawing/2014/main" id="{9BA447C2-6823-4E0A-BBFD-6DB59A04E364}"/>
              </a:ext>
            </a:extLst>
          </p:cNvPr>
          <p:cNvSpPr>
            <a:spLocks noGrp="1"/>
          </p:cNvSpPr>
          <p:nvPr>
            <p:ph type="body" sz="quarter" idx="14"/>
          </p:nvPr>
        </p:nvSpPr>
        <p:spPr>
          <a:xfrm>
            <a:off x="157606" y="4918574"/>
            <a:ext cx="3738942" cy="1464040"/>
          </a:xfrm>
        </p:spPr>
        <p:txBody>
          <a:bodyPr/>
          <a:lstStyle/>
          <a:p>
            <a:pPr marL="342900" indent="-342900">
              <a:buFont typeface="Wingdings" panose="05000000000000000000" pitchFamily="2" charset="2"/>
              <a:buChar char="ü"/>
            </a:pPr>
            <a:r>
              <a:rPr lang="en-US" b="1" dirty="0"/>
              <a:t>Make a Connection</a:t>
            </a:r>
            <a:endParaRPr lang="hr-BA" b="1" dirty="0"/>
          </a:p>
          <a:p>
            <a:pPr marL="342900" indent="-342900">
              <a:buFont typeface="Wingdings" panose="05000000000000000000" pitchFamily="2" charset="2"/>
              <a:buChar char="ü"/>
            </a:pPr>
            <a:r>
              <a:rPr lang="en-US" b="1" dirty="0"/>
              <a:t>Ask Another Grantee</a:t>
            </a:r>
            <a:endParaRPr lang="hr-BA" b="1" dirty="0"/>
          </a:p>
          <a:p>
            <a:pPr marL="342900" indent="-342900">
              <a:buFont typeface="Wingdings" panose="05000000000000000000" pitchFamily="2" charset="2"/>
              <a:buChar char="ü"/>
            </a:pPr>
            <a:r>
              <a:rPr lang="en-US" b="1" dirty="0"/>
              <a:t>Go Out and Network</a:t>
            </a:r>
          </a:p>
        </p:txBody>
      </p:sp>
      <p:sp>
        <p:nvSpPr>
          <p:cNvPr id="8" name="TextBox 7">
            <a:extLst>
              <a:ext uri="{FF2B5EF4-FFF2-40B4-BE49-F238E27FC236}">
                <a16:creationId xmlns:a16="http://schemas.microsoft.com/office/drawing/2014/main" id="{43A6BEEA-5CEB-451B-BFE0-AB0BC0DF3C97}"/>
              </a:ext>
            </a:extLst>
          </p:cNvPr>
          <p:cNvSpPr txBox="1"/>
          <p:nvPr/>
        </p:nvSpPr>
        <p:spPr>
          <a:xfrm>
            <a:off x="2667000" y="6858000"/>
            <a:ext cx="6858000" cy="230832"/>
          </a:xfrm>
          <a:prstGeom prst="rect">
            <a:avLst/>
          </a:prstGeom>
          <a:noFill/>
        </p:spPr>
        <p:txBody>
          <a:bodyPr wrap="square" rtlCol="0">
            <a:spAutoFit/>
          </a:bodyPr>
          <a:lstStyle/>
          <a:p>
            <a:r>
              <a:rPr lang="en-US" sz="900">
                <a:hlinkClick r:id="rId2" tooltip="http://www.jenniferward.org/2016/04/find-funding.html"/>
              </a:rPr>
              <a:t>This Photo</a:t>
            </a:r>
            <a:r>
              <a:rPr lang="en-US" sz="900"/>
              <a:t> by Unknown Author is licensed under </a:t>
            </a:r>
            <a:r>
              <a:rPr lang="en-US" sz="900">
                <a:hlinkClick r:id="rId3" tooltip="https://creativecommons.org/licenses/by-nc-nd/3.0/"/>
              </a:rPr>
              <a:t>CC BY-NC-ND</a:t>
            </a:r>
            <a:endParaRPr lang="en-US" sz="900"/>
          </a:p>
        </p:txBody>
      </p:sp>
      <p:grpSp>
        <p:nvGrpSpPr>
          <p:cNvPr id="10" name="Group 9">
            <a:extLst>
              <a:ext uri="{FF2B5EF4-FFF2-40B4-BE49-F238E27FC236}">
                <a16:creationId xmlns:a16="http://schemas.microsoft.com/office/drawing/2014/main" id="{80C292DF-C5D6-4DDF-9425-AFF1650C1B07}"/>
              </a:ext>
            </a:extLst>
          </p:cNvPr>
          <p:cNvGrpSpPr/>
          <p:nvPr/>
        </p:nvGrpSpPr>
        <p:grpSpPr>
          <a:xfrm>
            <a:off x="4346510" y="0"/>
            <a:ext cx="5991808" cy="4918574"/>
            <a:chOff x="2667000" y="570426"/>
            <a:chExt cx="6858000" cy="5651356"/>
          </a:xfrm>
        </p:grpSpPr>
        <p:pic>
          <p:nvPicPr>
            <p:cNvPr id="7" name="Picture 6" descr="Logo&#10;&#10;Description automatically generated with low confidence">
              <a:extLst>
                <a:ext uri="{FF2B5EF4-FFF2-40B4-BE49-F238E27FC236}">
                  <a16:creationId xmlns:a16="http://schemas.microsoft.com/office/drawing/2014/main" id="{8027AABF-DC87-46B5-832E-B739C6E42B00}"/>
                </a:ext>
              </a:extLst>
            </p:cNvPr>
            <p:cNvPicPr>
              <a:picLocks noChangeAspect="1"/>
            </p:cNvPicPr>
            <p:nvPr/>
          </p:nvPicPr>
          <p:blipFill rotWithShape="1">
            <a:blip r:embed="rId4" cstate="screen">
              <a:extLst>
                <a:ext uri="{28A0092B-C50C-407E-A947-70E740481C1C}">
                  <a14:useLocalDpi xmlns:a14="http://schemas.microsoft.com/office/drawing/2010/main"/>
                </a:ext>
                <a:ext uri="{837473B0-CC2E-450A-ABE3-18F120FF3D39}">
                  <a1611:picAttrSrcUrl xmlns:a1611="http://schemas.microsoft.com/office/drawing/2016/11/main" r:id="rId2"/>
                </a:ext>
              </a:extLst>
            </a:blip>
            <a:srcRect t="8317" b="9276"/>
            <a:stretch/>
          </p:blipFill>
          <p:spPr>
            <a:xfrm>
              <a:off x="2667000" y="570426"/>
              <a:ext cx="6858000" cy="5651356"/>
            </a:xfrm>
            <a:prstGeom prst="rect">
              <a:avLst/>
            </a:prstGeom>
          </p:spPr>
        </p:pic>
        <p:sp>
          <p:nvSpPr>
            <p:cNvPr id="9" name="Rectangle 8">
              <a:extLst>
                <a:ext uri="{FF2B5EF4-FFF2-40B4-BE49-F238E27FC236}">
                  <a16:creationId xmlns:a16="http://schemas.microsoft.com/office/drawing/2014/main" id="{56EBA5A1-37D1-4002-8D60-96108FB02651}"/>
                </a:ext>
              </a:extLst>
            </p:cNvPr>
            <p:cNvSpPr/>
            <p:nvPr/>
          </p:nvSpPr>
          <p:spPr>
            <a:xfrm>
              <a:off x="4674637" y="4058816"/>
              <a:ext cx="2836506" cy="10553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FDA1B1A6-1812-4873-8FAC-AF2340BB35A6}"/>
              </a:ext>
            </a:extLst>
          </p:cNvPr>
          <p:cNvSpPr txBox="1"/>
          <p:nvPr/>
        </p:nvSpPr>
        <p:spPr>
          <a:xfrm>
            <a:off x="4236098" y="5060719"/>
            <a:ext cx="6102220" cy="1323439"/>
          </a:xfrm>
          <a:prstGeom prst="rect">
            <a:avLst/>
          </a:prstGeom>
          <a:noFill/>
        </p:spPr>
        <p:txBody>
          <a:bodyPr wrap="square">
            <a:spAutoFit/>
          </a:bodyPr>
          <a:lstStyle/>
          <a:p>
            <a:r>
              <a:rPr lang="en-US" sz="2000" i="1" dirty="0"/>
              <a:t>There is no harm in contacting foundations for an introduction. Ask them how you could interest them in supporting your project or how you can get onto the shortlist of organizations receiving an invitation. </a:t>
            </a:r>
          </a:p>
        </p:txBody>
      </p:sp>
    </p:spTree>
    <p:extLst>
      <p:ext uri="{BB962C8B-B14F-4D97-AF65-F5344CB8AC3E}">
        <p14:creationId xmlns:p14="http://schemas.microsoft.com/office/powerpoint/2010/main" val="657507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DD00B0-B494-1649-A5F5-08E45EA9FDF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5585" y="3308592"/>
            <a:ext cx="5089111" cy="3344273"/>
          </a:xfrm>
          <a:prstGeom prst="rect">
            <a:avLst/>
          </a:prstGeom>
        </p:spPr>
      </p:pic>
      <p:sp>
        <p:nvSpPr>
          <p:cNvPr id="4" name="Text Placeholder 3">
            <a:extLst>
              <a:ext uri="{FF2B5EF4-FFF2-40B4-BE49-F238E27FC236}">
                <a16:creationId xmlns:a16="http://schemas.microsoft.com/office/drawing/2014/main" id="{E161A7C7-A038-9043-AB20-454C750AEF17}"/>
              </a:ext>
            </a:extLst>
          </p:cNvPr>
          <p:cNvSpPr>
            <a:spLocks noGrp="1"/>
          </p:cNvSpPr>
          <p:nvPr>
            <p:ph type="body" sz="quarter" idx="13"/>
          </p:nvPr>
        </p:nvSpPr>
        <p:spPr/>
        <p:txBody>
          <a:bodyPr/>
          <a:lstStyle/>
          <a:p>
            <a:r>
              <a:rPr lang="en-US" dirty="0"/>
              <a:t>Applying for grant funding </a:t>
            </a:r>
          </a:p>
        </p:txBody>
      </p:sp>
    </p:spTree>
    <p:extLst>
      <p:ext uri="{BB962C8B-B14F-4D97-AF65-F5344CB8AC3E}">
        <p14:creationId xmlns:p14="http://schemas.microsoft.com/office/powerpoint/2010/main" val="2754584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D6BA10-6131-40A4-9F02-77E2F428B443}"/>
              </a:ext>
            </a:extLst>
          </p:cNvPr>
          <p:cNvSpPr>
            <a:spLocks noGrp="1"/>
          </p:cNvSpPr>
          <p:nvPr>
            <p:ph type="body" sz="quarter" idx="13"/>
          </p:nvPr>
        </p:nvSpPr>
        <p:spPr>
          <a:xfrm>
            <a:off x="1803917" y="3586822"/>
            <a:ext cx="8584163" cy="722323"/>
          </a:xfrm>
        </p:spPr>
        <p:txBody>
          <a:bodyPr/>
          <a:lstStyle/>
          <a:p>
            <a:r>
              <a:rPr lang="en-GB" dirty="0"/>
              <a:t>Typical Project (</a:t>
            </a:r>
            <a:r>
              <a:rPr lang="hr-BA" dirty="0"/>
              <a:t>G</a:t>
            </a:r>
            <a:r>
              <a:rPr lang="en-GB" dirty="0"/>
              <a:t>rant) </a:t>
            </a:r>
            <a:r>
              <a:rPr lang="hr-BA" dirty="0"/>
              <a:t>P</a:t>
            </a:r>
            <a:r>
              <a:rPr lang="en-GB" dirty="0"/>
              <a:t>roposal </a:t>
            </a:r>
            <a:r>
              <a:rPr lang="hr-BA" dirty="0"/>
              <a:t>E</a:t>
            </a:r>
            <a:r>
              <a:rPr lang="en-GB" dirty="0" err="1"/>
              <a:t>lements</a:t>
            </a:r>
            <a:endParaRPr lang="en-GB" dirty="0"/>
          </a:p>
          <a:p>
            <a:endParaRPr lang="en-US" dirty="0"/>
          </a:p>
        </p:txBody>
      </p:sp>
      <p:pic>
        <p:nvPicPr>
          <p:cNvPr id="4" name="Graphic 3" descr="Abacus outline">
            <a:extLst>
              <a:ext uri="{FF2B5EF4-FFF2-40B4-BE49-F238E27FC236}">
                <a16:creationId xmlns:a16="http://schemas.microsoft.com/office/drawing/2014/main" id="{9C7C8EE1-1D05-4754-8207-EA5DFF72D47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29943" y="2110275"/>
            <a:ext cx="1132113" cy="1132113"/>
          </a:xfrm>
          <a:prstGeom prst="rect">
            <a:avLst/>
          </a:prstGeom>
        </p:spPr>
      </p:pic>
    </p:spTree>
    <p:extLst>
      <p:ext uri="{BB962C8B-B14F-4D97-AF65-F5344CB8AC3E}">
        <p14:creationId xmlns:p14="http://schemas.microsoft.com/office/powerpoint/2010/main" val="631095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CD737DE-4D77-4702-A7D0-EBF6802ADEDB}"/>
              </a:ext>
            </a:extLst>
          </p:cNvPr>
          <p:cNvGraphicFramePr/>
          <p:nvPr>
            <p:extLst>
              <p:ext uri="{D42A27DB-BD31-4B8C-83A1-F6EECF244321}">
                <p14:modId xmlns:p14="http://schemas.microsoft.com/office/powerpoint/2010/main" val="785049877"/>
              </p:ext>
            </p:extLst>
          </p:nvPr>
        </p:nvGraphicFramePr>
        <p:xfrm>
          <a:off x="699795" y="719666"/>
          <a:ext cx="1056225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8675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5622DD-4FA7-4778-8128-94C3E5F07A2B}"/>
              </a:ext>
            </a:extLst>
          </p:cNvPr>
          <p:cNvSpPr>
            <a:spLocks noGrp="1"/>
          </p:cNvSpPr>
          <p:nvPr>
            <p:ph type="body" sz="quarter" idx="13"/>
          </p:nvPr>
        </p:nvSpPr>
        <p:spPr>
          <a:xfrm>
            <a:off x="783177" y="526943"/>
            <a:ext cx="10856050" cy="1518834"/>
          </a:xfrm>
        </p:spPr>
        <p:txBody>
          <a:bodyPr>
            <a:normAutofit/>
          </a:bodyPr>
          <a:lstStyle/>
          <a:p>
            <a:pPr algn="ctr"/>
            <a:r>
              <a:rPr lang="en-GB" dirty="0"/>
              <a:t>Welcome to  </a:t>
            </a:r>
          </a:p>
          <a:p>
            <a:pPr algn="ctr"/>
            <a:r>
              <a:rPr lang="en-GB" dirty="0"/>
              <a:t>Module</a:t>
            </a:r>
            <a:r>
              <a:rPr lang="hr-BA" dirty="0"/>
              <a:t> 5</a:t>
            </a:r>
            <a:r>
              <a:rPr lang="en-GB" dirty="0"/>
              <a:t> of the Migrant Community Mediation Course</a:t>
            </a:r>
          </a:p>
        </p:txBody>
      </p:sp>
      <p:sp>
        <p:nvSpPr>
          <p:cNvPr id="3" name="Text Placeholder 2">
            <a:extLst>
              <a:ext uri="{FF2B5EF4-FFF2-40B4-BE49-F238E27FC236}">
                <a16:creationId xmlns:a16="http://schemas.microsoft.com/office/drawing/2014/main" id="{2CCD446F-AC51-439F-A936-3CA320BAC889}"/>
              </a:ext>
            </a:extLst>
          </p:cNvPr>
          <p:cNvSpPr>
            <a:spLocks noGrp="1"/>
          </p:cNvSpPr>
          <p:nvPr>
            <p:ph type="body" sz="quarter" idx="14"/>
          </p:nvPr>
        </p:nvSpPr>
        <p:spPr>
          <a:xfrm>
            <a:off x="708651" y="2200760"/>
            <a:ext cx="10638222" cy="4308528"/>
          </a:xfrm>
        </p:spPr>
        <p:txBody>
          <a:bodyPr/>
          <a:lstStyle/>
          <a:p>
            <a:r>
              <a:rPr lang="en-GB" sz="3000" dirty="0"/>
              <a:t>In this , you will learn</a:t>
            </a:r>
            <a:r>
              <a:rPr lang="hr-BA" sz="3000" dirty="0"/>
              <a:t> about</a:t>
            </a:r>
            <a:r>
              <a:rPr lang="en-GB" sz="3000" dirty="0"/>
              <a:t>:</a:t>
            </a:r>
          </a:p>
          <a:p>
            <a:endParaRPr lang="en-GB" dirty="0"/>
          </a:p>
          <a:p>
            <a:pPr marL="342900" indent="-342900">
              <a:buFont typeface="Wingdings" panose="05000000000000000000" pitchFamily="2" charset="2"/>
              <a:buChar char="ü"/>
            </a:pPr>
            <a:r>
              <a:rPr lang="en-US" b="1" dirty="0"/>
              <a:t>Getting ready for funding</a:t>
            </a:r>
            <a:r>
              <a:rPr lang="en-US" dirty="0"/>
              <a:t>, self-analysis, identifying needs and resources needed</a:t>
            </a:r>
          </a:p>
          <a:p>
            <a:pPr marL="342900" indent="-342900">
              <a:buFont typeface="Wingdings" panose="05000000000000000000" pitchFamily="2" charset="2"/>
              <a:buChar char="ü"/>
            </a:pPr>
            <a:r>
              <a:rPr lang="en-US" b="1" dirty="0"/>
              <a:t>Identifying</a:t>
            </a:r>
            <a:r>
              <a:rPr lang="en-US" dirty="0"/>
              <a:t> institutions and </a:t>
            </a:r>
            <a:r>
              <a:rPr lang="en-US" b="1" dirty="0"/>
              <a:t>opportunities</a:t>
            </a:r>
            <a:r>
              <a:rPr lang="en-US" dirty="0"/>
              <a:t> that can provide funding and resources, </a:t>
            </a:r>
            <a:r>
              <a:rPr lang="hr-BA" dirty="0"/>
              <a:t>u</a:t>
            </a:r>
            <a:r>
              <a:rPr lang="en-US" dirty="0" err="1"/>
              <a:t>nderstanding</a:t>
            </a:r>
            <a:r>
              <a:rPr lang="en-US" dirty="0"/>
              <a:t> their rules</a:t>
            </a:r>
          </a:p>
          <a:p>
            <a:pPr marL="342900" indent="-342900">
              <a:buFont typeface="Wingdings" panose="05000000000000000000" pitchFamily="2" charset="2"/>
              <a:buChar char="ü"/>
            </a:pPr>
            <a:r>
              <a:rPr lang="en-US" b="1" dirty="0"/>
              <a:t>Identifying partners </a:t>
            </a:r>
            <a:r>
              <a:rPr lang="en-US" dirty="0"/>
              <a:t>and stakeholders</a:t>
            </a:r>
          </a:p>
          <a:p>
            <a:pPr marL="342900" indent="-342900">
              <a:buFont typeface="Wingdings" panose="05000000000000000000" pitchFamily="2" charset="2"/>
              <a:buChar char="ü"/>
            </a:pPr>
            <a:r>
              <a:rPr lang="en-US" b="1" dirty="0"/>
              <a:t>Applying</a:t>
            </a:r>
            <a:r>
              <a:rPr lang="en-US" dirty="0"/>
              <a:t> for funding, fundraising</a:t>
            </a:r>
          </a:p>
          <a:p>
            <a:pPr marL="342900" indent="-342900">
              <a:buFont typeface="Wingdings" panose="05000000000000000000" pitchFamily="2" charset="2"/>
              <a:buChar char="ü"/>
            </a:pPr>
            <a:r>
              <a:rPr lang="en-US" dirty="0"/>
              <a:t>Volunteers and </a:t>
            </a:r>
            <a:r>
              <a:rPr lang="en-US" b="1" dirty="0"/>
              <a:t>community engagement </a:t>
            </a:r>
            <a:r>
              <a:rPr lang="en-US" dirty="0"/>
              <a:t>in using the resources</a:t>
            </a:r>
          </a:p>
          <a:p>
            <a:endParaRPr lang="en-GB" dirty="0"/>
          </a:p>
        </p:txBody>
      </p:sp>
    </p:spTree>
    <p:extLst>
      <p:ext uri="{BB962C8B-B14F-4D97-AF65-F5344CB8AC3E}">
        <p14:creationId xmlns:p14="http://schemas.microsoft.com/office/powerpoint/2010/main" val="447406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CD737DE-4D77-4702-A7D0-EBF6802ADEDB}"/>
              </a:ext>
            </a:extLst>
          </p:cNvPr>
          <p:cNvGraphicFramePr/>
          <p:nvPr>
            <p:extLst>
              <p:ext uri="{D42A27DB-BD31-4B8C-83A1-F6EECF244321}">
                <p14:modId xmlns:p14="http://schemas.microsoft.com/office/powerpoint/2010/main" val="1902142295"/>
              </p:ext>
            </p:extLst>
          </p:nvPr>
        </p:nvGraphicFramePr>
        <p:xfrm>
          <a:off x="699795" y="466532"/>
          <a:ext cx="10748866" cy="56718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2305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B77A59-E48F-4D8E-BC50-915E437EFD3C}"/>
              </a:ext>
            </a:extLst>
          </p:cNvPr>
          <p:cNvSpPr>
            <a:spLocks noGrp="1"/>
          </p:cNvSpPr>
          <p:nvPr>
            <p:ph type="body" sz="quarter" idx="15"/>
          </p:nvPr>
        </p:nvSpPr>
        <p:spPr>
          <a:xfrm>
            <a:off x="571313" y="211095"/>
            <a:ext cx="10978262" cy="1083096"/>
          </a:xfrm>
        </p:spPr>
        <p:txBody>
          <a:bodyPr>
            <a:normAutofit fontScale="92500" lnSpcReduction="10000"/>
          </a:bodyPr>
          <a:lstStyle/>
          <a:p>
            <a:r>
              <a:rPr lang="en-GB" dirty="0"/>
              <a:t>Focus on Problem Solving </a:t>
            </a:r>
            <a:endParaRPr lang="hr-BA" dirty="0"/>
          </a:p>
          <a:p>
            <a:r>
              <a:rPr lang="hr-BA" b="0" dirty="0"/>
              <a:t>H</a:t>
            </a:r>
            <a:r>
              <a:rPr lang="en-GB" b="0" dirty="0"/>
              <a:t>ow</a:t>
            </a:r>
            <a:r>
              <a:rPr lang="hr-BA" b="0" dirty="0"/>
              <a:t> will</a:t>
            </a:r>
            <a:r>
              <a:rPr lang="en-GB" b="0" dirty="0"/>
              <a:t> this grant tackle a challenge</a:t>
            </a:r>
            <a:r>
              <a:rPr lang="hr-BA" b="0" dirty="0"/>
              <a:t>?</a:t>
            </a:r>
            <a:endParaRPr lang="en-GB" b="0" dirty="0"/>
          </a:p>
        </p:txBody>
      </p:sp>
      <p:sp>
        <p:nvSpPr>
          <p:cNvPr id="3" name="Text Placeholder 2">
            <a:extLst>
              <a:ext uri="{FF2B5EF4-FFF2-40B4-BE49-F238E27FC236}">
                <a16:creationId xmlns:a16="http://schemas.microsoft.com/office/drawing/2014/main" id="{559319AC-42B2-4C7F-B535-5E23A87372E1}"/>
              </a:ext>
            </a:extLst>
          </p:cNvPr>
          <p:cNvSpPr>
            <a:spLocks noGrp="1"/>
          </p:cNvSpPr>
          <p:nvPr>
            <p:ph type="body" sz="quarter" idx="16"/>
          </p:nvPr>
        </p:nvSpPr>
        <p:spPr>
          <a:xfrm>
            <a:off x="571313" y="1796143"/>
            <a:ext cx="10978262" cy="4735285"/>
          </a:xfrm>
          <a:ln w="25400">
            <a:solidFill>
              <a:srgbClr val="F6BC67"/>
            </a:solidFill>
          </a:ln>
        </p:spPr>
        <p:txBody>
          <a:bodyPr/>
          <a:lstStyle/>
          <a:p>
            <a:pPr algn="ctr">
              <a:spcBef>
                <a:spcPts val="600"/>
              </a:spcBef>
            </a:pPr>
            <a:r>
              <a:rPr lang="en-GB" sz="3000" dirty="0">
                <a:solidFill>
                  <a:schemeClr val="tx2"/>
                </a:solidFill>
              </a:rPr>
              <a:t>Problem statement – why is your project important? Justified? What problem does it solve?</a:t>
            </a:r>
          </a:p>
          <a:p>
            <a:pPr algn="ctr">
              <a:spcBef>
                <a:spcPts val="600"/>
              </a:spcBef>
            </a:pPr>
            <a:endParaRPr lang="en-GB" sz="3000" dirty="0"/>
          </a:p>
          <a:p>
            <a:pPr algn="ctr">
              <a:spcBef>
                <a:spcPts val="600"/>
              </a:spcBef>
            </a:pPr>
            <a:r>
              <a:rPr lang="en-GB" sz="3000" dirty="0">
                <a:solidFill>
                  <a:srgbClr val="76C6D2"/>
                </a:solidFill>
              </a:rPr>
              <a:t>How did you find out about the problem, what’s the research, statistics?  </a:t>
            </a:r>
          </a:p>
          <a:p>
            <a:pPr algn="ctr">
              <a:spcBef>
                <a:spcPts val="600"/>
              </a:spcBef>
            </a:pPr>
            <a:endParaRPr lang="en-GB" sz="3000" dirty="0"/>
          </a:p>
          <a:p>
            <a:pPr algn="ctr">
              <a:spcBef>
                <a:spcPts val="600"/>
              </a:spcBef>
            </a:pPr>
            <a:r>
              <a:rPr lang="en-GB" sz="3000" dirty="0">
                <a:solidFill>
                  <a:schemeClr val="tx2"/>
                </a:solidFill>
              </a:rPr>
              <a:t>Multiple problems? Prioritize and choose!</a:t>
            </a:r>
          </a:p>
          <a:p>
            <a:pPr algn="ctr">
              <a:spcBef>
                <a:spcPts val="600"/>
              </a:spcBef>
            </a:pPr>
            <a:endParaRPr lang="en-GB" sz="3000" dirty="0"/>
          </a:p>
          <a:p>
            <a:pPr algn="ctr">
              <a:spcBef>
                <a:spcPts val="600"/>
              </a:spcBef>
            </a:pPr>
            <a:r>
              <a:rPr lang="en-GB" sz="3000" dirty="0">
                <a:solidFill>
                  <a:srgbClr val="A6377D"/>
                </a:solidFill>
              </a:rPr>
              <a:t>What are the causes, solutions?  Final solution.  Evidence is the difference in success and failure</a:t>
            </a:r>
          </a:p>
        </p:txBody>
      </p:sp>
    </p:spTree>
    <p:extLst>
      <p:ext uri="{BB962C8B-B14F-4D97-AF65-F5344CB8AC3E}">
        <p14:creationId xmlns:p14="http://schemas.microsoft.com/office/powerpoint/2010/main" val="121048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close up of a measure&#10;&#10;Description automatically generated">
            <a:extLst>
              <a:ext uri="{FF2B5EF4-FFF2-40B4-BE49-F238E27FC236}">
                <a16:creationId xmlns:a16="http://schemas.microsoft.com/office/drawing/2014/main" id="{611C101B-3240-499C-B150-1C4ADF566C1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794311"/>
            <a:ext cx="12206615" cy="106369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053523B2-AE32-4042-A718-AB534CA863E8}"/>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730836" y="0"/>
            <a:ext cx="4461164" cy="2676698"/>
          </a:xfrm>
          <a:prstGeom prst="rect">
            <a:avLst/>
          </a:prstGeom>
        </p:spPr>
      </p:pic>
      <p:sp>
        <p:nvSpPr>
          <p:cNvPr id="2" name="Text Placeholder 1">
            <a:extLst>
              <a:ext uri="{FF2B5EF4-FFF2-40B4-BE49-F238E27FC236}">
                <a16:creationId xmlns:a16="http://schemas.microsoft.com/office/drawing/2014/main" id="{84BF82B9-8FC3-4021-8DB2-4A1C11439B4C}"/>
              </a:ext>
            </a:extLst>
          </p:cNvPr>
          <p:cNvSpPr>
            <a:spLocks noGrp="1"/>
          </p:cNvSpPr>
          <p:nvPr>
            <p:ph type="body" sz="quarter" idx="13"/>
          </p:nvPr>
        </p:nvSpPr>
        <p:spPr>
          <a:xfrm>
            <a:off x="572064" y="526102"/>
            <a:ext cx="10410872" cy="697353"/>
          </a:xfrm>
        </p:spPr>
        <p:txBody>
          <a:bodyPr/>
          <a:lstStyle/>
          <a:p>
            <a:r>
              <a:rPr lang="en-GB" dirty="0">
                <a:solidFill>
                  <a:srgbClr val="76C6D2"/>
                </a:solidFill>
                <a:latin typeface="+mn-lt"/>
              </a:rPr>
              <a:t>Objectives, </a:t>
            </a:r>
            <a:r>
              <a:rPr lang="hr-BA" dirty="0">
                <a:solidFill>
                  <a:srgbClr val="76C6D2"/>
                </a:solidFill>
                <a:latin typeface="+mn-lt"/>
              </a:rPr>
              <a:t>E</a:t>
            </a:r>
            <a:r>
              <a:rPr lang="en-GB" dirty="0">
                <a:solidFill>
                  <a:srgbClr val="76C6D2"/>
                </a:solidFill>
                <a:latin typeface="+mn-lt"/>
              </a:rPr>
              <a:t>xpected </a:t>
            </a:r>
            <a:r>
              <a:rPr lang="hr-BA" dirty="0">
                <a:solidFill>
                  <a:srgbClr val="76C6D2"/>
                </a:solidFill>
                <a:latin typeface="+mn-lt"/>
              </a:rPr>
              <a:t>R</a:t>
            </a:r>
            <a:r>
              <a:rPr lang="en-GB" dirty="0">
                <a:solidFill>
                  <a:srgbClr val="76C6D2"/>
                </a:solidFill>
                <a:latin typeface="+mn-lt"/>
              </a:rPr>
              <a:t>esults</a:t>
            </a:r>
          </a:p>
          <a:p>
            <a:endParaRPr lang="en-GB" dirty="0"/>
          </a:p>
        </p:txBody>
      </p:sp>
      <p:sp>
        <p:nvSpPr>
          <p:cNvPr id="3" name="Text Placeholder 2">
            <a:extLst>
              <a:ext uri="{FF2B5EF4-FFF2-40B4-BE49-F238E27FC236}">
                <a16:creationId xmlns:a16="http://schemas.microsoft.com/office/drawing/2014/main" id="{9A428077-60A1-4AA0-B9FE-47DA0254D9DA}"/>
              </a:ext>
            </a:extLst>
          </p:cNvPr>
          <p:cNvSpPr>
            <a:spLocks noGrp="1"/>
          </p:cNvSpPr>
          <p:nvPr>
            <p:ph type="body" sz="quarter" idx="14"/>
          </p:nvPr>
        </p:nvSpPr>
        <p:spPr>
          <a:xfrm>
            <a:off x="788265" y="1412257"/>
            <a:ext cx="9978467" cy="3581086"/>
          </a:xfrm>
        </p:spPr>
        <p:txBody>
          <a:bodyPr/>
          <a:lstStyle/>
          <a:p>
            <a:endParaRPr lang="en-GB" sz="2800" dirty="0">
              <a:solidFill>
                <a:srgbClr val="797979"/>
              </a:solidFill>
            </a:endParaRPr>
          </a:p>
          <a:p>
            <a:pPr marL="342900" indent="-342900">
              <a:buFont typeface="Wingdings" panose="05000000000000000000" pitchFamily="2" charset="2"/>
              <a:buChar char="§"/>
            </a:pPr>
            <a:r>
              <a:rPr lang="en-GB" sz="2800" dirty="0">
                <a:solidFill>
                  <a:srgbClr val="797979"/>
                </a:solidFill>
              </a:rPr>
              <a:t>Overall objective – long-term changes </a:t>
            </a:r>
          </a:p>
          <a:p>
            <a:pPr marL="342900" indent="-342900">
              <a:buFont typeface="Wingdings" panose="05000000000000000000" pitchFamily="2" charset="2"/>
              <a:buChar char="§"/>
            </a:pPr>
            <a:r>
              <a:rPr lang="en-GB" sz="2800" dirty="0">
                <a:solidFill>
                  <a:srgbClr val="797979"/>
                </a:solidFill>
              </a:rPr>
              <a:t>Specific objectives – reachable, specific, clear</a:t>
            </a:r>
          </a:p>
          <a:p>
            <a:endParaRPr lang="en-GB" sz="2800" dirty="0">
              <a:solidFill>
                <a:srgbClr val="797979"/>
              </a:solidFill>
            </a:endParaRPr>
          </a:p>
          <a:p>
            <a:pPr marL="342900" indent="-342900">
              <a:buFont typeface="Wingdings" panose="05000000000000000000" pitchFamily="2" charset="2"/>
              <a:buChar char="§"/>
            </a:pPr>
            <a:r>
              <a:rPr lang="en-GB" sz="2800" dirty="0">
                <a:solidFill>
                  <a:srgbClr val="797979"/>
                </a:solidFill>
              </a:rPr>
              <a:t>Expected results: </a:t>
            </a:r>
          </a:p>
          <a:p>
            <a:pPr marL="800100" lvl="1" indent="-342900" algn="l">
              <a:buFont typeface="Wingdings" panose="05000000000000000000" pitchFamily="2" charset="2"/>
              <a:buChar char="ü"/>
            </a:pPr>
            <a:r>
              <a:rPr lang="en-GB" sz="2800" dirty="0">
                <a:solidFill>
                  <a:srgbClr val="797979"/>
                </a:solidFill>
              </a:rPr>
              <a:t>services or products that will become available to beneficiaries</a:t>
            </a:r>
          </a:p>
          <a:p>
            <a:pPr marL="800100" lvl="1" indent="-342900" algn="l">
              <a:buFont typeface="Wingdings" panose="05000000000000000000" pitchFamily="2" charset="2"/>
              <a:buChar char="ü"/>
            </a:pPr>
            <a:r>
              <a:rPr lang="en-GB" sz="2800" dirty="0">
                <a:solidFill>
                  <a:srgbClr val="797979"/>
                </a:solidFill>
              </a:rPr>
              <a:t>Even more specific the specific objectives      </a:t>
            </a:r>
          </a:p>
          <a:p>
            <a:pPr marL="800100" lvl="1" indent="-342900" algn="l">
              <a:buFont typeface="Wingdings" panose="05000000000000000000" pitchFamily="2" charset="2"/>
              <a:buChar char="ü"/>
            </a:pPr>
            <a:r>
              <a:rPr lang="en-GB" sz="2800" dirty="0">
                <a:solidFill>
                  <a:srgbClr val="797979"/>
                </a:solidFill>
              </a:rPr>
              <a:t>Examples: </a:t>
            </a:r>
            <a:r>
              <a:rPr lang="hr-BA" sz="2800" dirty="0">
                <a:solidFill>
                  <a:srgbClr val="797979"/>
                </a:solidFill>
              </a:rPr>
              <a:t>materials </a:t>
            </a:r>
            <a:r>
              <a:rPr lang="en-GB" sz="2800" dirty="0">
                <a:solidFill>
                  <a:srgbClr val="797979"/>
                </a:solidFill>
              </a:rPr>
              <a:t>printed, </a:t>
            </a:r>
            <a:r>
              <a:rPr lang="hr-BA" sz="2800" dirty="0">
                <a:solidFill>
                  <a:srgbClr val="797979"/>
                </a:solidFill>
              </a:rPr>
              <a:t>people </a:t>
            </a:r>
            <a:r>
              <a:rPr lang="en-GB" sz="2800" dirty="0">
                <a:solidFill>
                  <a:srgbClr val="797979"/>
                </a:solidFill>
              </a:rPr>
              <a:t>educated, </a:t>
            </a:r>
            <a:r>
              <a:rPr lang="hr-BA" sz="2800" dirty="0">
                <a:solidFill>
                  <a:srgbClr val="797979"/>
                </a:solidFill>
              </a:rPr>
              <a:t>outputs </a:t>
            </a:r>
            <a:r>
              <a:rPr lang="en-GB" sz="2800" dirty="0">
                <a:solidFill>
                  <a:srgbClr val="797979"/>
                </a:solidFill>
              </a:rPr>
              <a:t>created, </a:t>
            </a:r>
            <a:r>
              <a:rPr lang="hr-BA" sz="2800" dirty="0">
                <a:solidFill>
                  <a:srgbClr val="797979"/>
                </a:solidFill>
              </a:rPr>
              <a:t>events </a:t>
            </a:r>
            <a:r>
              <a:rPr lang="en-GB" sz="2800" dirty="0">
                <a:solidFill>
                  <a:srgbClr val="797979"/>
                </a:solidFill>
              </a:rPr>
              <a:t>attended</a:t>
            </a:r>
          </a:p>
          <a:p>
            <a:pPr lvl="1" algn="l"/>
            <a:endParaRPr lang="en-GB" sz="2600" dirty="0"/>
          </a:p>
          <a:p>
            <a:pPr marL="800100" lvl="1" indent="-342900">
              <a:buFont typeface="Wingdings" panose="05000000000000000000" pitchFamily="2" charset="2"/>
              <a:buChar char="§"/>
            </a:pPr>
            <a:endParaRPr lang="en-GB" sz="2600" dirty="0"/>
          </a:p>
          <a:p>
            <a:pPr marL="342900" indent="-342900">
              <a:buFont typeface="Wingdings" panose="05000000000000000000" pitchFamily="2" charset="2"/>
              <a:buChar char="§"/>
            </a:pPr>
            <a:endParaRPr lang="en-GB" sz="2400" dirty="0"/>
          </a:p>
        </p:txBody>
      </p:sp>
    </p:spTree>
    <p:extLst>
      <p:ext uri="{BB962C8B-B14F-4D97-AF65-F5344CB8AC3E}">
        <p14:creationId xmlns:p14="http://schemas.microsoft.com/office/powerpoint/2010/main" val="2569018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1F8560-9A38-435D-8743-166317FFE58D}"/>
              </a:ext>
            </a:extLst>
          </p:cNvPr>
          <p:cNvSpPr>
            <a:spLocks noGrp="1"/>
          </p:cNvSpPr>
          <p:nvPr>
            <p:ph type="body" sz="quarter" idx="13"/>
          </p:nvPr>
        </p:nvSpPr>
        <p:spPr>
          <a:xfrm>
            <a:off x="747732" y="1578428"/>
            <a:ext cx="6251781" cy="4326707"/>
          </a:xfrm>
        </p:spPr>
        <p:txBody>
          <a:bodyPr>
            <a:normAutofit/>
          </a:bodyPr>
          <a:lstStyle/>
          <a:p>
            <a:pPr marL="457200" indent="-457200" algn="l">
              <a:buFont typeface="Wingdings" panose="05000000000000000000" pitchFamily="2" charset="2"/>
              <a:buChar char="ü"/>
            </a:pPr>
            <a:r>
              <a:rPr lang="en-US" sz="2600" i="0" dirty="0"/>
              <a:t>Prepare your budget</a:t>
            </a:r>
          </a:p>
          <a:p>
            <a:pPr marL="457200" indent="-457200" algn="l">
              <a:buFont typeface="Wingdings" panose="05000000000000000000" pitchFamily="2" charset="2"/>
              <a:buChar char="ü"/>
            </a:pPr>
            <a:r>
              <a:rPr lang="en-US" sz="2600" i="0" dirty="0"/>
              <a:t>Quotations and tender process</a:t>
            </a:r>
          </a:p>
          <a:p>
            <a:pPr marL="457200" indent="-457200" algn="l">
              <a:buFont typeface="Wingdings" panose="05000000000000000000" pitchFamily="2" charset="2"/>
              <a:buChar char="ü"/>
            </a:pPr>
            <a:r>
              <a:rPr lang="en-US" sz="2600" i="0" dirty="0"/>
              <a:t>Know your employee costs</a:t>
            </a:r>
          </a:p>
          <a:p>
            <a:pPr marL="457200" indent="-457200" algn="l">
              <a:buFont typeface="Wingdings" panose="05000000000000000000" pitchFamily="2" charset="2"/>
              <a:buChar char="ü"/>
            </a:pPr>
            <a:r>
              <a:rPr lang="en-US" sz="2600" i="0" dirty="0"/>
              <a:t>Know your overhead costs</a:t>
            </a:r>
          </a:p>
          <a:p>
            <a:pPr marL="457200" indent="-457200" algn="l">
              <a:buFont typeface="Wingdings" panose="05000000000000000000" pitchFamily="2" charset="2"/>
              <a:buChar char="ü"/>
            </a:pPr>
            <a:r>
              <a:rPr lang="en-US" sz="2600" i="0" dirty="0"/>
              <a:t>Calculate volunteer contributions </a:t>
            </a:r>
          </a:p>
          <a:p>
            <a:pPr marL="457200" indent="-457200" algn="l">
              <a:buFont typeface="Wingdings" panose="05000000000000000000" pitchFamily="2" charset="2"/>
              <a:buChar char="ü"/>
            </a:pPr>
            <a:r>
              <a:rPr lang="en-US" sz="2600" i="0" dirty="0"/>
              <a:t>Have your last year’s audited accounts ready</a:t>
            </a:r>
          </a:p>
          <a:p>
            <a:pPr marL="457200" indent="-457200" algn="l">
              <a:buFont typeface="Wingdings" panose="05000000000000000000" pitchFamily="2" charset="2"/>
              <a:buChar char="ü"/>
            </a:pPr>
            <a:r>
              <a:rPr lang="en-US" sz="2600" i="0" dirty="0"/>
              <a:t>Financial projections – get a financial mentor or a volunteer to help</a:t>
            </a:r>
          </a:p>
          <a:p>
            <a:endParaRPr lang="en-US" dirty="0"/>
          </a:p>
        </p:txBody>
      </p:sp>
      <p:pic>
        <p:nvPicPr>
          <p:cNvPr id="6" name="Picture 5" descr="Toy plastic numbers">
            <a:extLst>
              <a:ext uri="{FF2B5EF4-FFF2-40B4-BE49-F238E27FC236}">
                <a16:creationId xmlns:a16="http://schemas.microsoft.com/office/drawing/2014/main" id="{6CCDAEB6-FBB7-4745-A9AA-A3E4CD19D5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99513" y="222144"/>
            <a:ext cx="4570520" cy="643388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A9C36BA3-8CC8-458A-8077-7F4F86C4687C}"/>
              </a:ext>
            </a:extLst>
          </p:cNvPr>
          <p:cNvSpPr txBox="1"/>
          <p:nvPr/>
        </p:nvSpPr>
        <p:spPr>
          <a:xfrm>
            <a:off x="610961" y="492686"/>
            <a:ext cx="5636078" cy="646331"/>
          </a:xfrm>
          <a:prstGeom prst="rect">
            <a:avLst/>
          </a:prstGeom>
          <a:noFill/>
        </p:spPr>
        <p:txBody>
          <a:bodyPr wrap="square">
            <a:spAutoFit/>
          </a:bodyPr>
          <a:lstStyle/>
          <a:p>
            <a:r>
              <a:rPr lang="en-GB" sz="3600" b="1" dirty="0">
                <a:solidFill>
                  <a:schemeClr val="bg1"/>
                </a:solidFill>
              </a:rPr>
              <a:t>Budget</a:t>
            </a:r>
            <a:r>
              <a:rPr lang="hr-BA" sz="3600" b="1" dirty="0">
                <a:solidFill>
                  <a:schemeClr val="bg1"/>
                </a:solidFill>
              </a:rPr>
              <a:t>: </a:t>
            </a:r>
            <a:r>
              <a:rPr lang="en-GB" sz="3600" dirty="0">
                <a:solidFill>
                  <a:schemeClr val="bg1"/>
                </a:solidFill>
              </a:rPr>
              <a:t>know your finances</a:t>
            </a:r>
          </a:p>
        </p:txBody>
      </p:sp>
    </p:spTree>
    <p:extLst>
      <p:ext uri="{BB962C8B-B14F-4D97-AF65-F5344CB8AC3E}">
        <p14:creationId xmlns:p14="http://schemas.microsoft.com/office/powerpoint/2010/main" val="3779409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76C6D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A5E193-9D1D-4FA1-8935-8F80D35A6539}"/>
              </a:ext>
            </a:extLst>
          </p:cNvPr>
          <p:cNvSpPr>
            <a:spLocks noGrp="1"/>
          </p:cNvSpPr>
          <p:nvPr>
            <p:ph type="body" sz="quarter" idx="13"/>
          </p:nvPr>
        </p:nvSpPr>
        <p:spPr>
          <a:xfrm>
            <a:off x="2318657" y="241383"/>
            <a:ext cx="7761514" cy="599470"/>
          </a:xfrm>
        </p:spPr>
        <p:txBody>
          <a:bodyPr/>
          <a:lstStyle/>
          <a:p>
            <a:r>
              <a:rPr lang="en-GB" dirty="0"/>
              <a:t>Sustainability – an opportunity to shine</a:t>
            </a:r>
          </a:p>
        </p:txBody>
      </p:sp>
      <p:sp>
        <p:nvSpPr>
          <p:cNvPr id="3" name="Text Placeholder 2">
            <a:extLst>
              <a:ext uri="{FF2B5EF4-FFF2-40B4-BE49-F238E27FC236}">
                <a16:creationId xmlns:a16="http://schemas.microsoft.com/office/drawing/2014/main" id="{364B501B-DA08-4B0B-877C-86F227715021}"/>
              </a:ext>
            </a:extLst>
          </p:cNvPr>
          <p:cNvSpPr>
            <a:spLocks noGrp="1"/>
          </p:cNvSpPr>
          <p:nvPr>
            <p:ph type="body" sz="quarter" idx="4294967295"/>
          </p:nvPr>
        </p:nvSpPr>
        <p:spPr>
          <a:xfrm>
            <a:off x="250371" y="1373361"/>
            <a:ext cx="10398125" cy="1143000"/>
          </a:xfrm>
        </p:spPr>
        <p:txBody>
          <a:bodyPr/>
          <a:lstStyle/>
          <a:p>
            <a:pPr marL="342900" indent="-342900">
              <a:buFont typeface="Arial" panose="020B0604020202020204" pitchFamily="34" charset="0"/>
              <a:buChar char="•"/>
            </a:pPr>
            <a:r>
              <a:rPr lang="en-GB" sz="2800" dirty="0">
                <a:solidFill>
                  <a:schemeClr val="bg1"/>
                </a:solidFill>
              </a:rPr>
              <a:t>How will impact continue?</a:t>
            </a:r>
          </a:p>
          <a:p>
            <a:pPr marL="342900" indent="-342900">
              <a:buFont typeface="Arial" panose="020B0604020202020204" pitchFamily="34" charset="0"/>
              <a:buChar char="•"/>
            </a:pPr>
            <a:r>
              <a:rPr lang="en-GB" sz="2800" dirty="0">
                <a:solidFill>
                  <a:schemeClr val="bg1"/>
                </a:solidFill>
              </a:rPr>
              <a:t>Risks (internal, external)</a:t>
            </a:r>
          </a:p>
          <a:p>
            <a:pPr marL="342900" indent="-342900">
              <a:buFont typeface="Arial" panose="020B0604020202020204" pitchFamily="34" charset="0"/>
              <a:buChar char="•"/>
            </a:pPr>
            <a:endParaRPr lang="en-GB" sz="2800" dirty="0"/>
          </a:p>
          <a:p>
            <a:pPr marL="342900" indent="-342900">
              <a:buFont typeface="Arial" panose="020B0604020202020204" pitchFamily="34" charset="0"/>
              <a:buChar char="•"/>
            </a:pPr>
            <a:endParaRPr lang="en-GB" sz="2800" dirty="0"/>
          </a:p>
        </p:txBody>
      </p:sp>
      <p:sp>
        <p:nvSpPr>
          <p:cNvPr id="4" name="Text Placeholder 1">
            <a:extLst>
              <a:ext uri="{FF2B5EF4-FFF2-40B4-BE49-F238E27FC236}">
                <a16:creationId xmlns:a16="http://schemas.microsoft.com/office/drawing/2014/main" id="{A2002873-E858-477B-9983-A771F24487F4}"/>
              </a:ext>
            </a:extLst>
          </p:cNvPr>
          <p:cNvSpPr txBox="1">
            <a:spLocks/>
          </p:cNvSpPr>
          <p:nvPr/>
        </p:nvSpPr>
        <p:spPr>
          <a:xfrm>
            <a:off x="890564" y="3192285"/>
            <a:ext cx="10410872" cy="23440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3200" b="1" kern="1200">
                <a:solidFill>
                  <a:srgbClr val="355383"/>
                </a:solidFill>
                <a:latin typeface="Arial Rounded MT Bold" panose="020F0704030504030204" pitchFamily="34"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800" dirty="0">
                <a:solidFill>
                  <a:schemeClr val="bg1"/>
                </a:solidFill>
                <a:latin typeface="+mn-lt"/>
              </a:rPr>
              <a:t>Implementation: </a:t>
            </a:r>
          </a:p>
          <a:p>
            <a:pPr marL="457200" indent="-457200">
              <a:buFont typeface="Arial" panose="020B0604020202020204" pitchFamily="34" charset="0"/>
              <a:buChar char="•"/>
            </a:pPr>
            <a:r>
              <a:rPr lang="en-GB" sz="2800" b="0" dirty="0">
                <a:solidFill>
                  <a:schemeClr val="bg1"/>
                </a:solidFill>
                <a:latin typeface="+mn-lt"/>
              </a:rPr>
              <a:t>monitoring</a:t>
            </a:r>
          </a:p>
          <a:p>
            <a:pPr marL="457200" indent="-457200">
              <a:buFont typeface="Arial" panose="020B0604020202020204" pitchFamily="34" charset="0"/>
              <a:buChar char="•"/>
            </a:pPr>
            <a:r>
              <a:rPr lang="en-GB" sz="2800" b="0" dirty="0">
                <a:solidFill>
                  <a:schemeClr val="bg1"/>
                </a:solidFill>
                <a:latin typeface="+mn-lt"/>
              </a:rPr>
              <a:t>evaluation </a:t>
            </a:r>
          </a:p>
          <a:p>
            <a:pPr marL="457200" indent="-457200">
              <a:buFont typeface="Arial" panose="020B0604020202020204" pitchFamily="34" charset="0"/>
              <a:buChar char="•"/>
            </a:pPr>
            <a:r>
              <a:rPr lang="en-GB" sz="2800" b="0" dirty="0">
                <a:solidFill>
                  <a:schemeClr val="bg1"/>
                </a:solidFill>
                <a:latin typeface="+mn-lt"/>
              </a:rPr>
              <a:t>reporting</a:t>
            </a:r>
          </a:p>
        </p:txBody>
      </p:sp>
      <p:pic>
        <p:nvPicPr>
          <p:cNvPr id="7" name="Picture 6" descr="A computer sitting on top of a wooden table&#10;&#10;Description automatically generated">
            <a:extLst>
              <a:ext uri="{FF2B5EF4-FFF2-40B4-BE49-F238E27FC236}">
                <a16:creationId xmlns:a16="http://schemas.microsoft.com/office/drawing/2014/main" id="{0290A7BB-C1F6-4168-A160-5B0057A06C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53645" y="1373361"/>
            <a:ext cx="6938356" cy="416301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7410453B-4E34-4665-9808-88F255BC4FBE}"/>
              </a:ext>
            </a:extLst>
          </p:cNvPr>
          <p:cNvSpPr txBox="1"/>
          <p:nvPr/>
        </p:nvSpPr>
        <p:spPr>
          <a:xfrm>
            <a:off x="387349" y="6025196"/>
            <a:ext cx="9508213" cy="461665"/>
          </a:xfrm>
          <a:prstGeom prst="rect">
            <a:avLst/>
          </a:prstGeom>
          <a:noFill/>
        </p:spPr>
        <p:txBody>
          <a:bodyPr wrap="square" rtlCol="0">
            <a:spAutoFit/>
          </a:bodyPr>
          <a:lstStyle/>
          <a:p>
            <a:r>
              <a:rPr lang="en-GB" sz="2400" b="1" dirty="0">
                <a:solidFill>
                  <a:schemeClr val="bg1"/>
                </a:solidFill>
              </a:rPr>
              <a:t>TIP - Usually applicants do not give this section enough attention </a:t>
            </a:r>
            <a:endParaRPr lang="en-IE" sz="2400" b="1" dirty="0">
              <a:solidFill>
                <a:schemeClr val="bg1"/>
              </a:solidFill>
            </a:endParaRPr>
          </a:p>
        </p:txBody>
      </p:sp>
    </p:spTree>
    <p:extLst>
      <p:ext uri="{BB962C8B-B14F-4D97-AF65-F5344CB8AC3E}">
        <p14:creationId xmlns:p14="http://schemas.microsoft.com/office/powerpoint/2010/main" val="4021965717"/>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E9A42E-0D8F-4501-B088-8D89045032CE}"/>
              </a:ext>
            </a:extLst>
          </p:cNvPr>
          <p:cNvSpPr>
            <a:spLocks noGrp="1"/>
          </p:cNvSpPr>
          <p:nvPr>
            <p:ph type="body" sz="quarter" idx="13"/>
          </p:nvPr>
        </p:nvSpPr>
        <p:spPr>
          <a:xfrm>
            <a:off x="4657010" y="870267"/>
            <a:ext cx="6895323" cy="5306599"/>
          </a:xfrm>
        </p:spPr>
        <p:txBody>
          <a:bodyPr anchor="t">
            <a:noAutofit/>
          </a:bodyPr>
          <a:lstStyle/>
          <a:p>
            <a:pPr algn="r"/>
            <a:r>
              <a:rPr lang="en-US" sz="2400" i="0" dirty="0"/>
              <a:t>Whatever format funding, there is a moment when you will need to present your idea and ask for support. The better your presentation, your pitch, the better the chances are to be granted the funding and get the support you need.</a:t>
            </a:r>
            <a:endParaRPr lang="hr-BA" sz="2400" i="0" dirty="0"/>
          </a:p>
          <a:p>
            <a:pPr algn="r"/>
            <a:endParaRPr lang="hr-BA" sz="2400" i="0" dirty="0"/>
          </a:p>
          <a:p>
            <a:pPr algn="r"/>
            <a:r>
              <a:rPr lang="en-US" sz="2000" dirty="0">
                <a:effectLst/>
                <a:latin typeface="Calibri" panose="020F0502020204030204" pitchFamily="34" charset="0"/>
                <a:ea typeface="Calibri" panose="020F0502020204030204" pitchFamily="34" charset="0"/>
                <a:cs typeface="Times New Roman" panose="02020603050405020304" pitchFamily="18" charset="0"/>
              </a:rPr>
              <a:t>Pitch deck is a set of free templates easily accessible on Canva.com, easily adaptable. They can be adapted to anyone’s needs, to pitch a business idea/project for potential funders.</a:t>
            </a:r>
            <a:endParaRPr lang="hr-BA" sz="2000" dirty="0">
              <a:effectLst/>
              <a:latin typeface="Calibri" panose="020F0502020204030204" pitchFamily="34" charset="0"/>
              <a:ea typeface="Calibri" panose="020F0502020204030204" pitchFamily="34" charset="0"/>
              <a:cs typeface="Times New Roman" panose="02020603050405020304" pitchFamily="18" charset="0"/>
            </a:endParaRPr>
          </a:p>
          <a:p>
            <a:pPr algn="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algn="r"/>
            <a:r>
              <a:rPr lang="en-US" sz="2000" i="0" dirty="0">
                <a:effectLst/>
                <a:latin typeface="Calibri" panose="020F0502020204030204" pitchFamily="34" charset="0"/>
                <a:ea typeface="Calibri" panose="020F0502020204030204" pitchFamily="34" charset="0"/>
                <a:cs typeface="Times New Roman" panose="02020603050405020304" pitchFamily="18" charset="0"/>
              </a:rPr>
              <a:t>A pitch deck is a brief presentation, often created using PowerPoint, Keynote or Prezi, and this time we chose Canva, used to provide your audience with a quick overview of your business plan. You will usually use your pitch deck during face-to-face or online meetings with potential investors, customers, partners, and co-founders.</a:t>
            </a:r>
            <a:endParaRPr lang="en-US" sz="2000" i="0" dirty="0"/>
          </a:p>
        </p:txBody>
      </p:sp>
      <p:sp>
        <p:nvSpPr>
          <p:cNvPr id="6" name="TextBox 5">
            <a:extLst>
              <a:ext uri="{FF2B5EF4-FFF2-40B4-BE49-F238E27FC236}">
                <a16:creationId xmlns:a16="http://schemas.microsoft.com/office/drawing/2014/main" id="{D54CEBCF-3901-4287-87B7-63E263937EB3}"/>
              </a:ext>
            </a:extLst>
          </p:cNvPr>
          <p:cNvSpPr txBox="1"/>
          <p:nvPr/>
        </p:nvSpPr>
        <p:spPr>
          <a:xfrm>
            <a:off x="537031" y="362435"/>
            <a:ext cx="4460033" cy="1015663"/>
          </a:xfrm>
          <a:prstGeom prst="rect">
            <a:avLst/>
          </a:prstGeom>
          <a:noFill/>
        </p:spPr>
        <p:txBody>
          <a:bodyPr wrap="square" rtlCol="0">
            <a:spAutoFit/>
          </a:bodyPr>
          <a:lstStyle/>
          <a:p>
            <a:r>
              <a:rPr lang="en-IE" sz="3000" b="1" dirty="0">
                <a:solidFill>
                  <a:schemeClr val="bg1"/>
                </a:solidFill>
              </a:rPr>
              <a:t>Some </a:t>
            </a:r>
            <a:r>
              <a:rPr lang="hr-BA" sz="3000" b="1" dirty="0">
                <a:solidFill>
                  <a:schemeClr val="bg1"/>
                </a:solidFill>
              </a:rPr>
              <a:t>Top </a:t>
            </a:r>
            <a:r>
              <a:rPr lang="en-IE" sz="3000" b="1" dirty="0">
                <a:solidFill>
                  <a:schemeClr val="bg1"/>
                </a:solidFill>
              </a:rPr>
              <a:t>T</a:t>
            </a:r>
            <a:r>
              <a:rPr lang="hr-BA" sz="3000" b="1" dirty="0">
                <a:solidFill>
                  <a:schemeClr val="bg1"/>
                </a:solidFill>
              </a:rPr>
              <a:t>ip</a:t>
            </a:r>
            <a:r>
              <a:rPr lang="en-IE" sz="3000" b="1" dirty="0">
                <a:solidFill>
                  <a:schemeClr val="bg1"/>
                </a:solidFill>
              </a:rPr>
              <a:t>s</a:t>
            </a:r>
            <a:r>
              <a:rPr lang="hr-BA" sz="3000" b="1" dirty="0">
                <a:solidFill>
                  <a:schemeClr val="bg1"/>
                </a:solidFill>
              </a:rPr>
              <a:t>: </a:t>
            </a:r>
          </a:p>
          <a:p>
            <a:r>
              <a:rPr lang="hr-BA" sz="3000" dirty="0">
                <a:solidFill>
                  <a:schemeClr val="bg1"/>
                </a:solidFill>
              </a:rPr>
              <a:t>Try a Pitch Deck</a:t>
            </a:r>
            <a:endParaRPr lang="en-US" sz="3000" dirty="0">
              <a:solidFill>
                <a:schemeClr val="bg1"/>
              </a:solidFill>
            </a:endParaRPr>
          </a:p>
        </p:txBody>
      </p:sp>
      <p:pic>
        <p:nvPicPr>
          <p:cNvPr id="8" name="Picture 7">
            <a:hlinkClick r:id="rId2"/>
            <a:extLst>
              <a:ext uri="{FF2B5EF4-FFF2-40B4-BE49-F238E27FC236}">
                <a16:creationId xmlns:a16="http://schemas.microsoft.com/office/drawing/2014/main" id="{E6078FF1-3C74-468C-874A-EE30D28A35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246" y="1600356"/>
            <a:ext cx="4193590" cy="1828644"/>
          </a:xfrm>
          <a:prstGeom prst="rect">
            <a:avLst/>
          </a:prstGeom>
          <a:ln>
            <a:noFill/>
          </a:ln>
          <a:effectLst>
            <a:outerShdw blurRad="292100" dist="139700" dir="2700000" algn="tl" rotWithShape="0">
              <a:srgbClr val="333333">
                <a:alpha val="65000"/>
              </a:srgbClr>
            </a:outerShdw>
          </a:effectLst>
        </p:spPr>
      </p:pic>
      <p:cxnSp>
        <p:nvCxnSpPr>
          <p:cNvPr id="10" name="Straight Connector 9">
            <a:extLst>
              <a:ext uri="{FF2B5EF4-FFF2-40B4-BE49-F238E27FC236}">
                <a16:creationId xmlns:a16="http://schemas.microsoft.com/office/drawing/2014/main" id="{9E2718EF-F0AE-4513-90C2-31450FF9928F}"/>
              </a:ext>
            </a:extLst>
          </p:cNvPr>
          <p:cNvCxnSpPr/>
          <p:nvPr/>
        </p:nvCxnSpPr>
        <p:spPr>
          <a:xfrm>
            <a:off x="4879910" y="4142792"/>
            <a:ext cx="66060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hlinkClick r:id="rId4"/>
            <a:extLst>
              <a:ext uri="{FF2B5EF4-FFF2-40B4-BE49-F238E27FC236}">
                <a16:creationId xmlns:a16="http://schemas.microsoft.com/office/drawing/2014/main" id="{2AA1F10F-67D4-428E-ABAE-B6328CF336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7071" y="3741583"/>
            <a:ext cx="4284558" cy="2812476"/>
          </a:xfrm>
          <a:prstGeom prst="rect">
            <a:avLst/>
          </a:prstGeom>
          <a:ln>
            <a:noFill/>
          </a:ln>
          <a:effectLst>
            <a:outerShdw blurRad="292100" dist="139700" dir="2700000" algn="tl" rotWithShape="0">
              <a:srgbClr val="333333">
                <a:alpha val="65000"/>
              </a:srgbClr>
            </a:outerShdw>
          </a:effectLst>
        </p:spPr>
      </p:pic>
      <p:sp>
        <p:nvSpPr>
          <p:cNvPr id="16" name="Oval 15">
            <a:extLst>
              <a:ext uri="{FF2B5EF4-FFF2-40B4-BE49-F238E27FC236}">
                <a16:creationId xmlns:a16="http://schemas.microsoft.com/office/drawing/2014/main" id="{A725245D-6DC8-4D27-85E2-2A5403FEEB5B}"/>
              </a:ext>
            </a:extLst>
          </p:cNvPr>
          <p:cNvSpPr/>
          <p:nvPr/>
        </p:nvSpPr>
        <p:spPr>
          <a:xfrm>
            <a:off x="2767047" y="3024991"/>
            <a:ext cx="1383046" cy="1433184"/>
          </a:xfrm>
          <a:prstGeom prst="ellipse">
            <a:avLst/>
          </a:prstGeom>
          <a:solidFill>
            <a:srgbClr val="F6BC67"/>
          </a:solidFill>
          <a:ln>
            <a:solidFill>
              <a:srgbClr val="F6BC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a:solidFill>
                  <a:schemeClr val="bg1"/>
                </a:solidFill>
              </a:rPr>
              <a:t>CLICK</a:t>
            </a:r>
            <a:r>
              <a:rPr lang="hr-BA" sz="1600" b="1" dirty="0">
                <a:solidFill>
                  <a:schemeClr val="bg1"/>
                </a:solidFill>
              </a:rPr>
              <a:t> on each image</a:t>
            </a:r>
            <a:r>
              <a:rPr lang="en-US" sz="1600" b="1" dirty="0">
                <a:solidFill>
                  <a:schemeClr val="bg1"/>
                </a:solidFill>
              </a:rPr>
              <a:t>       TO</a:t>
            </a:r>
            <a:r>
              <a:rPr lang="hr-BA" sz="1600" b="1" dirty="0">
                <a:solidFill>
                  <a:schemeClr val="bg1"/>
                </a:solidFill>
              </a:rPr>
              <a:t> SEE</a:t>
            </a:r>
            <a:endParaRPr lang="en-US" sz="1600" b="1" dirty="0">
              <a:solidFill>
                <a:schemeClr val="bg1"/>
              </a:solidFill>
            </a:endParaRPr>
          </a:p>
        </p:txBody>
      </p:sp>
    </p:spTree>
    <p:extLst>
      <p:ext uri="{BB962C8B-B14F-4D97-AF65-F5344CB8AC3E}">
        <p14:creationId xmlns:p14="http://schemas.microsoft.com/office/powerpoint/2010/main" val="837115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0730B1-4567-47E6-8364-66759309D4F7}"/>
              </a:ext>
            </a:extLst>
          </p:cNvPr>
          <p:cNvSpPr>
            <a:spLocks noGrp="1"/>
          </p:cNvSpPr>
          <p:nvPr>
            <p:ph type="body" sz="quarter" idx="15"/>
          </p:nvPr>
        </p:nvSpPr>
        <p:spPr>
          <a:xfrm>
            <a:off x="500193" y="469145"/>
            <a:ext cx="10978262" cy="1083096"/>
          </a:xfrm>
        </p:spPr>
        <p:txBody>
          <a:bodyPr/>
          <a:lstStyle/>
          <a:p>
            <a:r>
              <a:rPr lang="en-US" dirty="0"/>
              <a:t>SOME TOP TIPS </a:t>
            </a:r>
          </a:p>
          <a:p>
            <a:endParaRPr lang="en-US" dirty="0"/>
          </a:p>
        </p:txBody>
      </p:sp>
      <p:sp>
        <p:nvSpPr>
          <p:cNvPr id="3" name="Text Placeholder 2">
            <a:extLst>
              <a:ext uri="{FF2B5EF4-FFF2-40B4-BE49-F238E27FC236}">
                <a16:creationId xmlns:a16="http://schemas.microsoft.com/office/drawing/2014/main" id="{DDB494BA-DEC2-4063-A312-855A604B2CC1}"/>
              </a:ext>
            </a:extLst>
          </p:cNvPr>
          <p:cNvSpPr>
            <a:spLocks noGrp="1"/>
          </p:cNvSpPr>
          <p:nvPr>
            <p:ph type="body" sz="quarter" idx="16"/>
          </p:nvPr>
        </p:nvSpPr>
        <p:spPr>
          <a:xfrm>
            <a:off x="890970" y="1552241"/>
            <a:ext cx="10467910" cy="4038015"/>
          </a:xfrm>
        </p:spPr>
        <p:txBody>
          <a:bodyPr/>
          <a:lstStyle/>
          <a:p>
            <a:pPr marL="342900" indent="-342900">
              <a:buFont typeface="Wingdings" panose="05000000000000000000" pitchFamily="2" charset="2"/>
              <a:buChar char="ü"/>
            </a:pPr>
            <a:r>
              <a:rPr lang="en-US" dirty="0"/>
              <a:t>Don’t assume that the funder will have any knowledge of your </a:t>
            </a:r>
            <a:r>
              <a:rPr lang="hr-BA" dirty="0"/>
              <a:t>mediation initiative/advocacy,</a:t>
            </a:r>
            <a:r>
              <a:rPr lang="en-US" dirty="0"/>
              <a:t> or background. Describe your project truthfully</a:t>
            </a:r>
            <a:r>
              <a:rPr lang="hr-BA" dirty="0"/>
              <a:t> and fully</a:t>
            </a:r>
            <a:endParaRPr lang="en-US" dirty="0"/>
          </a:p>
          <a:p>
            <a:pPr marL="342900" indent="-342900">
              <a:buFont typeface="Wingdings" panose="05000000000000000000" pitchFamily="2" charset="2"/>
              <a:buChar char="ü"/>
            </a:pPr>
            <a:r>
              <a:rPr lang="en-US" dirty="0"/>
              <a:t>Break down the requirements of the application into bite-sized pieces</a:t>
            </a:r>
          </a:p>
          <a:p>
            <a:pPr marL="342900" indent="-342900">
              <a:buFont typeface="Wingdings" panose="05000000000000000000" pitchFamily="2" charset="2"/>
              <a:buChar char="ü"/>
            </a:pPr>
            <a:r>
              <a:rPr lang="en-US" dirty="0"/>
              <a:t>Think carefully about presentation; most funders will read many applications and if an application is easy to read and well presented it makes their lives easier</a:t>
            </a:r>
          </a:p>
          <a:p>
            <a:pPr marL="342900" indent="-342900">
              <a:buFont typeface="Wingdings" panose="05000000000000000000" pitchFamily="2" charset="2"/>
              <a:buChar char="ü"/>
            </a:pPr>
            <a:r>
              <a:rPr lang="en-US" dirty="0"/>
              <a:t>Do not over-promise - you will one day have to deliver</a:t>
            </a:r>
          </a:p>
          <a:p>
            <a:pPr marL="342900" indent="-342900">
              <a:buFont typeface="Wingdings" panose="05000000000000000000" pitchFamily="2" charset="2"/>
              <a:buChar char="ü"/>
            </a:pPr>
            <a:r>
              <a:rPr lang="en-US" dirty="0"/>
              <a:t>It always takes a lot longer to put an application for funds together than you think!</a:t>
            </a:r>
          </a:p>
          <a:p>
            <a:endParaRPr lang="en-US" dirty="0"/>
          </a:p>
        </p:txBody>
      </p:sp>
    </p:spTree>
    <p:extLst>
      <p:ext uri="{BB962C8B-B14F-4D97-AF65-F5344CB8AC3E}">
        <p14:creationId xmlns:p14="http://schemas.microsoft.com/office/powerpoint/2010/main" val="1323818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0730B1-4567-47E6-8364-66759309D4F7}"/>
              </a:ext>
            </a:extLst>
          </p:cNvPr>
          <p:cNvSpPr>
            <a:spLocks noGrp="1"/>
          </p:cNvSpPr>
          <p:nvPr>
            <p:ph type="body" sz="quarter" idx="15"/>
          </p:nvPr>
        </p:nvSpPr>
        <p:spPr/>
        <p:txBody>
          <a:bodyPr/>
          <a:lstStyle/>
          <a:p>
            <a:r>
              <a:rPr lang="en-US" dirty="0"/>
              <a:t>SOME TOP TIPS </a:t>
            </a:r>
          </a:p>
          <a:p>
            <a:endParaRPr lang="en-US" dirty="0"/>
          </a:p>
        </p:txBody>
      </p:sp>
      <p:sp>
        <p:nvSpPr>
          <p:cNvPr id="3" name="Text Placeholder 2">
            <a:extLst>
              <a:ext uri="{FF2B5EF4-FFF2-40B4-BE49-F238E27FC236}">
                <a16:creationId xmlns:a16="http://schemas.microsoft.com/office/drawing/2014/main" id="{DDB494BA-DEC2-4063-A312-855A604B2CC1}"/>
              </a:ext>
            </a:extLst>
          </p:cNvPr>
          <p:cNvSpPr>
            <a:spLocks noGrp="1"/>
          </p:cNvSpPr>
          <p:nvPr>
            <p:ph type="body" sz="quarter" idx="16"/>
          </p:nvPr>
        </p:nvSpPr>
        <p:spPr>
          <a:xfrm>
            <a:off x="410548" y="1682721"/>
            <a:ext cx="4506685" cy="1932997"/>
          </a:xfrm>
        </p:spPr>
        <p:txBody>
          <a:bodyPr/>
          <a:lstStyle/>
          <a:p>
            <a:pPr marL="342900" indent="-342900">
              <a:buFont typeface="Wingdings" panose="05000000000000000000" pitchFamily="2" charset="2"/>
              <a:buChar char="ü"/>
            </a:pPr>
            <a:r>
              <a:rPr lang="en-US" dirty="0"/>
              <a:t>Remember it is competitive – your best foot forward</a:t>
            </a:r>
          </a:p>
          <a:p>
            <a:pPr marL="342900" indent="-342900">
              <a:buFont typeface="Wingdings" panose="05000000000000000000" pitchFamily="2" charset="2"/>
              <a:buChar char="ü"/>
            </a:pPr>
            <a:r>
              <a:rPr lang="en-US" dirty="0"/>
              <a:t>Write in an interesting way that captures the energy &amp; spirit of your project (journalist style)</a:t>
            </a:r>
            <a:endParaRPr lang="hr-BA" dirty="0"/>
          </a:p>
          <a:p>
            <a:pPr marL="342900" indent="-342900">
              <a:buFont typeface="Wingdings" panose="05000000000000000000" pitchFamily="2" charset="2"/>
              <a:buChar char="ü"/>
            </a:pPr>
            <a:r>
              <a:rPr lang="en-US" sz="2400" dirty="0">
                <a:solidFill>
                  <a:srgbClr val="5E5E5E"/>
                </a:solidFill>
              </a:rPr>
              <a:t>The power of evidence of need. It is not sufficient to say: “we know … we think….” back it up with relevant research</a:t>
            </a:r>
          </a:p>
          <a:p>
            <a:pPr marL="342900" indent="-342900">
              <a:buFont typeface="Wingdings" panose="05000000000000000000" pitchFamily="2" charset="2"/>
              <a:buChar char="ü"/>
            </a:pPr>
            <a:endParaRPr lang="en-US" dirty="0"/>
          </a:p>
          <a:p>
            <a:endParaRPr lang="en-US" dirty="0"/>
          </a:p>
        </p:txBody>
      </p:sp>
      <p:pic>
        <p:nvPicPr>
          <p:cNvPr id="5" name="Picture 4" descr="Woman holding white mug">
            <a:extLst>
              <a:ext uri="{FF2B5EF4-FFF2-40B4-BE49-F238E27FC236}">
                <a16:creationId xmlns:a16="http://schemas.microsoft.com/office/drawing/2014/main" id="{4ADC9F7E-20BB-4AAD-88AA-AE3E22142B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15925" y="0"/>
            <a:ext cx="7076075" cy="472207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3677AC18-7DA0-4C9C-AA70-C45258BD71C4}"/>
              </a:ext>
            </a:extLst>
          </p:cNvPr>
          <p:cNvSpPr txBox="1"/>
          <p:nvPr/>
        </p:nvSpPr>
        <p:spPr>
          <a:xfrm>
            <a:off x="410548" y="5113754"/>
            <a:ext cx="11299372" cy="830997"/>
          </a:xfrm>
          <a:prstGeom prst="rect">
            <a:avLst/>
          </a:prstGeom>
          <a:noFill/>
        </p:spPr>
        <p:txBody>
          <a:bodyPr wrap="square">
            <a:spAutoFit/>
          </a:bodyPr>
          <a:lstStyle/>
          <a:p>
            <a:pPr marL="342900" indent="-342900">
              <a:buFont typeface="Wingdings" panose="05000000000000000000" pitchFamily="2" charset="2"/>
              <a:buChar char="ü"/>
            </a:pPr>
            <a:r>
              <a:rPr lang="en-US" sz="2400" dirty="0">
                <a:solidFill>
                  <a:srgbClr val="5E5E5E"/>
                </a:solidFill>
              </a:rPr>
              <a:t>Show that your project is additional – not competing with others</a:t>
            </a:r>
          </a:p>
          <a:p>
            <a:pPr marL="342900" indent="-342900">
              <a:buFont typeface="Wingdings" panose="05000000000000000000" pitchFamily="2" charset="2"/>
              <a:buChar char="ü"/>
            </a:pPr>
            <a:r>
              <a:rPr lang="en-US" sz="2400" dirty="0">
                <a:solidFill>
                  <a:srgbClr val="5E5E5E"/>
                </a:solidFill>
              </a:rPr>
              <a:t>And last but not least, definitely talk to the funding agency before you apply</a:t>
            </a:r>
          </a:p>
        </p:txBody>
      </p:sp>
    </p:spTree>
    <p:extLst>
      <p:ext uri="{BB962C8B-B14F-4D97-AF65-F5344CB8AC3E}">
        <p14:creationId xmlns:p14="http://schemas.microsoft.com/office/powerpoint/2010/main" val="1091750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B1019-2342-FA4E-A9B0-7E1823BF768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7920" y="1961321"/>
            <a:ext cx="3997896" cy="4398617"/>
          </a:xfrm>
          <a:prstGeom prst="rect">
            <a:avLst/>
          </a:prstGeom>
        </p:spPr>
      </p:pic>
      <p:sp>
        <p:nvSpPr>
          <p:cNvPr id="5" name="Text Placeholder 4">
            <a:extLst>
              <a:ext uri="{FF2B5EF4-FFF2-40B4-BE49-F238E27FC236}">
                <a16:creationId xmlns:a16="http://schemas.microsoft.com/office/drawing/2014/main" id="{6E2E562C-7628-1C45-B957-C8239F954937}"/>
              </a:ext>
            </a:extLst>
          </p:cNvPr>
          <p:cNvSpPr>
            <a:spLocks noGrp="1"/>
          </p:cNvSpPr>
          <p:nvPr>
            <p:ph type="body" sz="quarter" idx="13"/>
          </p:nvPr>
        </p:nvSpPr>
        <p:spPr/>
        <p:txBody>
          <a:bodyPr/>
          <a:lstStyle/>
          <a:p>
            <a:r>
              <a:rPr lang="en-US" dirty="0"/>
              <a:t>Identifying stakeholders and partners</a:t>
            </a:r>
          </a:p>
        </p:txBody>
      </p:sp>
    </p:spTree>
    <p:extLst>
      <p:ext uri="{BB962C8B-B14F-4D97-AF65-F5344CB8AC3E}">
        <p14:creationId xmlns:p14="http://schemas.microsoft.com/office/powerpoint/2010/main" val="2995019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880984-F2E5-4BCD-B723-C6A6AFF5B340}"/>
              </a:ext>
            </a:extLst>
          </p:cNvPr>
          <p:cNvSpPr>
            <a:spLocks noGrp="1"/>
          </p:cNvSpPr>
          <p:nvPr>
            <p:ph type="body" sz="quarter" idx="13"/>
          </p:nvPr>
        </p:nvSpPr>
        <p:spPr/>
        <p:txBody>
          <a:bodyPr/>
          <a:lstStyle/>
          <a:p>
            <a:r>
              <a:rPr lang="hr-BA" dirty="0"/>
              <a:t>W</a:t>
            </a:r>
            <a:r>
              <a:rPr lang="en-US" dirty="0"/>
              <a:t>hat is a </a:t>
            </a:r>
            <a:r>
              <a:rPr lang="hr-BA" dirty="0"/>
              <a:t>S</a:t>
            </a:r>
            <a:r>
              <a:rPr lang="en-US" dirty="0"/>
              <a:t>takeholder</a:t>
            </a:r>
            <a:r>
              <a:rPr lang="hr-BA" dirty="0"/>
              <a:t>?</a:t>
            </a:r>
            <a:endParaRPr lang="en-US" dirty="0"/>
          </a:p>
        </p:txBody>
      </p:sp>
      <p:sp>
        <p:nvSpPr>
          <p:cNvPr id="3" name="Text Placeholder 2">
            <a:extLst>
              <a:ext uri="{FF2B5EF4-FFF2-40B4-BE49-F238E27FC236}">
                <a16:creationId xmlns:a16="http://schemas.microsoft.com/office/drawing/2014/main" id="{F1E112A7-E4DD-4734-A99F-C357C7CA2FAF}"/>
              </a:ext>
            </a:extLst>
          </p:cNvPr>
          <p:cNvSpPr>
            <a:spLocks noGrp="1"/>
          </p:cNvSpPr>
          <p:nvPr>
            <p:ph type="body" sz="quarter" idx="14"/>
          </p:nvPr>
        </p:nvSpPr>
        <p:spPr/>
        <p:txBody>
          <a:bodyPr/>
          <a:lstStyle/>
          <a:p>
            <a:pPr algn="ctr"/>
            <a:r>
              <a:rPr lang="hr-BA" sz="3200" dirty="0"/>
              <a:t>A</a:t>
            </a:r>
            <a:r>
              <a:rPr lang="en-US" sz="3200" dirty="0"/>
              <a:t> </a:t>
            </a:r>
            <a:r>
              <a:rPr lang="en-US" sz="2800" dirty="0"/>
              <a:t>stakeholder is anyone with a vested interest in your project.</a:t>
            </a:r>
            <a:r>
              <a:rPr lang="en-GB" sz="2800" dirty="0"/>
              <a:t> They will be affected by, or be able to affect, </a:t>
            </a:r>
            <a:r>
              <a:rPr lang="en-IE" sz="2800" dirty="0"/>
              <a:t>your cause</a:t>
            </a:r>
            <a:r>
              <a:rPr lang="en-IE" sz="3200" dirty="0"/>
              <a:t>. </a:t>
            </a:r>
          </a:p>
          <a:p>
            <a:pPr algn="ctr"/>
            <a:endParaRPr lang="en-US" sz="2800" dirty="0"/>
          </a:p>
          <a:p>
            <a:pPr algn="ctr"/>
            <a:r>
              <a:rPr lang="en-US" sz="3200" b="1" dirty="0">
                <a:solidFill>
                  <a:srgbClr val="A6377D"/>
                </a:solidFill>
              </a:rPr>
              <a:t>Your stakeholders are a varied group, with varied interests</a:t>
            </a:r>
            <a:r>
              <a:rPr lang="hr-BA" sz="3200" b="1" dirty="0">
                <a:solidFill>
                  <a:srgbClr val="A6377D"/>
                </a:solidFill>
              </a:rPr>
              <a:t>!</a:t>
            </a:r>
          </a:p>
          <a:p>
            <a:pPr algn="ctr"/>
            <a:endParaRPr lang="hr-BA" sz="3200" b="1" dirty="0">
              <a:solidFill>
                <a:srgbClr val="A6377D"/>
              </a:solidFill>
            </a:endParaRPr>
          </a:p>
          <a:p>
            <a:pPr algn="just"/>
            <a:r>
              <a:rPr lang="en-US" sz="2800" b="1" dirty="0">
                <a:solidFill>
                  <a:srgbClr val="A6377D"/>
                </a:solidFill>
              </a:rPr>
              <a:t>Activity: </a:t>
            </a:r>
            <a:r>
              <a:rPr lang="en-US" sz="2800" dirty="0"/>
              <a:t>Make a list of all the individuals, groups, companies, public institutions who are in any way connected to your mediation project</a:t>
            </a:r>
          </a:p>
          <a:p>
            <a:pPr algn="ctr"/>
            <a:endParaRPr lang="en-US" sz="3200" b="1" dirty="0">
              <a:solidFill>
                <a:srgbClr val="A6377D"/>
              </a:solidFill>
            </a:endParaRPr>
          </a:p>
        </p:txBody>
      </p:sp>
    </p:spTree>
    <p:extLst>
      <p:ext uri="{BB962C8B-B14F-4D97-AF65-F5344CB8AC3E}">
        <p14:creationId xmlns:p14="http://schemas.microsoft.com/office/powerpoint/2010/main" val="1295925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96D7D-2F8C-1146-ACED-2EBFEBA020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9027" y="2438399"/>
            <a:ext cx="5419350" cy="3857487"/>
          </a:xfrm>
          <a:prstGeom prst="rect">
            <a:avLst/>
          </a:prstGeom>
        </p:spPr>
      </p:pic>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nvPr>
        </p:nvSpPr>
        <p:spPr>
          <a:xfrm>
            <a:off x="5730241" y="695930"/>
            <a:ext cx="5618254" cy="3664001"/>
          </a:xfrm>
        </p:spPr>
        <p:txBody>
          <a:bodyPr/>
          <a:lstStyle/>
          <a:p>
            <a:r>
              <a:rPr lang="en-US" dirty="0"/>
              <a:t>Getting ready for funding, self-analysis, identifying needs and resources needed</a:t>
            </a:r>
          </a:p>
          <a:p>
            <a:endParaRPr lang="en-US" dirty="0"/>
          </a:p>
        </p:txBody>
      </p:sp>
    </p:spTree>
    <p:extLst>
      <p:ext uri="{BB962C8B-B14F-4D97-AF65-F5344CB8AC3E}">
        <p14:creationId xmlns:p14="http://schemas.microsoft.com/office/powerpoint/2010/main" val="4232368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C77CA8-9341-42EC-9AFF-E359C8112DCC}"/>
              </a:ext>
            </a:extLst>
          </p:cNvPr>
          <p:cNvSpPr>
            <a:spLocks noGrp="1"/>
          </p:cNvSpPr>
          <p:nvPr>
            <p:ph type="body" sz="quarter" idx="13"/>
          </p:nvPr>
        </p:nvSpPr>
        <p:spPr/>
        <p:txBody>
          <a:bodyPr/>
          <a:lstStyle/>
          <a:p>
            <a:r>
              <a:rPr lang="en-US" dirty="0"/>
              <a:t>The Power of Stakeholders </a:t>
            </a:r>
            <a:r>
              <a:rPr lang="hr-BA" dirty="0"/>
              <a:t>: WATCH THE VIDEO</a:t>
            </a:r>
            <a:endParaRPr lang="en-US" dirty="0"/>
          </a:p>
        </p:txBody>
      </p:sp>
      <p:pic>
        <p:nvPicPr>
          <p:cNvPr id="4" name="Online Media 3" title="Stakeholder Analysis: Winning Support for Your Projects">
            <a:hlinkClick r:id="" action="ppaction://media"/>
            <a:extLst>
              <a:ext uri="{FF2B5EF4-FFF2-40B4-BE49-F238E27FC236}">
                <a16:creationId xmlns:a16="http://schemas.microsoft.com/office/drawing/2014/main" id="{FB8C7C47-226F-4A99-9E8C-EB19FB1511B2}"/>
              </a:ext>
            </a:extLst>
          </p:cNvPr>
          <p:cNvPicPr>
            <a:picLocks noRot="1" noChangeAspect="1"/>
          </p:cNvPicPr>
          <p:nvPr>
            <a:videoFile r:link="rId1"/>
          </p:nvPr>
        </p:nvPicPr>
        <p:blipFill>
          <a:blip r:embed="rId3"/>
          <a:stretch>
            <a:fillRect/>
          </a:stretch>
        </p:blipFill>
        <p:spPr>
          <a:xfrm>
            <a:off x="3737713" y="2329543"/>
            <a:ext cx="4089116" cy="2739449"/>
          </a:xfrm>
          <a:prstGeom prst="rect">
            <a:avLst/>
          </a:prstGeom>
        </p:spPr>
      </p:pic>
    </p:spTree>
    <p:extLst>
      <p:ext uri="{BB962C8B-B14F-4D97-AF65-F5344CB8AC3E}">
        <p14:creationId xmlns:p14="http://schemas.microsoft.com/office/powerpoint/2010/main" val="6350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87CD19-4E84-4D87-816E-120544537667}"/>
              </a:ext>
            </a:extLst>
          </p:cNvPr>
          <p:cNvSpPr>
            <a:spLocks noGrp="1"/>
          </p:cNvSpPr>
          <p:nvPr>
            <p:ph type="body" sz="quarter" idx="13"/>
          </p:nvPr>
        </p:nvSpPr>
        <p:spPr/>
        <p:txBody>
          <a:bodyPr/>
          <a:lstStyle/>
          <a:p>
            <a:r>
              <a:rPr lang="en-IE" b="1" dirty="0"/>
              <a:t>Target groups, who will benefit.</a:t>
            </a:r>
            <a:endParaRPr lang="en-US" b="1" dirty="0"/>
          </a:p>
          <a:p>
            <a:endParaRPr lang="en-US" dirty="0"/>
          </a:p>
        </p:txBody>
      </p:sp>
      <p:sp>
        <p:nvSpPr>
          <p:cNvPr id="3" name="Text Placeholder 2">
            <a:extLst>
              <a:ext uri="{FF2B5EF4-FFF2-40B4-BE49-F238E27FC236}">
                <a16:creationId xmlns:a16="http://schemas.microsoft.com/office/drawing/2014/main" id="{A551EBEE-EB45-4045-AFB9-A3EDEEF3AF47}"/>
              </a:ext>
            </a:extLst>
          </p:cNvPr>
          <p:cNvSpPr>
            <a:spLocks noGrp="1"/>
          </p:cNvSpPr>
          <p:nvPr>
            <p:ph type="body" sz="quarter" idx="14"/>
          </p:nvPr>
        </p:nvSpPr>
        <p:spPr>
          <a:xfrm>
            <a:off x="708651" y="2668824"/>
            <a:ext cx="4919263" cy="3601347"/>
          </a:xfrm>
        </p:spPr>
        <p:txBody>
          <a:bodyPr/>
          <a:lstStyle/>
          <a:p>
            <a:pPr marL="342900" indent="-342900">
              <a:buFont typeface="Wingdings" panose="05000000000000000000" pitchFamily="2" charset="2"/>
              <a:buChar char="ü"/>
            </a:pPr>
            <a:r>
              <a:rPr lang="en-US" dirty="0"/>
              <a:t>Whose problem is the project solving?</a:t>
            </a:r>
          </a:p>
          <a:p>
            <a:pPr marL="342900" indent="-342900">
              <a:buFont typeface="Wingdings" panose="05000000000000000000" pitchFamily="2" charset="2"/>
              <a:buChar char="ü"/>
            </a:pPr>
            <a:r>
              <a:rPr lang="en-US" dirty="0"/>
              <a:t>Describe the TARGET GROUP</a:t>
            </a:r>
          </a:p>
          <a:p>
            <a:pPr marL="342900" indent="-342900">
              <a:buFont typeface="Wingdings" panose="05000000000000000000" pitchFamily="2" charset="2"/>
              <a:buChar char="ü"/>
            </a:pPr>
            <a:r>
              <a:rPr lang="en-US" dirty="0"/>
              <a:t>Try to estimate how many, how big is the target group</a:t>
            </a:r>
          </a:p>
          <a:p>
            <a:pPr marL="342900" indent="-342900">
              <a:buFont typeface="Wingdings" panose="05000000000000000000" pitchFamily="2" charset="2"/>
              <a:buChar char="ü"/>
            </a:pPr>
            <a:r>
              <a:rPr lang="en-US" dirty="0"/>
              <a:t>Who can you partner with? </a:t>
            </a:r>
          </a:p>
          <a:p>
            <a:pPr marL="342900" indent="-342900">
              <a:buFont typeface="Wingdings" panose="05000000000000000000" pitchFamily="2" charset="2"/>
              <a:buChar char="ü"/>
            </a:pPr>
            <a:r>
              <a:rPr lang="en-US" dirty="0"/>
              <a:t>Does the Call ask you to? Who has the interest in this project? What is their relationship to the project?</a:t>
            </a:r>
          </a:p>
          <a:p>
            <a:endParaRPr lang="en-US" dirty="0"/>
          </a:p>
        </p:txBody>
      </p:sp>
      <p:sp>
        <p:nvSpPr>
          <p:cNvPr id="5" name="TextBox 4">
            <a:extLst>
              <a:ext uri="{FF2B5EF4-FFF2-40B4-BE49-F238E27FC236}">
                <a16:creationId xmlns:a16="http://schemas.microsoft.com/office/drawing/2014/main" id="{7BFC385D-71FC-4AB0-98E2-133758C53B0E}"/>
              </a:ext>
            </a:extLst>
          </p:cNvPr>
          <p:cNvSpPr txBox="1"/>
          <p:nvPr/>
        </p:nvSpPr>
        <p:spPr>
          <a:xfrm>
            <a:off x="6694716" y="2284035"/>
            <a:ext cx="4136570" cy="2062103"/>
          </a:xfrm>
          <a:prstGeom prst="rect">
            <a:avLst/>
          </a:prstGeom>
          <a:noFill/>
        </p:spPr>
        <p:txBody>
          <a:bodyPr wrap="square">
            <a:spAutoFit/>
          </a:bodyPr>
          <a:lstStyle/>
          <a:p>
            <a:pPr lvl="1" algn="ctr"/>
            <a:r>
              <a:rPr lang="en-US" sz="3200" dirty="0">
                <a:solidFill>
                  <a:srgbClr val="FFC000"/>
                </a:solidFill>
              </a:rPr>
              <a:t>DIRECT </a:t>
            </a:r>
            <a:r>
              <a:rPr lang="hr-BA" sz="3200" dirty="0">
                <a:solidFill>
                  <a:srgbClr val="FFC000"/>
                </a:solidFill>
              </a:rPr>
              <a:t>+</a:t>
            </a:r>
            <a:r>
              <a:rPr lang="en-US" sz="3200" dirty="0">
                <a:solidFill>
                  <a:srgbClr val="FFC000"/>
                </a:solidFill>
              </a:rPr>
              <a:t> INDIRECT Target Group</a:t>
            </a:r>
            <a:r>
              <a:rPr lang="hr-BA" sz="3200" dirty="0">
                <a:solidFill>
                  <a:srgbClr val="FFC000"/>
                </a:solidFill>
              </a:rPr>
              <a:t>:</a:t>
            </a:r>
          </a:p>
          <a:p>
            <a:pPr lvl="1" algn="ctr"/>
            <a:r>
              <a:rPr lang="hr-BA" sz="3200" b="1" dirty="0">
                <a:solidFill>
                  <a:srgbClr val="797979"/>
                </a:solidFill>
              </a:rPr>
              <a:t>click below to learn more</a:t>
            </a:r>
            <a:endParaRPr lang="en-US" sz="3200" b="1" dirty="0">
              <a:solidFill>
                <a:srgbClr val="797979"/>
              </a:solidFill>
            </a:endParaRPr>
          </a:p>
        </p:txBody>
      </p:sp>
      <p:pic>
        <p:nvPicPr>
          <p:cNvPr id="7" name="Graphic 6" descr="Group of people outline">
            <a:hlinkClick r:id="rId2"/>
            <a:extLst>
              <a:ext uri="{FF2B5EF4-FFF2-40B4-BE49-F238E27FC236}">
                <a16:creationId xmlns:a16="http://schemas.microsoft.com/office/drawing/2014/main" id="{9431664B-9581-4D0E-BA71-A0D0690FDD6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56412" y="4346138"/>
            <a:ext cx="1762503" cy="1762503"/>
          </a:xfrm>
          <a:prstGeom prst="rect">
            <a:avLst/>
          </a:prstGeom>
        </p:spPr>
      </p:pic>
      <p:cxnSp>
        <p:nvCxnSpPr>
          <p:cNvPr id="9" name="Straight Connector 8">
            <a:extLst>
              <a:ext uri="{FF2B5EF4-FFF2-40B4-BE49-F238E27FC236}">
                <a16:creationId xmlns:a16="http://schemas.microsoft.com/office/drawing/2014/main" id="{691ED6BB-7160-4D5C-B8DB-831AA0D4E085}"/>
              </a:ext>
            </a:extLst>
          </p:cNvPr>
          <p:cNvCxnSpPr/>
          <p:nvPr/>
        </p:nvCxnSpPr>
        <p:spPr>
          <a:xfrm>
            <a:off x="6357257" y="2362200"/>
            <a:ext cx="0" cy="3746441"/>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22604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E7CC12-D72F-4A0D-A7AE-8A486227425E}"/>
              </a:ext>
            </a:extLst>
          </p:cNvPr>
          <p:cNvSpPr>
            <a:spLocks noGrp="1"/>
          </p:cNvSpPr>
          <p:nvPr>
            <p:ph type="body" sz="quarter" idx="13"/>
          </p:nvPr>
        </p:nvSpPr>
        <p:spPr>
          <a:xfrm>
            <a:off x="936171" y="695931"/>
            <a:ext cx="10412324" cy="1045784"/>
          </a:xfrm>
        </p:spPr>
        <p:txBody>
          <a:bodyPr>
            <a:normAutofit lnSpcReduction="10000"/>
          </a:bodyPr>
          <a:lstStyle/>
          <a:p>
            <a:pPr algn="ctr"/>
            <a:r>
              <a:rPr lang="en-GB" sz="3600" dirty="0"/>
              <a:t>Adjusting </a:t>
            </a:r>
            <a:r>
              <a:rPr lang="en-GB" dirty="0"/>
              <a:t>your</a:t>
            </a:r>
            <a:r>
              <a:rPr lang="en-GB" sz="3600" dirty="0"/>
              <a:t> proposal for different Funding Calls and Opportunities </a:t>
            </a:r>
          </a:p>
          <a:p>
            <a:pPr algn="ctr"/>
            <a:endParaRPr lang="en-US" dirty="0"/>
          </a:p>
        </p:txBody>
      </p:sp>
      <p:pic>
        <p:nvPicPr>
          <p:cNvPr id="3" name="Picture 2" descr="A close up of a piece of paper&#10;&#10;Description automatically generated">
            <a:extLst>
              <a:ext uri="{FF2B5EF4-FFF2-40B4-BE49-F238E27FC236}">
                <a16:creationId xmlns:a16="http://schemas.microsoft.com/office/drawing/2014/main" id="{11A8E49C-1E84-4E66-99BD-5AEE1754A3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66886" y="2213032"/>
            <a:ext cx="5613283" cy="3740727"/>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D2A1A044-A7EF-43D5-B232-68DDAEC08E84}"/>
              </a:ext>
            </a:extLst>
          </p:cNvPr>
          <p:cNvSpPr txBox="1"/>
          <p:nvPr/>
        </p:nvSpPr>
        <p:spPr>
          <a:xfrm>
            <a:off x="495501" y="2291565"/>
            <a:ext cx="5529379" cy="3416320"/>
          </a:xfrm>
          <a:prstGeom prst="rect">
            <a:avLst/>
          </a:prstGeom>
          <a:noFill/>
        </p:spPr>
        <p:txBody>
          <a:bodyPr wrap="square">
            <a:spAutoFit/>
          </a:bodyPr>
          <a:lstStyle/>
          <a:p>
            <a:pPr marL="342900" indent="-342900">
              <a:buFont typeface="Wingdings" panose="05000000000000000000" pitchFamily="2" charset="2"/>
              <a:buChar char="ü"/>
            </a:pPr>
            <a:r>
              <a:rPr lang="en-GB" sz="2400" dirty="0">
                <a:solidFill>
                  <a:schemeClr val="bg1"/>
                </a:solidFill>
              </a:rPr>
              <a:t>Start with the funder’s OBJECTIVES e.g. </a:t>
            </a:r>
            <a:r>
              <a:rPr lang="en-IE" sz="2400" dirty="0">
                <a:solidFill>
                  <a:schemeClr val="bg1"/>
                </a:solidFill>
              </a:rPr>
              <a:t>active citizenship, inclusion, equality etc</a:t>
            </a:r>
            <a:endParaRPr lang="hr-BA" sz="2400" dirty="0">
              <a:solidFill>
                <a:schemeClr val="bg1"/>
              </a:solidFill>
            </a:endParaRPr>
          </a:p>
          <a:p>
            <a:pPr marL="342900" indent="-342900">
              <a:buFont typeface="Wingdings" panose="05000000000000000000" pitchFamily="2" charset="2"/>
              <a:buChar char="ü"/>
            </a:pPr>
            <a:r>
              <a:rPr lang="hr-BA" sz="2400" dirty="0">
                <a:solidFill>
                  <a:schemeClr val="bg1"/>
                </a:solidFill>
              </a:rPr>
              <a:t>Look for inclusion objectives, mix them in with oth</a:t>
            </a:r>
            <a:r>
              <a:rPr lang="en-IE" sz="2400" dirty="0">
                <a:solidFill>
                  <a:schemeClr val="bg1"/>
                </a:solidFill>
              </a:rPr>
              <a:t>er </a:t>
            </a:r>
            <a:r>
              <a:rPr lang="hr-BA" sz="2400" dirty="0">
                <a:solidFill>
                  <a:schemeClr val="bg1"/>
                </a:solidFill>
              </a:rPr>
              <a:t>objectives</a:t>
            </a:r>
            <a:endParaRPr lang="en-GB" sz="2400" dirty="0">
              <a:solidFill>
                <a:schemeClr val="bg1"/>
              </a:solidFill>
            </a:endParaRPr>
          </a:p>
          <a:p>
            <a:pPr marL="342900" indent="-342900">
              <a:buFont typeface="Wingdings" panose="05000000000000000000" pitchFamily="2" charset="2"/>
              <a:buChar char="ü"/>
            </a:pPr>
            <a:r>
              <a:rPr lang="en-GB" sz="2400" dirty="0">
                <a:solidFill>
                  <a:schemeClr val="bg1"/>
                </a:solidFill>
              </a:rPr>
              <a:t>Find the connecting points</a:t>
            </a:r>
          </a:p>
          <a:p>
            <a:pPr marL="342900" indent="-342900">
              <a:buFont typeface="Wingdings" panose="05000000000000000000" pitchFamily="2" charset="2"/>
              <a:buChar char="ü"/>
            </a:pPr>
            <a:r>
              <a:rPr lang="en-GB" sz="2400" dirty="0">
                <a:solidFill>
                  <a:schemeClr val="bg1"/>
                </a:solidFill>
              </a:rPr>
              <a:t>Determine what content can be reused </a:t>
            </a:r>
          </a:p>
          <a:p>
            <a:pPr marL="342900" indent="-342900">
              <a:buFont typeface="Wingdings" panose="05000000000000000000" pitchFamily="2" charset="2"/>
              <a:buChar char="ü"/>
            </a:pPr>
            <a:r>
              <a:rPr lang="en-GB" sz="2400" dirty="0">
                <a:solidFill>
                  <a:schemeClr val="bg1"/>
                </a:solidFill>
              </a:rPr>
              <a:t>Look for key words – SWAP  new key words</a:t>
            </a:r>
          </a:p>
          <a:p>
            <a:pPr marL="342900" indent="-342900">
              <a:buFont typeface="Wingdings" panose="05000000000000000000" pitchFamily="2" charset="2"/>
              <a:buChar char="ü"/>
            </a:pPr>
            <a:r>
              <a:rPr lang="en-GB" sz="2400" dirty="0">
                <a:solidFill>
                  <a:schemeClr val="bg1"/>
                </a:solidFill>
              </a:rPr>
              <a:t>Research and check new data sources</a:t>
            </a:r>
          </a:p>
        </p:txBody>
      </p:sp>
    </p:spTree>
    <p:extLst>
      <p:ext uri="{BB962C8B-B14F-4D97-AF65-F5344CB8AC3E}">
        <p14:creationId xmlns:p14="http://schemas.microsoft.com/office/powerpoint/2010/main" val="3580657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D7345D-9015-4730-9321-DA4CD0FAC844}"/>
              </a:ext>
            </a:extLst>
          </p:cNvPr>
          <p:cNvSpPr>
            <a:spLocks noGrp="1"/>
          </p:cNvSpPr>
          <p:nvPr>
            <p:ph type="body" sz="quarter" idx="15"/>
          </p:nvPr>
        </p:nvSpPr>
        <p:spPr>
          <a:xfrm>
            <a:off x="4487256" y="151062"/>
            <a:ext cx="6983178" cy="601996"/>
          </a:xfrm>
        </p:spPr>
        <p:txBody>
          <a:bodyPr>
            <a:normAutofit fontScale="62500" lnSpcReduction="20000"/>
          </a:bodyPr>
          <a:lstStyle/>
          <a:p>
            <a:r>
              <a:rPr lang="en-IE" dirty="0"/>
              <a:t>RESOURCE - </a:t>
            </a:r>
            <a:r>
              <a:rPr lang="hr-BA" dirty="0"/>
              <a:t>List of Opportunities and Resources -EU</a:t>
            </a:r>
            <a:endParaRPr lang="en-US" dirty="0"/>
          </a:p>
        </p:txBody>
      </p:sp>
      <p:graphicFrame>
        <p:nvGraphicFramePr>
          <p:cNvPr id="4" name="Diagram 3">
            <a:extLst>
              <a:ext uri="{FF2B5EF4-FFF2-40B4-BE49-F238E27FC236}">
                <a16:creationId xmlns:a16="http://schemas.microsoft.com/office/drawing/2014/main" id="{F82842DB-DD89-4BD3-AF39-770EF236C073}"/>
              </a:ext>
            </a:extLst>
          </p:cNvPr>
          <p:cNvGraphicFramePr/>
          <p:nvPr/>
        </p:nvGraphicFramePr>
        <p:xfrm>
          <a:off x="213360" y="865603"/>
          <a:ext cx="5440992" cy="5414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36930C39-D826-4DBF-B8CB-A66D036E55A9}"/>
              </a:ext>
            </a:extLst>
          </p:cNvPr>
          <p:cNvGraphicFramePr/>
          <p:nvPr/>
        </p:nvGraphicFramePr>
        <p:xfrm>
          <a:off x="6252547" y="845283"/>
          <a:ext cx="5569339"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96524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D7345D-9015-4730-9321-DA4CD0FAC844}"/>
              </a:ext>
            </a:extLst>
          </p:cNvPr>
          <p:cNvSpPr>
            <a:spLocks noGrp="1"/>
          </p:cNvSpPr>
          <p:nvPr>
            <p:ph type="body" sz="quarter" idx="15"/>
          </p:nvPr>
        </p:nvSpPr>
        <p:spPr>
          <a:xfrm>
            <a:off x="4487256" y="151062"/>
            <a:ext cx="6983178" cy="601996"/>
          </a:xfrm>
        </p:spPr>
        <p:txBody>
          <a:bodyPr>
            <a:normAutofit fontScale="62500" lnSpcReduction="20000"/>
          </a:bodyPr>
          <a:lstStyle/>
          <a:p>
            <a:r>
              <a:rPr lang="en-IE" dirty="0"/>
              <a:t>RESOURCE - </a:t>
            </a:r>
            <a:r>
              <a:rPr lang="hr-BA" dirty="0"/>
              <a:t>List of Opportunities and Resources -EU</a:t>
            </a:r>
            <a:endParaRPr lang="en-US" dirty="0"/>
          </a:p>
        </p:txBody>
      </p:sp>
      <p:graphicFrame>
        <p:nvGraphicFramePr>
          <p:cNvPr id="4" name="Diagram 3">
            <a:extLst>
              <a:ext uri="{FF2B5EF4-FFF2-40B4-BE49-F238E27FC236}">
                <a16:creationId xmlns:a16="http://schemas.microsoft.com/office/drawing/2014/main" id="{F82842DB-DD89-4BD3-AF39-770EF236C073}"/>
              </a:ext>
            </a:extLst>
          </p:cNvPr>
          <p:cNvGraphicFramePr/>
          <p:nvPr/>
        </p:nvGraphicFramePr>
        <p:xfrm>
          <a:off x="436466" y="840964"/>
          <a:ext cx="431281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36930C39-D826-4DBF-B8CB-A66D036E55A9}"/>
              </a:ext>
            </a:extLst>
          </p:cNvPr>
          <p:cNvGraphicFramePr/>
          <p:nvPr/>
        </p:nvGraphicFramePr>
        <p:xfrm>
          <a:off x="5038531" y="845284"/>
          <a:ext cx="6783356" cy="54143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8203823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292402" y="4276166"/>
            <a:ext cx="3653367" cy="1680881"/>
          </a:xfrm>
        </p:spPr>
        <p:txBody>
          <a:bodyPr anchor="b">
            <a:normAutofit/>
          </a:bodyPr>
          <a:lstStyle/>
          <a:p>
            <a:r>
              <a:rPr lang="en-US" sz="3500" dirty="0"/>
              <a:t>OVERCOMING            A </a:t>
            </a:r>
            <a:r>
              <a:rPr lang="en-US" sz="3500" b="1" dirty="0">
                <a:solidFill>
                  <a:srgbClr val="A6377D"/>
                </a:solidFill>
              </a:rPr>
              <a:t>‘NO’ </a:t>
            </a:r>
            <a:r>
              <a:rPr lang="en-US" sz="3500" dirty="0"/>
              <a:t>WHEN SEEKING FUNDING</a:t>
            </a:r>
          </a:p>
        </p:txBody>
      </p:sp>
      <p:sp>
        <p:nvSpPr>
          <p:cNvPr id="8" name="Rectangle 7"/>
          <p:cNvSpPr/>
          <p:nvPr/>
        </p:nvSpPr>
        <p:spPr>
          <a:xfrm>
            <a:off x="2119086" y="1494971"/>
            <a:ext cx="9913257" cy="420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p:cNvSpPr>
            <a:spLocks noGrp="1"/>
          </p:cNvSpPr>
          <p:nvPr>
            <p:ph type="body" sz="quarter" idx="14"/>
          </p:nvPr>
        </p:nvSpPr>
        <p:spPr>
          <a:xfrm>
            <a:off x="4354286" y="766483"/>
            <a:ext cx="7447190" cy="4791468"/>
          </a:xfrm>
        </p:spPr>
        <p:txBody>
          <a:bodyPr/>
          <a:lstStyle/>
          <a:p>
            <a:pPr algn="just">
              <a:spcBef>
                <a:spcPts val="2000"/>
              </a:spcBef>
            </a:pPr>
            <a:r>
              <a:rPr lang="en-US" dirty="0"/>
              <a:t>If the recipe isn’t right, and you don’t get the Grant,– be sure to use these rejections as a learning experience!</a:t>
            </a:r>
          </a:p>
          <a:p>
            <a:pPr algn="just">
              <a:spcBef>
                <a:spcPts val="2000"/>
              </a:spcBef>
            </a:pPr>
            <a:r>
              <a:rPr lang="en-US" dirty="0"/>
              <a:t>Encountering a no can be disheartening.  But don’t let it get the better of you.  Consider these steps to increase your chances of being reconsidered, improve your potential for obtaining financing in the future and in general relieve the stress of securing funding.</a:t>
            </a:r>
          </a:p>
        </p:txBody>
      </p:sp>
      <p:cxnSp>
        <p:nvCxnSpPr>
          <p:cNvPr id="10" name="Straight Connector 9"/>
          <p:cNvCxnSpPr/>
          <p:nvPr/>
        </p:nvCxnSpPr>
        <p:spPr>
          <a:xfrm>
            <a:off x="3945770" y="377371"/>
            <a:ext cx="0" cy="6081487"/>
          </a:xfrm>
          <a:prstGeom prst="line">
            <a:avLst/>
          </a:prstGeom>
          <a:ln>
            <a:solidFill>
              <a:srgbClr val="A6377D"/>
            </a:solidFill>
          </a:ln>
        </p:spPr>
        <p:style>
          <a:lnRef idx="1">
            <a:schemeClr val="accent1"/>
          </a:lnRef>
          <a:fillRef idx="0">
            <a:schemeClr val="accent1"/>
          </a:fillRef>
          <a:effectRef idx="0">
            <a:schemeClr val="accent1"/>
          </a:effectRef>
          <a:fontRef idx="minor">
            <a:schemeClr val="tx1"/>
          </a:fontRef>
        </p:style>
      </p:cxnSp>
      <p:pic>
        <p:nvPicPr>
          <p:cNvPr id="5" name="Graphic 4" descr="Climbing outline">
            <a:extLst>
              <a:ext uri="{FF2B5EF4-FFF2-40B4-BE49-F238E27FC236}">
                <a16:creationId xmlns:a16="http://schemas.microsoft.com/office/drawing/2014/main" id="{D9618234-DA5B-4A0A-B0FA-219A57DCC63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747484" y="749603"/>
            <a:ext cx="2332565" cy="2332565"/>
          </a:xfrm>
          <a:prstGeom prst="rect">
            <a:avLst/>
          </a:prstGeom>
        </p:spPr>
      </p:pic>
      <p:sp>
        <p:nvSpPr>
          <p:cNvPr id="11" name="TextBox 10">
            <a:extLst>
              <a:ext uri="{FF2B5EF4-FFF2-40B4-BE49-F238E27FC236}">
                <a16:creationId xmlns:a16="http://schemas.microsoft.com/office/drawing/2014/main" id="{C59246A5-21AB-4CE8-A4B3-E2D8DF53F143}"/>
              </a:ext>
            </a:extLst>
          </p:cNvPr>
          <p:cNvSpPr txBox="1"/>
          <p:nvPr/>
        </p:nvSpPr>
        <p:spPr>
          <a:xfrm>
            <a:off x="4811490" y="4386766"/>
            <a:ext cx="6096000" cy="1754326"/>
          </a:xfrm>
          <a:prstGeom prst="rect">
            <a:avLst/>
          </a:prstGeom>
          <a:noFill/>
        </p:spPr>
        <p:txBody>
          <a:bodyPr wrap="square">
            <a:spAutoFit/>
          </a:bodyPr>
          <a:lstStyle/>
          <a:p>
            <a:pPr algn="ctr"/>
            <a:r>
              <a:rPr lang="en-US" sz="3600" i="1" dirty="0">
                <a:solidFill>
                  <a:srgbClr val="A6377D"/>
                </a:solidFill>
              </a:rPr>
              <a:t>“Enthusiasm is common. Endurance is rare.”</a:t>
            </a:r>
            <a:br>
              <a:rPr lang="en-US" sz="3600" dirty="0">
                <a:solidFill>
                  <a:srgbClr val="A6377D"/>
                </a:solidFill>
              </a:rPr>
            </a:br>
            <a:r>
              <a:rPr lang="hr-BA" sz="3600" b="1" dirty="0">
                <a:solidFill>
                  <a:srgbClr val="A6377D"/>
                </a:solidFill>
              </a:rPr>
              <a:t>-</a:t>
            </a:r>
            <a:r>
              <a:rPr lang="en-US" sz="3600" b="1" dirty="0">
                <a:solidFill>
                  <a:srgbClr val="A6377D"/>
                </a:solidFill>
              </a:rPr>
              <a:t> Angela Duckworth</a:t>
            </a:r>
            <a:endParaRPr lang="en-US" sz="3600" dirty="0">
              <a:solidFill>
                <a:srgbClr val="A6377D"/>
              </a:solidFill>
            </a:endParaRPr>
          </a:p>
        </p:txBody>
      </p:sp>
    </p:spTree>
    <p:extLst>
      <p:ext uri="{BB962C8B-B14F-4D97-AF65-F5344CB8AC3E}">
        <p14:creationId xmlns:p14="http://schemas.microsoft.com/office/powerpoint/2010/main" val="230774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292402" y="4276166"/>
            <a:ext cx="3653367" cy="1680881"/>
          </a:xfrm>
        </p:spPr>
        <p:txBody>
          <a:bodyPr anchor="b">
            <a:normAutofit/>
          </a:bodyPr>
          <a:lstStyle/>
          <a:p>
            <a:r>
              <a:rPr lang="en-US" sz="3500" dirty="0"/>
              <a:t>OVERCOMING            A </a:t>
            </a:r>
            <a:r>
              <a:rPr lang="en-US" sz="3500" b="1" dirty="0">
                <a:solidFill>
                  <a:srgbClr val="A6377D"/>
                </a:solidFill>
              </a:rPr>
              <a:t>‘NO’ </a:t>
            </a:r>
            <a:r>
              <a:rPr lang="en-US" sz="3500" dirty="0"/>
              <a:t>WHEN SEEKING FUNDING</a:t>
            </a:r>
          </a:p>
        </p:txBody>
      </p:sp>
      <p:sp>
        <p:nvSpPr>
          <p:cNvPr id="8" name="Rectangle 7"/>
          <p:cNvSpPr/>
          <p:nvPr/>
        </p:nvSpPr>
        <p:spPr>
          <a:xfrm>
            <a:off x="2119086" y="1494971"/>
            <a:ext cx="9913257" cy="420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p:cNvSpPr>
            <a:spLocks noGrp="1"/>
          </p:cNvSpPr>
          <p:nvPr>
            <p:ph type="body" sz="quarter" idx="14"/>
          </p:nvPr>
        </p:nvSpPr>
        <p:spPr>
          <a:xfrm>
            <a:off x="4354286" y="766483"/>
            <a:ext cx="7447190" cy="4791468"/>
          </a:xfrm>
        </p:spPr>
        <p:txBody>
          <a:bodyPr/>
          <a:lstStyle/>
          <a:p>
            <a:pPr algn="just">
              <a:spcBef>
                <a:spcPts val="2000"/>
              </a:spcBef>
            </a:pPr>
            <a:r>
              <a:rPr lang="en-US" b="1" dirty="0">
                <a:solidFill>
                  <a:srgbClr val="A6377D"/>
                </a:solidFill>
              </a:rPr>
              <a:t>Reflect on your approach </a:t>
            </a:r>
            <a:r>
              <a:rPr lang="en-US" dirty="0"/>
              <a:t>- be honest with yourself. Did you rush the application? Did you really think you met the priorities or did you not do yourself justice in writing about your business idea?</a:t>
            </a:r>
          </a:p>
          <a:p>
            <a:pPr algn="just">
              <a:spcBef>
                <a:spcPts val="2000"/>
              </a:spcBef>
            </a:pPr>
            <a:r>
              <a:rPr lang="en-US" b="1" dirty="0">
                <a:solidFill>
                  <a:srgbClr val="A6377D"/>
                </a:solidFill>
              </a:rPr>
              <a:t>Ask for feedback </a:t>
            </a:r>
            <a:r>
              <a:rPr lang="en-US" dirty="0"/>
              <a:t>- even if your rejection letter specifies a reason for your rejection, asking for verbal feedback will sometimes bring you a fuller and more open response.</a:t>
            </a:r>
          </a:p>
          <a:p>
            <a:pPr algn="just">
              <a:spcBef>
                <a:spcPts val="2000"/>
              </a:spcBef>
            </a:pPr>
            <a:r>
              <a:rPr lang="en-US" b="1" dirty="0">
                <a:solidFill>
                  <a:srgbClr val="A6377D"/>
                </a:solidFill>
              </a:rPr>
              <a:t>Act Professionally </a:t>
            </a:r>
            <a:r>
              <a:rPr lang="en-US" dirty="0"/>
              <a:t>- Even though disheartened, keep your </a:t>
            </a:r>
            <a:r>
              <a:rPr lang="en-US" dirty="0" err="1"/>
              <a:t>behaviour</a:t>
            </a:r>
            <a:r>
              <a:rPr lang="en-US" dirty="0"/>
              <a:t> and actions as professional as possible. If you thank the possible supporter politely for his/her time, and follow up in a few weeks when you’ve gathered more information or adjusted your business model, you may have a much better chance of getting that funding.</a:t>
            </a:r>
          </a:p>
        </p:txBody>
      </p:sp>
      <p:cxnSp>
        <p:nvCxnSpPr>
          <p:cNvPr id="10" name="Straight Connector 9"/>
          <p:cNvCxnSpPr/>
          <p:nvPr/>
        </p:nvCxnSpPr>
        <p:spPr>
          <a:xfrm>
            <a:off x="3945770" y="377371"/>
            <a:ext cx="0" cy="6081487"/>
          </a:xfrm>
          <a:prstGeom prst="line">
            <a:avLst/>
          </a:prstGeom>
          <a:ln>
            <a:solidFill>
              <a:srgbClr val="A6377D"/>
            </a:solidFill>
          </a:ln>
        </p:spPr>
        <p:style>
          <a:lnRef idx="1">
            <a:schemeClr val="accent1"/>
          </a:lnRef>
          <a:fillRef idx="0">
            <a:schemeClr val="accent1"/>
          </a:fillRef>
          <a:effectRef idx="0">
            <a:schemeClr val="accent1"/>
          </a:effectRef>
          <a:fontRef idx="minor">
            <a:schemeClr val="tx1"/>
          </a:fontRef>
        </p:style>
      </p:cxnSp>
      <p:pic>
        <p:nvPicPr>
          <p:cNvPr id="5" name="Graphic 4" descr="Climbing outline">
            <a:extLst>
              <a:ext uri="{FF2B5EF4-FFF2-40B4-BE49-F238E27FC236}">
                <a16:creationId xmlns:a16="http://schemas.microsoft.com/office/drawing/2014/main" id="{D9618234-DA5B-4A0A-B0FA-219A57DCC63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747484" y="749603"/>
            <a:ext cx="2332565" cy="2332565"/>
          </a:xfrm>
          <a:prstGeom prst="rect">
            <a:avLst/>
          </a:prstGeom>
        </p:spPr>
      </p:pic>
    </p:spTree>
    <p:extLst>
      <p:ext uri="{BB962C8B-B14F-4D97-AF65-F5344CB8AC3E}">
        <p14:creationId xmlns:p14="http://schemas.microsoft.com/office/powerpoint/2010/main" val="447137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292402" y="4276166"/>
            <a:ext cx="3653367" cy="1680881"/>
          </a:xfrm>
        </p:spPr>
        <p:txBody>
          <a:bodyPr anchor="b">
            <a:normAutofit/>
          </a:bodyPr>
          <a:lstStyle/>
          <a:p>
            <a:r>
              <a:rPr lang="en-US" sz="3500" dirty="0"/>
              <a:t>OVERCOMING            A </a:t>
            </a:r>
            <a:r>
              <a:rPr lang="en-US" sz="3500" b="1" dirty="0">
                <a:solidFill>
                  <a:srgbClr val="A6377D"/>
                </a:solidFill>
              </a:rPr>
              <a:t>‘NO’ </a:t>
            </a:r>
            <a:r>
              <a:rPr lang="en-US" sz="3500" dirty="0"/>
              <a:t>WHEN SEEKING FUNDING</a:t>
            </a:r>
          </a:p>
        </p:txBody>
      </p:sp>
      <p:sp>
        <p:nvSpPr>
          <p:cNvPr id="8" name="Rectangle 7"/>
          <p:cNvSpPr/>
          <p:nvPr/>
        </p:nvSpPr>
        <p:spPr>
          <a:xfrm>
            <a:off x="2119086" y="1494971"/>
            <a:ext cx="9913257" cy="420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p:cNvSpPr>
            <a:spLocks noGrp="1"/>
          </p:cNvSpPr>
          <p:nvPr>
            <p:ph type="body" sz="quarter" idx="14"/>
          </p:nvPr>
        </p:nvSpPr>
        <p:spPr>
          <a:xfrm>
            <a:off x="4354286" y="1150044"/>
            <a:ext cx="7447190" cy="4791468"/>
          </a:xfrm>
        </p:spPr>
        <p:txBody>
          <a:bodyPr/>
          <a:lstStyle/>
          <a:p>
            <a:pPr marL="342900" indent="-342900" algn="just">
              <a:spcBef>
                <a:spcPts val="2000"/>
              </a:spcBef>
              <a:buFont typeface="Wingdings" panose="05000000000000000000" pitchFamily="2" charset="2"/>
              <a:buChar char="§"/>
            </a:pPr>
            <a:r>
              <a:rPr lang="en-US" dirty="0"/>
              <a:t>Find out what did get funded – funders often publish lists of what they did fund.</a:t>
            </a:r>
          </a:p>
          <a:p>
            <a:pPr marL="342900" indent="-342900" algn="just">
              <a:spcBef>
                <a:spcPts val="2000"/>
              </a:spcBef>
              <a:buFont typeface="Wingdings" panose="05000000000000000000" pitchFamily="2" charset="2"/>
              <a:buChar char="§"/>
            </a:pPr>
            <a:r>
              <a:rPr lang="en-US" dirty="0"/>
              <a:t>What do you notice about the projects that got funded?</a:t>
            </a:r>
          </a:p>
          <a:p>
            <a:pPr marL="342900" indent="-342900" algn="just">
              <a:spcBef>
                <a:spcPts val="2000"/>
              </a:spcBef>
              <a:buFont typeface="Wingdings" panose="05000000000000000000" pitchFamily="2" charset="2"/>
              <a:buChar char="§"/>
            </a:pPr>
            <a:r>
              <a:rPr lang="en-US" dirty="0"/>
              <a:t>Were the businesses at a different stage to you?</a:t>
            </a:r>
          </a:p>
          <a:p>
            <a:pPr marL="342900" indent="-342900" algn="just">
              <a:spcBef>
                <a:spcPts val="2000"/>
              </a:spcBef>
              <a:buFont typeface="Wingdings" panose="05000000000000000000" pitchFamily="2" charset="2"/>
              <a:buChar char="§"/>
            </a:pPr>
            <a:r>
              <a:rPr lang="en-US" dirty="0"/>
              <a:t>Were you asking for much more (or less) money than they received?</a:t>
            </a:r>
          </a:p>
          <a:p>
            <a:pPr marL="342900" indent="-342900" algn="just">
              <a:spcBef>
                <a:spcPts val="2000"/>
              </a:spcBef>
              <a:buFont typeface="Wingdings" panose="05000000000000000000" pitchFamily="2" charset="2"/>
              <a:buChar char="§"/>
            </a:pPr>
            <a:r>
              <a:rPr lang="en-US" dirty="0"/>
              <a:t>Were you applying for activities that this funder hasn’t supported?</a:t>
            </a:r>
          </a:p>
        </p:txBody>
      </p:sp>
      <p:cxnSp>
        <p:nvCxnSpPr>
          <p:cNvPr id="10" name="Straight Connector 9"/>
          <p:cNvCxnSpPr/>
          <p:nvPr/>
        </p:nvCxnSpPr>
        <p:spPr>
          <a:xfrm>
            <a:off x="3945770" y="377371"/>
            <a:ext cx="0" cy="6081487"/>
          </a:xfrm>
          <a:prstGeom prst="line">
            <a:avLst/>
          </a:prstGeom>
          <a:ln>
            <a:solidFill>
              <a:srgbClr val="A6377D"/>
            </a:solidFill>
          </a:ln>
        </p:spPr>
        <p:style>
          <a:lnRef idx="1">
            <a:schemeClr val="accent1"/>
          </a:lnRef>
          <a:fillRef idx="0">
            <a:schemeClr val="accent1"/>
          </a:fillRef>
          <a:effectRef idx="0">
            <a:schemeClr val="accent1"/>
          </a:effectRef>
          <a:fontRef idx="minor">
            <a:schemeClr val="tx1"/>
          </a:fontRef>
        </p:style>
      </p:cxnSp>
      <p:pic>
        <p:nvPicPr>
          <p:cNvPr id="5" name="Graphic 4" descr="Climbing outline">
            <a:extLst>
              <a:ext uri="{FF2B5EF4-FFF2-40B4-BE49-F238E27FC236}">
                <a16:creationId xmlns:a16="http://schemas.microsoft.com/office/drawing/2014/main" id="{D9618234-DA5B-4A0A-B0FA-219A57DCC63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747484" y="749603"/>
            <a:ext cx="2332565" cy="2332565"/>
          </a:xfrm>
          <a:prstGeom prst="rect">
            <a:avLst/>
          </a:prstGeom>
        </p:spPr>
      </p:pic>
    </p:spTree>
    <p:extLst>
      <p:ext uri="{BB962C8B-B14F-4D97-AF65-F5344CB8AC3E}">
        <p14:creationId xmlns:p14="http://schemas.microsoft.com/office/powerpoint/2010/main" val="1239630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703B09-33D7-4588-BE03-C3A5B592B3B3}"/>
              </a:ext>
            </a:extLst>
          </p:cNvPr>
          <p:cNvSpPr>
            <a:spLocks noGrp="1"/>
          </p:cNvSpPr>
          <p:nvPr>
            <p:ph type="body" sz="quarter" idx="13"/>
          </p:nvPr>
        </p:nvSpPr>
        <p:spPr>
          <a:xfrm>
            <a:off x="2019300" y="3809622"/>
            <a:ext cx="8153399" cy="936550"/>
          </a:xfrm>
        </p:spPr>
        <p:txBody>
          <a:bodyPr>
            <a:normAutofit/>
          </a:bodyPr>
          <a:lstStyle/>
          <a:p>
            <a:r>
              <a:rPr lang="hr-BA" dirty="0"/>
              <a:t>Crowdfunding: Powerful, Scary, Liberating</a:t>
            </a:r>
            <a:endParaRPr lang="en-US" dirty="0"/>
          </a:p>
        </p:txBody>
      </p:sp>
      <p:pic>
        <p:nvPicPr>
          <p:cNvPr id="4" name="Graphic 3" descr="Group success outline">
            <a:extLst>
              <a:ext uri="{FF2B5EF4-FFF2-40B4-BE49-F238E27FC236}">
                <a16:creationId xmlns:a16="http://schemas.microsoft.com/office/drawing/2014/main" id="{68DCE6BC-E4E5-4588-B690-B6C38898450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4256" y="2302706"/>
            <a:ext cx="1763485" cy="1491343"/>
          </a:xfrm>
          <a:prstGeom prst="rect">
            <a:avLst/>
          </a:prstGeom>
        </p:spPr>
      </p:pic>
    </p:spTree>
    <p:extLst>
      <p:ext uri="{BB962C8B-B14F-4D97-AF65-F5344CB8AC3E}">
        <p14:creationId xmlns:p14="http://schemas.microsoft.com/office/powerpoint/2010/main" val="2816085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611319" y="307465"/>
            <a:ext cx="8852375" cy="697353"/>
          </a:xfrm>
        </p:spPr>
        <p:txBody>
          <a:bodyPr/>
          <a:lstStyle/>
          <a:p>
            <a:r>
              <a:rPr lang="en-US" dirty="0">
                <a:solidFill>
                  <a:schemeClr val="tx1"/>
                </a:solidFill>
              </a:rPr>
              <a:t>Crowdfunding: Powerful, Scary, Liberating</a:t>
            </a:r>
          </a:p>
        </p:txBody>
      </p:sp>
      <p:sp>
        <p:nvSpPr>
          <p:cNvPr id="6" name="Text Placeholder 5"/>
          <p:cNvSpPr>
            <a:spLocks noGrp="1"/>
          </p:cNvSpPr>
          <p:nvPr>
            <p:ph type="body" sz="quarter" idx="16"/>
          </p:nvPr>
        </p:nvSpPr>
        <p:spPr>
          <a:xfrm>
            <a:off x="611319" y="1479177"/>
            <a:ext cx="5063340" cy="4155937"/>
          </a:xfrm>
        </p:spPr>
        <p:txBody>
          <a:bodyPr/>
          <a:lstStyle/>
          <a:p>
            <a:r>
              <a:rPr lang="en-US" sz="2800" b="1" dirty="0">
                <a:solidFill>
                  <a:srgbClr val="A6377D"/>
                </a:solidFill>
              </a:rPr>
              <a:t>Crowdfunding</a:t>
            </a:r>
            <a:r>
              <a:rPr lang="en-US" sz="2800" dirty="0"/>
              <a:t> </a:t>
            </a:r>
            <a:r>
              <a:rPr lang="en-US" sz="2800" dirty="0">
                <a:solidFill>
                  <a:schemeClr val="tx1"/>
                </a:solidFill>
              </a:rPr>
              <a:t>is the financing of a new project by raising many small amounts of money from a large number of people.</a:t>
            </a:r>
            <a:endParaRPr lang="hr-BA" sz="2800" dirty="0">
              <a:solidFill>
                <a:schemeClr val="tx1"/>
              </a:solidFill>
            </a:endParaRPr>
          </a:p>
          <a:p>
            <a:endParaRPr lang="hr-BA" sz="2800" dirty="0">
              <a:solidFill>
                <a:schemeClr val="tx1"/>
              </a:solidFill>
            </a:endParaRPr>
          </a:p>
          <a:p>
            <a:r>
              <a:rPr lang="en-US" sz="2800" dirty="0">
                <a:solidFill>
                  <a:schemeClr val="tx1"/>
                </a:solidFill>
              </a:rPr>
              <a:t>Crowdfunding is not only </a:t>
            </a:r>
            <a:r>
              <a:rPr lang="hr-BA" sz="2800" dirty="0">
                <a:solidFill>
                  <a:schemeClr val="tx1"/>
                </a:solidFill>
              </a:rPr>
              <a:t>a</a:t>
            </a:r>
            <a:r>
              <a:rPr lang="en-US" sz="2800" dirty="0">
                <a:solidFill>
                  <a:schemeClr val="tx1"/>
                </a:solidFill>
              </a:rPr>
              <a:t> great way to raise money online for a project</a:t>
            </a:r>
            <a:r>
              <a:rPr lang="hr-BA" sz="2800" dirty="0">
                <a:solidFill>
                  <a:schemeClr val="tx1"/>
                </a:solidFill>
              </a:rPr>
              <a:t>,</a:t>
            </a:r>
            <a:r>
              <a:rPr lang="en-US" sz="2800" dirty="0">
                <a:solidFill>
                  <a:schemeClr val="tx1"/>
                </a:solidFill>
              </a:rPr>
              <a:t> but simultaneously build up a community and improve visibility/credibility for you and your </a:t>
            </a:r>
            <a:r>
              <a:rPr lang="hr-BA" sz="2800" dirty="0">
                <a:solidFill>
                  <a:schemeClr val="tx1"/>
                </a:solidFill>
              </a:rPr>
              <a:t>mediation project</a:t>
            </a:r>
            <a:r>
              <a:rPr lang="en-US" sz="2800" dirty="0">
                <a:solidFill>
                  <a:schemeClr val="tx1"/>
                </a:solidFill>
              </a:rPr>
              <a:t>.</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03449" y="1922929"/>
            <a:ext cx="6980738" cy="4935071"/>
          </a:xfrm>
          <a:prstGeom prst="rect">
            <a:avLst/>
          </a:prstGeom>
        </p:spPr>
      </p:pic>
      <p:cxnSp>
        <p:nvCxnSpPr>
          <p:cNvPr id="4" name="Straight Connector 3">
            <a:extLst>
              <a:ext uri="{FF2B5EF4-FFF2-40B4-BE49-F238E27FC236}">
                <a16:creationId xmlns:a16="http://schemas.microsoft.com/office/drawing/2014/main" id="{48F7543D-1577-479E-AE0A-90CD8F79126C}"/>
              </a:ext>
            </a:extLst>
          </p:cNvPr>
          <p:cNvCxnSpPr/>
          <p:nvPr/>
        </p:nvCxnSpPr>
        <p:spPr>
          <a:xfrm>
            <a:off x="740229" y="1004818"/>
            <a:ext cx="10722428" cy="0"/>
          </a:xfrm>
          <a:prstGeom prst="line">
            <a:avLst/>
          </a:prstGeom>
          <a:ln w="19050">
            <a:solidFill>
              <a:srgbClr val="A637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815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4EE7B-D792-495C-AFD0-2749770F8B0C}"/>
              </a:ext>
            </a:extLst>
          </p:cNvPr>
          <p:cNvSpPr>
            <a:spLocks noGrp="1"/>
          </p:cNvSpPr>
          <p:nvPr>
            <p:ph type="body" sz="quarter" idx="13"/>
          </p:nvPr>
        </p:nvSpPr>
        <p:spPr>
          <a:xfrm>
            <a:off x="783177" y="673347"/>
            <a:ext cx="10563696" cy="697353"/>
          </a:xfrm>
        </p:spPr>
        <p:txBody>
          <a:bodyPr/>
          <a:lstStyle/>
          <a:p>
            <a:r>
              <a:rPr lang="en-US" dirty="0"/>
              <a:t>Success Recipe in </a:t>
            </a:r>
            <a:r>
              <a:rPr lang="hr-BA" dirty="0"/>
              <a:t>S</a:t>
            </a:r>
            <a:r>
              <a:rPr lang="en-US" dirty="0"/>
              <a:t>ecuring </a:t>
            </a:r>
            <a:r>
              <a:rPr lang="hr-BA" dirty="0"/>
              <a:t>F</a:t>
            </a:r>
            <a:r>
              <a:rPr lang="en-US" dirty="0"/>
              <a:t>unding</a:t>
            </a:r>
          </a:p>
          <a:p>
            <a:endParaRPr lang="en-US" dirty="0"/>
          </a:p>
        </p:txBody>
      </p:sp>
      <p:sp>
        <p:nvSpPr>
          <p:cNvPr id="3" name="Text Placeholder 2">
            <a:extLst>
              <a:ext uri="{FF2B5EF4-FFF2-40B4-BE49-F238E27FC236}">
                <a16:creationId xmlns:a16="http://schemas.microsoft.com/office/drawing/2014/main" id="{04F091F6-7817-47EE-AB5F-4B9B5D95C20B}"/>
              </a:ext>
            </a:extLst>
          </p:cNvPr>
          <p:cNvSpPr>
            <a:spLocks noGrp="1"/>
          </p:cNvSpPr>
          <p:nvPr>
            <p:ph type="body" sz="quarter" idx="14"/>
          </p:nvPr>
        </p:nvSpPr>
        <p:spPr>
          <a:xfrm>
            <a:off x="7688424" y="2407298"/>
            <a:ext cx="4357396" cy="3506767"/>
          </a:xfrm>
        </p:spPr>
        <p:txBody>
          <a:bodyPr/>
          <a:lstStyle/>
          <a:p>
            <a:r>
              <a:rPr lang="en-US" sz="2800" b="1" dirty="0">
                <a:solidFill>
                  <a:srgbClr val="F6BC67"/>
                </a:solidFill>
              </a:rPr>
              <a:t>It really is like making a cake</a:t>
            </a:r>
            <a:endParaRPr lang="hr-BA" dirty="0"/>
          </a:p>
          <a:p>
            <a:r>
              <a:rPr lang="en-US" sz="2800" dirty="0"/>
              <a:t>It depends on ingredients  </a:t>
            </a:r>
            <a:endParaRPr lang="hr-BA" sz="2800" dirty="0"/>
          </a:p>
          <a:p>
            <a:r>
              <a:rPr lang="en-US" sz="2800" dirty="0"/>
              <a:t>(you and your project)  </a:t>
            </a:r>
            <a:endParaRPr lang="hr-BA" sz="2800" dirty="0"/>
          </a:p>
          <a:p>
            <a:r>
              <a:rPr lang="en-US" sz="2800" dirty="0"/>
              <a:t>&amp; following a recipe</a:t>
            </a:r>
            <a:r>
              <a:rPr lang="hr-BA" sz="2800" dirty="0"/>
              <a:t> (</a:t>
            </a:r>
            <a:r>
              <a:rPr lang="en-IE" sz="2800" dirty="0"/>
              <a:t>the </a:t>
            </a:r>
            <a:r>
              <a:rPr lang="hr-BA" sz="2800" dirty="0"/>
              <a:t>fund giver’s </a:t>
            </a:r>
            <a:r>
              <a:rPr lang="en-IE" sz="2800" dirty="0"/>
              <a:t>objectives and </a:t>
            </a:r>
            <a:r>
              <a:rPr lang="hr-BA" sz="2800" dirty="0"/>
              <a:t>rules)</a:t>
            </a:r>
            <a:endParaRPr lang="en-US" sz="2800" dirty="0"/>
          </a:p>
          <a:p>
            <a:endParaRPr lang="en-US" dirty="0"/>
          </a:p>
          <a:p>
            <a:endParaRPr lang="en-US" dirty="0"/>
          </a:p>
        </p:txBody>
      </p:sp>
      <p:pic>
        <p:nvPicPr>
          <p:cNvPr id="4" name="Picture 3" descr="C:\Documents and Settings\ocasey\Local Settings\Temporary Internet Files\Content.IE5\O34IBRWD\MPj04276910000[1].jpg">
            <a:extLst>
              <a:ext uri="{FF2B5EF4-FFF2-40B4-BE49-F238E27FC236}">
                <a16:creationId xmlns:a16="http://schemas.microsoft.com/office/drawing/2014/main" id="{C9ABCE72-883D-46E3-9A06-A8A89516193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670245"/>
            <a:ext cx="7098278" cy="47241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6764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C30C9A-3A80-4EFE-B8ED-A529DD25CAC3}"/>
              </a:ext>
            </a:extLst>
          </p:cNvPr>
          <p:cNvSpPr>
            <a:spLocks noGrp="1"/>
          </p:cNvSpPr>
          <p:nvPr>
            <p:ph type="body" sz="quarter" idx="13"/>
          </p:nvPr>
        </p:nvSpPr>
        <p:spPr/>
        <p:txBody>
          <a:bodyPr>
            <a:normAutofit fontScale="85000" lnSpcReduction="20000"/>
          </a:bodyPr>
          <a:lstStyle/>
          <a:p>
            <a:r>
              <a:rPr lang="en-US" b="0" dirty="0"/>
              <a:t>Crowdfunding example </a:t>
            </a:r>
          </a:p>
          <a:p>
            <a:endParaRPr lang="en-US" dirty="0"/>
          </a:p>
          <a:p>
            <a:r>
              <a:rPr lang="en-US" dirty="0"/>
              <a:t>Activity: READ</a:t>
            </a:r>
            <a:endParaRPr lang="hr-BA" dirty="0"/>
          </a:p>
          <a:p>
            <a:endParaRPr lang="hr-BA" b="0" dirty="0"/>
          </a:p>
          <a:p>
            <a:r>
              <a:rPr lang="en-US" b="0" dirty="0"/>
              <a:t>Refugee and migrant charity food bank</a:t>
            </a:r>
          </a:p>
        </p:txBody>
      </p:sp>
      <p:sp>
        <p:nvSpPr>
          <p:cNvPr id="3" name="Text Placeholder 2">
            <a:extLst>
              <a:ext uri="{FF2B5EF4-FFF2-40B4-BE49-F238E27FC236}">
                <a16:creationId xmlns:a16="http://schemas.microsoft.com/office/drawing/2014/main" id="{686CFE18-5298-486C-84FA-ABA00FF12932}"/>
              </a:ext>
            </a:extLst>
          </p:cNvPr>
          <p:cNvSpPr>
            <a:spLocks noGrp="1"/>
          </p:cNvSpPr>
          <p:nvPr>
            <p:ph type="body" sz="quarter" idx="14"/>
          </p:nvPr>
        </p:nvSpPr>
        <p:spPr/>
        <p:txBody>
          <a:bodyPr/>
          <a:lstStyle/>
          <a:p>
            <a:r>
              <a:rPr lang="en-US" dirty="0">
                <a:hlinkClick r:id="rId2"/>
              </a:rPr>
              <a:t>https://www.crowdfunder.co.uk/voicesinexilefoodbank</a:t>
            </a:r>
            <a:r>
              <a:rPr lang="hr-BA" dirty="0"/>
              <a:t> </a:t>
            </a:r>
            <a:r>
              <a:rPr lang="en-US" dirty="0"/>
              <a:t> </a:t>
            </a:r>
            <a:r>
              <a:rPr lang="hr-BA" dirty="0"/>
              <a:t> </a:t>
            </a:r>
            <a:endParaRPr lang="en-US" dirty="0"/>
          </a:p>
        </p:txBody>
      </p:sp>
      <p:pic>
        <p:nvPicPr>
          <p:cNvPr id="5" name="Picture 4">
            <a:extLst>
              <a:ext uri="{FF2B5EF4-FFF2-40B4-BE49-F238E27FC236}">
                <a16:creationId xmlns:a16="http://schemas.microsoft.com/office/drawing/2014/main" id="{BA8CB073-9B35-4C7D-A0F6-C9CD7AD3D7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16828" y="21771"/>
            <a:ext cx="8077200" cy="4543425"/>
          </a:xfrm>
          <a:prstGeom prst="rect">
            <a:avLst/>
          </a:prstGeom>
        </p:spPr>
      </p:pic>
    </p:spTree>
    <p:extLst>
      <p:ext uri="{BB962C8B-B14F-4D97-AF65-F5344CB8AC3E}">
        <p14:creationId xmlns:p14="http://schemas.microsoft.com/office/powerpoint/2010/main" val="402715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53A0DDA-43E4-47C2-8937-B258BA601863}"/>
              </a:ext>
            </a:extLst>
          </p:cNvPr>
          <p:cNvSpPr txBox="1"/>
          <p:nvPr/>
        </p:nvSpPr>
        <p:spPr>
          <a:xfrm>
            <a:off x="441332" y="228115"/>
            <a:ext cx="11750668" cy="968470"/>
          </a:xfrm>
          <a:prstGeom prst="rect">
            <a:avLst/>
          </a:prstGeom>
          <a:noFill/>
        </p:spPr>
        <p:txBody>
          <a:bodyPr wrap="square">
            <a:spAutoFit/>
          </a:bodyPr>
          <a:lstStyle/>
          <a:p>
            <a:pPr>
              <a:lnSpc>
                <a:spcPct val="90000"/>
              </a:lnSpc>
              <a:spcBef>
                <a:spcPts val="1000"/>
              </a:spcBef>
              <a:defRPr/>
            </a:pPr>
            <a:r>
              <a:rPr lang="hr-BA" sz="3600" dirty="0"/>
              <a:t>Crowdfunding: Powerful, Scary, Liberating</a:t>
            </a:r>
          </a:p>
          <a:p>
            <a:pPr marL="0" marR="0" lvl="0" indent="0" defTabSz="914400" rtl="0" eaLnBrk="1" fontAlgn="auto" latinLnBrk="0" hangingPunct="1">
              <a:lnSpc>
                <a:spcPct val="90000"/>
              </a:lnSpc>
              <a:spcBef>
                <a:spcPts val="1000"/>
              </a:spcBef>
              <a:spcAft>
                <a:spcPts val="0"/>
              </a:spcAft>
              <a:buClrTx/>
              <a:buSzTx/>
              <a:buFont typeface="Arial"/>
              <a:buNone/>
              <a:tabLst/>
              <a:defRPr/>
            </a:pPr>
            <a:endParaRPr lang="en-US" dirty="0"/>
          </a:p>
        </p:txBody>
      </p:sp>
      <p:cxnSp>
        <p:nvCxnSpPr>
          <p:cNvPr id="9" name="Straight Connector 8">
            <a:extLst>
              <a:ext uri="{FF2B5EF4-FFF2-40B4-BE49-F238E27FC236}">
                <a16:creationId xmlns:a16="http://schemas.microsoft.com/office/drawing/2014/main" id="{89CC2B33-9CAE-4816-AE25-D98D6FF186DB}"/>
              </a:ext>
            </a:extLst>
          </p:cNvPr>
          <p:cNvCxnSpPr/>
          <p:nvPr/>
        </p:nvCxnSpPr>
        <p:spPr>
          <a:xfrm>
            <a:off x="495760" y="1004818"/>
            <a:ext cx="10722428" cy="0"/>
          </a:xfrm>
          <a:prstGeom prst="line">
            <a:avLst/>
          </a:prstGeom>
          <a:ln w="19050">
            <a:solidFill>
              <a:srgbClr val="A6377D"/>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824C523-0CC5-47CC-9543-03A5560DDA8A}"/>
              </a:ext>
            </a:extLst>
          </p:cNvPr>
          <p:cNvSpPr txBox="1"/>
          <p:nvPr/>
        </p:nvSpPr>
        <p:spPr>
          <a:xfrm>
            <a:off x="0" y="1486394"/>
            <a:ext cx="4855029" cy="1815882"/>
          </a:xfrm>
          <a:prstGeom prst="rect">
            <a:avLst/>
          </a:prstGeom>
          <a:solidFill>
            <a:srgbClr val="A6377D"/>
          </a:solidFill>
          <a:ln>
            <a:solidFill>
              <a:srgbClr val="A6377D"/>
            </a:solidFill>
          </a:ln>
        </p:spPr>
        <p:txBody>
          <a:bodyPr wrap="square">
            <a:spAutoFit/>
          </a:bodyPr>
          <a:lstStyle/>
          <a:p>
            <a:r>
              <a:rPr lang="en-US" sz="2800" b="1" dirty="0">
                <a:solidFill>
                  <a:schemeClr val="bg1"/>
                </a:solidFill>
              </a:rPr>
              <a:t>READ </a:t>
            </a:r>
          </a:p>
          <a:p>
            <a:r>
              <a:rPr lang="en-US" sz="2800" dirty="0">
                <a:solidFill>
                  <a:schemeClr val="bg1"/>
                </a:solidFill>
                <a:hlinkClick r:id="rId2">
                  <a:extLst>
                    <a:ext uri="{A12FA001-AC4F-418D-AE19-62706E023703}">
                      <ahyp:hlinkClr xmlns:ahyp="http://schemas.microsoft.com/office/drawing/2018/hyperlinkcolor" val="tx"/>
                    </a:ext>
                  </a:extLst>
                </a:hlinkClick>
              </a:rPr>
              <a:t>Crowdfunding for Non-Profits, Charitable Causes, and Social Activists</a:t>
            </a:r>
            <a:r>
              <a:rPr lang="hr-BA" sz="2800" dirty="0">
                <a:solidFill>
                  <a:schemeClr val="bg1"/>
                </a:solidFill>
                <a:hlinkClick r:id="rId2">
                  <a:extLst>
                    <a:ext uri="{A12FA001-AC4F-418D-AE19-62706E023703}">
                      <ahyp:hlinkClr xmlns:ahyp="http://schemas.microsoft.com/office/drawing/2018/hyperlinkcolor" val="tx"/>
                    </a:ext>
                  </a:extLst>
                </a:hlinkClick>
              </a:rPr>
              <a:t> </a:t>
            </a:r>
            <a:endParaRPr lang="en-GB" sz="2800" dirty="0">
              <a:solidFill>
                <a:schemeClr val="bg1"/>
              </a:solidFill>
            </a:endParaRPr>
          </a:p>
        </p:txBody>
      </p:sp>
      <p:sp>
        <p:nvSpPr>
          <p:cNvPr id="15" name="TextBox 14">
            <a:extLst>
              <a:ext uri="{FF2B5EF4-FFF2-40B4-BE49-F238E27FC236}">
                <a16:creationId xmlns:a16="http://schemas.microsoft.com/office/drawing/2014/main" id="{9B383B65-141E-48C5-B19F-E9138A38C24B}"/>
              </a:ext>
            </a:extLst>
          </p:cNvPr>
          <p:cNvSpPr txBox="1"/>
          <p:nvPr/>
        </p:nvSpPr>
        <p:spPr>
          <a:xfrm>
            <a:off x="5439026" y="1498123"/>
            <a:ext cx="6304588" cy="2677656"/>
          </a:xfrm>
          <a:prstGeom prst="rect">
            <a:avLst/>
          </a:prstGeom>
          <a:noFill/>
        </p:spPr>
        <p:txBody>
          <a:bodyPr wrap="square">
            <a:spAutoFit/>
          </a:bodyPr>
          <a:lstStyle/>
          <a:p>
            <a:pPr algn="r"/>
            <a:r>
              <a:rPr lang="en-US" sz="2800" dirty="0"/>
              <a:t>Crowdfunding can be instrumental in raising awareness and promoting a cause</a:t>
            </a:r>
            <a:r>
              <a:rPr lang="hr-BA" sz="2800" dirty="0"/>
              <a:t>.</a:t>
            </a:r>
          </a:p>
          <a:p>
            <a:pPr algn="r"/>
            <a:endParaRPr lang="hr-BA" sz="2800" dirty="0"/>
          </a:p>
          <a:p>
            <a:pPr algn="r"/>
            <a:r>
              <a:rPr lang="en-US" sz="2800" dirty="0"/>
              <a:t>90% of funders went on to promote the project they supported, typically via social media</a:t>
            </a:r>
            <a:r>
              <a:rPr lang="en-US" sz="2800" dirty="0">
                <a:solidFill>
                  <a:srgbClr val="797979"/>
                </a:solidFill>
              </a:rPr>
              <a:t>.</a:t>
            </a:r>
          </a:p>
        </p:txBody>
      </p:sp>
      <p:sp>
        <p:nvSpPr>
          <p:cNvPr id="17" name="TextBox 16">
            <a:extLst>
              <a:ext uri="{FF2B5EF4-FFF2-40B4-BE49-F238E27FC236}">
                <a16:creationId xmlns:a16="http://schemas.microsoft.com/office/drawing/2014/main" id="{76CF8782-4479-4CFE-AB6F-1CDBA45E2ACF}"/>
              </a:ext>
            </a:extLst>
          </p:cNvPr>
          <p:cNvSpPr txBox="1"/>
          <p:nvPr/>
        </p:nvSpPr>
        <p:spPr>
          <a:xfrm>
            <a:off x="448386" y="4175779"/>
            <a:ext cx="6569068" cy="2246769"/>
          </a:xfrm>
          <a:prstGeom prst="rect">
            <a:avLst/>
          </a:prstGeom>
          <a:noFill/>
        </p:spPr>
        <p:txBody>
          <a:bodyPr wrap="square">
            <a:spAutoFit/>
          </a:bodyPr>
          <a:lstStyle/>
          <a:p>
            <a:r>
              <a:rPr lang="en-US" sz="2800" dirty="0">
                <a:solidFill>
                  <a:srgbClr val="A6377D"/>
                </a:solidFill>
              </a:rPr>
              <a:t>Since crowdfunding raises money for specific projects, rather than </a:t>
            </a:r>
            <a:r>
              <a:rPr lang="en-US" sz="2800" dirty="0" err="1">
                <a:solidFill>
                  <a:srgbClr val="A6377D"/>
                </a:solidFill>
              </a:rPr>
              <a:t>organisations</a:t>
            </a:r>
            <a:r>
              <a:rPr lang="en-US" sz="2800" dirty="0">
                <a:solidFill>
                  <a:srgbClr val="A6377D"/>
                </a:solidFill>
              </a:rPr>
              <a:t> as a whole, it provides more transparency around what funds will be used for and how they will benefit others. </a:t>
            </a:r>
          </a:p>
        </p:txBody>
      </p:sp>
      <p:pic>
        <p:nvPicPr>
          <p:cNvPr id="19" name="Graphic 18" descr="Lights On outline">
            <a:extLst>
              <a:ext uri="{FF2B5EF4-FFF2-40B4-BE49-F238E27FC236}">
                <a16:creationId xmlns:a16="http://schemas.microsoft.com/office/drawing/2014/main" id="{864ED2C9-5BFD-4E37-8386-F64E2374C02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51890" y="4437880"/>
            <a:ext cx="1363510" cy="1363510"/>
          </a:xfrm>
          <a:prstGeom prst="rect">
            <a:avLst/>
          </a:prstGeom>
        </p:spPr>
      </p:pic>
    </p:spTree>
    <p:extLst>
      <p:ext uri="{BB962C8B-B14F-4D97-AF65-F5344CB8AC3E}">
        <p14:creationId xmlns:p14="http://schemas.microsoft.com/office/powerpoint/2010/main" val="27636570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1C34AC-DD01-43BE-8DE2-6AEAA8933306}"/>
              </a:ext>
            </a:extLst>
          </p:cNvPr>
          <p:cNvSpPr>
            <a:spLocks noGrp="1"/>
          </p:cNvSpPr>
          <p:nvPr>
            <p:ph type="body" sz="quarter" idx="15"/>
          </p:nvPr>
        </p:nvSpPr>
        <p:spPr/>
        <p:txBody>
          <a:bodyPr/>
          <a:lstStyle/>
          <a:p>
            <a:r>
              <a:rPr lang="hr-BA" dirty="0"/>
              <a:t>Crowdfunding P</a:t>
            </a:r>
            <a:r>
              <a:rPr lang="en-US" dirty="0"/>
              <a:t>latforms</a:t>
            </a:r>
            <a:r>
              <a:rPr lang="hr-BA" dirty="0"/>
              <a:t> -  How does it work?</a:t>
            </a:r>
            <a:endParaRPr lang="en-US" dirty="0"/>
          </a:p>
        </p:txBody>
      </p:sp>
      <p:sp>
        <p:nvSpPr>
          <p:cNvPr id="3" name="Text Placeholder 2">
            <a:extLst>
              <a:ext uri="{FF2B5EF4-FFF2-40B4-BE49-F238E27FC236}">
                <a16:creationId xmlns:a16="http://schemas.microsoft.com/office/drawing/2014/main" id="{5EDFF5A2-A7C1-4895-BD21-434E5B8E2689}"/>
              </a:ext>
            </a:extLst>
          </p:cNvPr>
          <p:cNvSpPr>
            <a:spLocks noGrp="1"/>
          </p:cNvSpPr>
          <p:nvPr>
            <p:ph type="body" sz="quarter" idx="16"/>
          </p:nvPr>
        </p:nvSpPr>
        <p:spPr>
          <a:xfrm>
            <a:off x="571313" y="1852738"/>
            <a:ext cx="10978262" cy="403801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E494F"/>
                </a:solidFill>
                <a:effectLst/>
                <a:uLnTx/>
                <a:uFillTx/>
                <a:latin typeface="Calibri" panose="020F0502020204030204"/>
                <a:ea typeface="+mn-ea"/>
                <a:cs typeface="+mn-cs"/>
              </a:rPr>
              <a:t>Different platforms apply different charges depending on the model you chose.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E494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A6377D"/>
                </a:solidFill>
                <a:effectLst/>
                <a:uLnTx/>
                <a:uFillTx/>
                <a:latin typeface="Calibri" panose="020F0502020204030204"/>
                <a:ea typeface="+mn-ea"/>
                <a:cs typeface="+mn-cs"/>
              </a:rPr>
              <a:t>Platform Hosting fee: </a:t>
            </a:r>
            <a:r>
              <a:rPr kumimoji="0" lang="en-GB" sz="2200" b="0" i="0" u="none" strike="noStrike" kern="1200" cap="none" spc="0" normalizeH="0" baseline="0" noProof="0" dirty="0">
                <a:ln>
                  <a:noFill/>
                </a:ln>
                <a:solidFill>
                  <a:srgbClr val="1E494F"/>
                </a:solidFill>
                <a:effectLst/>
                <a:uLnTx/>
                <a:uFillTx/>
                <a:latin typeface="Calibri" panose="020F0502020204030204"/>
                <a:ea typeface="+mn-ea"/>
                <a:cs typeface="+mn-cs"/>
              </a:rPr>
              <a:t>Some platforms, although not all, charge an initial cost just for hosting your campaign. Top tip - Make sure to ask platform what fee applies to them before starting the campaign.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E494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A6377D"/>
                </a:solidFill>
                <a:effectLst/>
                <a:uLnTx/>
                <a:uFillTx/>
                <a:latin typeface="Calibri" panose="020F0502020204030204"/>
                <a:ea typeface="+mn-ea"/>
                <a:cs typeface="+mn-cs"/>
              </a:rPr>
              <a:t>Success fee: </a:t>
            </a:r>
            <a:r>
              <a:rPr kumimoji="0" lang="en-GB" sz="2200" b="0" i="0" u="none" strike="noStrike" kern="1200" cap="none" spc="0" normalizeH="0" baseline="0" noProof="0" dirty="0">
                <a:ln>
                  <a:noFill/>
                </a:ln>
                <a:solidFill>
                  <a:srgbClr val="1E494F"/>
                </a:solidFill>
                <a:effectLst/>
                <a:uLnTx/>
                <a:uFillTx/>
                <a:latin typeface="Calibri" panose="020F0502020204030204"/>
                <a:ea typeface="+mn-ea"/>
                <a:cs typeface="+mn-cs"/>
              </a:rPr>
              <a:t>The majority of crowdfunding platforms will take a percentage of the total amount raised. The percentage varies from platform to platform and ranges between 3% and 12% of total raised.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E494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A6377D"/>
                </a:solidFill>
                <a:effectLst/>
                <a:uLnTx/>
                <a:uFillTx/>
                <a:latin typeface="Calibri" panose="020F0502020204030204"/>
                <a:ea typeface="+mn-ea"/>
                <a:cs typeface="+mn-cs"/>
              </a:rPr>
              <a:t>Payment processing fees: </a:t>
            </a:r>
            <a:r>
              <a:rPr kumimoji="0" lang="en-GB" sz="2200" b="0" i="0" u="none" strike="noStrike" kern="1200" cap="none" spc="0" normalizeH="0" baseline="0" noProof="0" dirty="0">
                <a:ln>
                  <a:noFill/>
                </a:ln>
                <a:solidFill>
                  <a:srgbClr val="1E494F"/>
                </a:solidFill>
                <a:effectLst/>
                <a:uLnTx/>
                <a:uFillTx/>
                <a:latin typeface="Calibri" panose="020F0502020204030204"/>
                <a:ea typeface="+mn-ea"/>
                <a:cs typeface="+mn-cs"/>
              </a:rPr>
              <a:t>Look out also for a service fee for every transaction made. Usually this fee is on average 3%. For instance, for every €100 donation/investment, only €97 reaches the campaign</a:t>
            </a:r>
            <a:endParaRPr lang="en-US" dirty="0"/>
          </a:p>
        </p:txBody>
      </p:sp>
    </p:spTree>
    <p:extLst>
      <p:ext uri="{BB962C8B-B14F-4D97-AF65-F5344CB8AC3E}">
        <p14:creationId xmlns:p14="http://schemas.microsoft.com/office/powerpoint/2010/main" val="921983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F946EA-3AB5-41B8-92E6-2B4352113F89}"/>
              </a:ext>
            </a:extLst>
          </p:cNvPr>
          <p:cNvSpPr>
            <a:spLocks noGrp="1"/>
          </p:cNvSpPr>
          <p:nvPr>
            <p:ph type="body" sz="quarter" idx="15"/>
          </p:nvPr>
        </p:nvSpPr>
        <p:spPr>
          <a:xfrm>
            <a:off x="505999" y="333997"/>
            <a:ext cx="10978262" cy="617725"/>
          </a:xfrm>
        </p:spPr>
        <p:txBody>
          <a:bodyPr/>
          <a:lstStyle/>
          <a:p>
            <a:r>
              <a:rPr lang="en-US" dirty="0"/>
              <a:t>5 Crowdfunding Websites for Not-For-Profits</a:t>
            </a:r>
          </a:p>
          <a:p>
            <a:endParaRPr lang="en-US" dirty="0"/>
          </a:p>
        </p:txBody>
      </p:sp>
      <p:sp>
        <p:nvSpPr>
          <p:cNvPr id="4" name="Text Placeholder 2">
            <a:extLst>
              <a:ext uri="{FF2B5EF4-FFF2-40B4-BE49-F238E27FC236}">
                <a16:creationId xmlns:a16="http://schemas.microsoft.com/office/drawing/2014/main" id="{2A2993C2-7D71-41DE-9335-63424607802F}"/>
              </a:ext>
            </a:extLst>
          </p:cNvPr>
          <p:cNvSpPr txBox="1">
            <a:spLocks/>
          </p:cNvSpPr>
          <p:nvPr/>
        </p:nvSpPr>
        <p:spPr>
          <a:xfrm>
            <a:off x="348343" y="942392"/>
            <a:ext cx="11495314" cy="433873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Arial"/>
              <a:buAutoNum type="arabicPeriod"/>
            </a:pPr>
            <a:r>
              <a:rPr lang="en-US" dirty="0">
                <a:solidFill>
                  <a:srgbClr val="0070C0"/>
                </a:solidFill>
                <a:hlinkClick r:id="rId2">
                  <a:extLst>
                    <a:ext uri="{A12FA001-AC4F-418D-AE19-62706E023703}">
                      <ahyp:hlinkClr xmlns:ahyp="http://schemas.microsoft.com/office/drawing/2018/hyperlinkcolor" val="tx"/>
                    </a:ext>
                  </a:extLst>
                </a:hlinkClick>
              </a:rPr>
              <a:t>Crowd</a:t>
            </a:r>
            <a:r>
              <a:rPr lang="en-US" dirty="0">
                <a:hlinkClick r:id="rId2"/>
              </a:rPr>
              <a:t>funder</a:t>
            </a:r>
            <a:r>
              <a:rPr lang="hr-BA" dirty="0"/>
              <a:t> </a:t>
            </a:r>
            <a:r>
              <a:rPr lang="en-US" sz="1800" dirty="0"/>
              <a:t>offers two different funding methods: All or Nothing (you only receive your pledges if you hit your target) and Keep What You Raise (you get to keep all your pledges, whether your projects hits target or not). The latter is best suited for causes or charitable projects.  </a:t>
            </a:r>
            <a:endParaRPr lang="hr-BA" sz="1800" dirty="0"/>
          </a:p>
          <a:p>
            <a:pPr marL="457200" indent="-457200">
              <a:buFont typeface="Arial"/>
              <a:buAutoNum type="arabicPeriod"/>
            </a:pPr>
            <a:r>
              <a:rPr lang="en-US" dirty="0">
                <a:solidFill>
                  <a:srgbClr val="0070C0"/>
                </a:solidFill>
                <a:hlinkClick r:id="rId3">
                  <a:extLst>
                    <a:ext uri="{A12FA001-AC4F-418D-AE19-62706E023703}">
                      <ahyp:hlinkClr xmlns:ahyp="http://schemas.microsoft.com/office/drawing/2018/hyperlinkcolor" val="tx"/>
                    </a:ext>
                  </a:extLst>
                </a:hlinkClick>
              </a:rPr>
              <a:t>Crow</a:t>
            </a:r>
            <a:r>
              <a:rPr lang="en-US" dirty="0">
                <a:hlinkClick r:id="rId3"/>
              </a:rPr>
              <a:t>dFundMe</a:t>
            </a:r>
            <a:r>
              <a:rPr lang="hr-BA" dirty="0"/>
              <a:t> </a:t>
            </a:r>
            <a:r>
              <a:rPr lang="en-US" sz="1800" dirty="0"/>
              <a:t>allow</a:t>
            </a:r>
            <a:r>
              <a:rPr lang="hr-BA" sz="1800" dirty="0"/>
              <a:t>s</a:t>
            </a:r>
            <a:r>
              <a:rPr lang="en-US" sz="1800" dirty="0"/>
              <a:t> pretty much any project regardless of whether it’s a commercial or social idea. They only allow ‘All or nothing’ type of funding, which means that if you don’t raise all the money set as target, it goes back to the donors.  </a:t>
            </a:r>
            <a:endParaRPr lang="hr-BA" sz="1800" dirty="0"/>
          </a:p>
          <a:p>
            <a:pPr marL="457200" indent="-457200">
              <a:buFont typeface="Arial"/>
              <a:buAutoNum type="arabicPeriod"/>
            </a:pPr>
            <a:r>
              <a:rPr lang="en-US" dirty="0">
                <a:solidFill>
                  <a:srgbClr val="0070C0"/>
                </a:solidFill>
                <a:hlinkClick r:id="rId4">
                  <a:extLst>
                    <a:ext uri="{A12FA001-AC4F-418D-AE19-62706E023703}">
                      <ahyp:hlinkClr xmlns:ahyp="http://schemas.microsoft.com/office/drawing/2018/hyperlinkcolor" val="tx"/>
                    </a:ext>
                  </a:extLst>
                </a:hlinkClick>
              </a:rPr>
              <a:t>Kickstarter</a:t>
            </a:r>
            <a:r>
              <a:rPr lang="en-US" sz="1800" dirty="0"/>
              <a:t> is a widely known crowdfunding platform aimed at creative projects. Project creators choose a deadline and minimum funding goal and if the goal isn’t met by the deadline, no funds are collected. Those who back Kickstarter projects are offered rewards for their pledges.</a:t>
            </a:r>
            <a:endParaRPr lang="hr-BA" sz="1800" dirty="0"/>
          </a:p>
          <a:p>
            <a:pPr marL="457200" indent="-457200">
              <a:buFont typeface="Arial"/>
              <a:buAutoNum type="arabicPeriod"/>
            </a:pPr>
            <a:r>
              <a:rPr lang="en-US" dirty="0">
                <a:solidFill>
                  <a:srgbClr val="0070C0"/>
                </a:solidFill>
                <a:hlinkClick r:id="rId5">
                  <a:extLst>
                    <a:ext uri="{A12FA001-AC4F-418D-AE19-62706E023703}">
                      <ahyp:hlinkClr xmlns:ahyp="http://schemas.microsoft.com/office/drawing/2018/hyperlinkcolor" val="tx"/>
                    </a:ext>
                  </a:extLst>
                </a:hlinkClick>
              </a:rPr>
              <a:t>Generosity</a:t>
            </a:r>
            <a:r>
              <a:rPr lang="hr-BA" dirty="0">
                <a:solidFill>
                  <a:srgbClr val="0070C0"/>
                </a:solidFill>
              </a:rPr>
              <a:t> </a:t>
            </a:r>
            <a:r>
              <a:rPr lang="en-US" sz="1800" dirty="0"/>
              <a:t>is Indiegogo’s charity crowdfunding platform, which was specifically designed for the needs of socially minded not-for-profits and individuals looking to solve both personal and community challenges.</a:t>
            </a:r>
            <a:r>
              <a:rPr lang="hr-BA" sz="1800" dirty="0"/>
              <a:t> T</a:t>
            </a:r>
            <a:r>
              <a:rPr lang="en-US" sz="1800" dirty="0"/>
              <a:t>he platform does not take any fee out of the money raised; however, payment processor fees may apply.</a:t>
            </a:r>
            <a:endParaRPr lang="hr-BA" sz="1800" dirty="0"/>
          </a:p>
          <a:p>
            <a:pPr marL="457200" indent="-457200">
              <a:buFont typeface="Arial"/>
              <a:buAutoNum type="arabicPeriod"/>
            </a:pPr>
            <a:r>
              <a:rPr lang="en-US" dirty="0">
                <a:solidFill>
                  <a:srgbClr val="0070C0"/>
                </a:solidFill>
                <a:hlinkClick r:id="rId6">
                  <a:extLst>
                    <a:ext uri="{A12FA001-AC4F-418D-AE19-62706E023703}">
                      <ahyp:hlinkClr xmlns:ahyp="http://schemas.microsoft.com/office/drawing/2018/hyperlinkcolor" val="tx"/>
                    </a:ext>
                  </a:extLst>
                </a:hlinkClick>
              </a:rPr>
              <a:t>GoFundMe</a:t>
            </a:r>
            <a:r>
              <a:rPr lang="hr-BA" dirty="0">
                <a:solidFill>
                  <a:srgbClr val="0070C0"/>
                </a:solidFill>
              </a:rPr>
              <a:t> </a:t>
            </a:r>
            <a:r>
              <a:rPr lang="en-US" sz="1800" dirty="0"/>
              <a:t>is a crowdfunding platform that enables people to raise money for different life events. Supported countries and currencies include United States of America ($USD), United Kingdom (£GBP), Canada ($CAD), Australia ($AUD), and some European Union countries that use the Euro as their official currency (€EUR). With GoFundMe, you keep each and every donation you receive; reaching your goal is not required.</a:t>
            </a:r>
            <a:endParaRPr lang="en-US" dirty="0">
              <a:solidFill>
                <a:srgbClr val="0070C0"/>
              </a:solidFill>
            </a:endParaRPr>
          </a:p>
        </p:txBody>
      </p:sp>
    </p:spTree>
    <p:extLst>
      <p:ext uri="{BB962C8B-B14F-4D97-AF65-F5344CB8AC3E}">
        <p14:creationId xmlns:p14="http://schemas.microsoft.com/office/powerpoint/2010/main" val="17514698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8F328C-99BF-40CA-9AB7-FD6276D42EEE}"/>
              </a:ext>
            </a:extLst>
          </p:cNvPr>
          <p:cNvSpPr>
            <a:spLocks noGrp="1"/>
          </p:cNvSpPr>
          <p:nvPr>
            <p:ph type="body" sz="quarter" idx="15"/>
          </p:nvPr>
        </p:nvSpPr>
        <p:spPr>
          <a:xfrm>
            <a:off x="468676" y="371692"/>
            <a:ext cx="6062753" cy="1083096"/>
          </a:xfrm>
        </p:spPr>
        <p:txBody>
          <a:bodyPr/>
          <a:lstStyle/>
          <a:p>
            <a:r>
              <a:rPr lang="en-US" dirty="0"/>
              <a:t>Crowd Funding – </a:t>
            </a:r>
            <a:r>
              <a:rPr lang="hr-BA" dirty="0"/>
              <a:t>A</a:t>
            </a:r>
            <a:r>
              <a:rPr lang="en-US" dirty="0"/>
              <a:t> </a:t>
            </a:r>
            <a:r>
              <a:rPr lang="hr-BA" dirty="0"/>
              <a:t>G</a:t>
            </a:r>
            <a:r>
              <a:rPr lang="en-US" dirty="0"/>
              <a:t>ood </a:t>
            </a:r>
            <a:r>
              <a:rPr lang="hr-BA" dirty="0"/>
              <a:t>V</a:t>
            </a:r>
            <a:r>
              <a:rPr lang="en-US" dirty="0"/>
              <a:t>ideo </a:t>
            </a:r>
            <a:r>
              <a:rPr lang="hr-BA" dirty="0"/>
              <a:t>P</a:t>
            </a:r>
            <a:r>
              <a:rPr lang="en-US" dirty="0"/>
              <a:t>itch is </a:t>
            </a:r>
            <a:r>
              <a:rPr lang="hr-BA" dirty="0"/>
              <a:t>K</a:t>
            </a:r>
            <a:r>
              <a:rPr lang="en-US" dirty="0"/>
              <a:t>ey!</a:t>
            </a:r>
          </a:p>
          <a:p>
            <a:endParaRPr lang="en-US" dirty="0"/>
          </a:p>
        </p:txBody>
      </p:sp>
      <p:sp>
        <p:nvSpPr>
          <p:cNvPr id="3" name="Text Placeholder 2">
            <a:extLst>
              <a:ext uri="{FF2B5EF4-FFF2-40B4-BE49-F238E27FC236}">
                <a16:creationId xmlns:a16="http://schemas.microsoft.com/office/drawing/2014/main" id="{77BD3545-B7F2-41F3-A41B-FE1B00B58555}"/>
              </a:ext>
            </a:extLst>
          </p:cNvPr>
          <p:cNvSpPr>
            <a:spLocks noGrp="1"/>
          </p:cNvSpPr>
          <p:nvPr>
            <p:ph type="body" sz="quarter" idx="16"/>
          </p:nvPr>
        </p:nvSpPr>
        <p:spPr>
          <a:xfrm>
            <a:off x="468676" y="1638134"/>
            <a:ext cx="6156059" cy="4038015"/>
          </a:xfrm>
        </p:spPr>
        <p:txBody>
          <a:bodyPr/>
          <a:lstStyle/>
          <a:p>
            <a:pPr marL="342900" indent="-342900">
              <a:buFont typeface="Arial" panose="020B0604020202020204" pitchFamily="34" charset="0"/>
              <a:buChar char="•"/>
            </a:pPr>
            <a:r>
              <a:rPr lang="en-US" dirty="0"/>
              <a:t>Excellent video pitches are essential to successful crowdfunding campaigns.</a:t>
            </a:r>
          </a:p>
          <a:p>
            <a:pPr marL="342900" indent="-342900">
              <a:buFont typeface="Arial" panose="020B0604020202020204" pitchFamily="34" charset="0"/>
              <a:buChar char="•"/>
            </a:pPr>
            <a:r>
              <a:rPr lang="en-US" dirty="0"/>
              <a:t>But pitching your </a:t>
            </a:r>
            <a:r>
              <a:rPr lang="hr-BA" dirty="0"/>
              <a:t>idea </a:t>
            </a:r>
            <a:r>
              <a:rPr lang="en-US" dirty="0"/>
              <a:t>takes practice, preparation and perseverance.</a:t>
            </a:r>
          </a:p>
          <a:p>
            <a:pPr marL="342900" indent="-342900">
              <a:buFont typeface="Arial" panose="020B0604020202020204" pitchFamily="34" charset="0"/>
              <a:buChar char="•"/>
            </a:pPr>
            <a:r>
              <a:rPr lang="en-US" dirty="0"/>
              <a:t>Do your research, by viewing other video pitches.</a:t>
            </a:r>
          </a:p>
          <a:p>
            <a:pPr marL="342900" indent="-342900">
              <a:buFont typeface="Arial" panose="020B0604020202020204" pitchFamily="34" charset="0"/>
              <a:buChar char="•"/>
            </a:pPr>
            <a:r>
              <a:rPr lang="en-US" dirty="0"/>
              <a:t>Write a compelling script that communicates your unique selling points simply and clearly.</a:t>
            </a:r>
          </a:p>
          <a:p>
            <a:pPr marL="342900" indent="-342900">
              <a:buFont typeface="Arial" panose="020B0604020202020204" pitchFamily="34" charset="0"/>
              <a:buChar char="•"/>
            </a:pPr>
            <a:r>
              <a:rPr lang="en-US" dirty="0"/>
              <a:t>Record the vision with passion and enthusiasm – it is infectious and will give the viewer confidence in your commitment</a:t>
            </a:r>
          </a:p>
          <a:p>
            <a:pPr marL="342900" indent="-342900">
              <a:buFont typeface="Arial" panose="020B0604020202020204" pitchFamily="34" charset="0"/>
              <a:buChar char="•"/>
            </a:pPr>
            <a:r>
              <a:rPr lang="en-US" dirty="0"/>
              <a:t>Reshoot it until it’s right.</a:t>
            </a:r>
          </a:p>
          <a:p>
            <a:endParaRPr lang="en-US" dirty="0"/>
          </a:p>
        </p:txBody>
      </p:sp>
      <p:sp>
        <p:nvSpPr>
          <p:cNvPr id="4" name="TextBox 3">
            <a:extLst>
              <a:ext uri="{FF2B5EF4-FFF2-40B4-BE49-F238E27FC236}">
                <a16:creationId xmlns:a16="http://schemas.microsoft.com/office/drawing/2014/main" id="{AB81EA4A-C808-4A0F-B7E7-41FFD3F63F93}"/>
              </a:ext>
            </a:extLst>
          </p:cNvPr>
          <p:cNvSpPr txBox="1"/>
          <p:nvPr/>
        </p:nvSpPr>
        <p:spPr>
          <a:xfrm>
            <a:off x="6882947" y="152399"/>
            <a:ext cx="5195205" cy="707886"/>
          </a:xfrm>
          <a:prstGeom prst="rect">
            <a:avLst/>
          </a:prstGeom>
          <a:noFill/>
        </p:spPr>
        <p:txBody>
          <a:bodyPr wrap="none" rtlCol="0">
            <a:spAutoFit/>
          </a:bodyPr>
          <a:lstStyle/>
          <a:p>
            <a:pPr algn="ctr"/>
            <a:r>
              <a:rPr lang="hr-BA" sz="2000" b="1" dirty="0">
                <a:solidFill>
                  <a:srgbClr val="76C6D2"/>
                </a:solidFill>
              </a:rPr>
              <a:t>Watch the sucessful crowdfunding video pitch: </a:t>
            </a:r>
          </a:p>
          <a:p>
            <a:pPr algn="ctr"/>
            <a:r>
              <a:rPr lang="en-US" sz="2000" b="1" dirty="0">
                <a:solidFill>
                  <a:srgbClr val="76C6D2"/>
                </a:solidFill>
              </a:rPr>
              <a:t>Community Food Response </a:t>
            </a:r>
          </a:p>
        </p:txBody>
      </p:sp>
      <p:pic>
        <p:nvPicPr>
          <p:cNvPr id="6" name="Picture 5" descr="A picture containing text&#10;&#10;Description automatically generated">
            <a:extLst>
              <a:ext uri="{FF2B5EF4-FFF2-40B4-BE49-F238E27FC236}">
                <a16:creationId xmlns:a16="http://schemas.microsoft.com/office/drawing/2014/main" id="{A954E531-5C87-4C06-B426-56DD3EE3263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623175" y="3886201"/>
            <a:ext cx="4114800" cy="2819400"/>
          </a:xfrm>
          <a:prstGeom prst="rect">
            <a:avLst/>
          </a:prstGeom>
          <a:ln>
            <a:noFill/>
          </a:ln>
          <a:effectLst>
            <a:outerShdw blurRad="292100" dist="139700" dir="2700000" algn="tl" rotWithShape="0">
              <a:srgbClr val="333333">
                <a:alpha val="65000"/>
              </a:srgbClr>
            </a:outerShdw>
          </a:effectLst>
        </p:spPr>
      </p:pic>
      <p:pic>
        <p:nvPicPr>
          <p:cNvPr id="7" name="Online Media 6" title="Made in Hackney | We Need Each Other Now - COVID-19 Emergency">
            <a:hlinkClick r:id="" action="ppaction://media"/>
            <a:extLst>
              <a:ext uri="{FF2B5EF4-FFF2-40B4-BE49-F238E27FC236}">
                <a16:creationId xmlns:a16="http://schemas.microsoft.com/office/drawing/2014/main" id="{67B91B14-7371-4BDE-BBC6-B3ED1ADB5BB4}"/>
              </a:ext>
            </a:extLst>
          </p:cNvPr>
          <p:cNvPicPr>
            <a:picLocks noRot="1" noChangeAspect="1"/>
          </p:cNvPicPr>
          <p:nvPr>
            <a:videoFile r:link="rId1"/>
          </p:nvPr>
        </p:nvPicPr>
        <p:blipFill>
          <a:blip r:embed="rId4"/>
          <a:stretch>
            <a:fillRect/>
          </a:stretch>
        </p:blipFill>
        <p:spPr>
          <a:xfrm>
            <a:off x="7512050" y="1080527"/>
            <a:ext cx="4337050" cy="2450433"/>
          </a:xfrm>
          <a:prstGeom prst="rect">
            <a:avLst/>
          </a:prstGeom>
        </p:spPr>
      </p:pic>
    </p:spTree>
    <p:extLst>
      <p:ext uri="{BB962C8B-B14F-4D97-AF65-F5344CB8AC3E}">
        <p14:creationId xmlns:p14="http://schemas.microsoft.com/office/powerpoint/2010/main" val="216092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96D7D-2F8C-1146-ACED-2EBFEBA020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9027" y="2438399"/>
            <a:ext cx="5419350" cy="3857487"/>
          </a:xfrm>
          <a:prstGeom prst="rect">
            <a:avLst/>
          </a:prstGeom>
        </p:spPr>
      </p:pic>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nvPr>
        </p:nvSpPr>
        <p:spPr/>
        <p:txBody>
          <a:bodyPr/>
          <a:lstStyle/>
          <a:p>
            <a:r>
              <a:rPr lang="en-US" dirty="0"/>
              <a:t>Volunteers and community engagement in using the resources</a:t>
            </a:r>
          </a:p>
        </p:txBody>
      </p:sp>
    </p:spTree>
    <p:extLst>
      <p:ext uri="{BB962C8B-B14F-4D97-AF65-F5344CB8AC3E}">
        <p14:creationId xmlns:p14="http://schemas.microsoft.com/office/powerpoint/2010/main" val="38346269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E21650-26C0-4669-A551-2AFD4AA0C592}"/>
              </a:ext>
            </a:extLst>
          </p:cNvPr>
          <p:cNvSpPr>
            <a:spLocks noGrp="1"/>
          </p:cNvSpPr>
          <p:nvPr>
            <p:ph type="body" sz="quarter" idx="13"/>
          </p:nvPr>
        </p:nvSpPr>
        <p:spPr>
          <a:xfrm>
            <a:off x="439413" y="381479"/>
            <a:ext cx="10410872" cy="697353"/>
          </a:xfrm>
        </p:spPr>
        <p:txBody>
          <a:bodyPr/>
          <a:lstStyle/>
          <a:p>
            <a:r>
              <a:rPr lang="en-IE" sz="3600" dirty="0">
                <a:solidFill>
                  <a:srgbClr val="A6377D"/>
                </a:solidFill>
                <a:latin typeface="+mn-lt"/>
              </a:rPr>
              <a:t>Why is a tribe so important?</a:t>
            </a:r>
          </a:p>
          <a:p>
            <a:endParaRPr lang="en-IE" dirty="0"/>
          </a:p>
        </p:txBody>
      </p:sp>
      <p:sp>
        <p:nvSpPr>
          <p:cNvPr id="3" name="Text Placeholder 2">
            <a:extLst>
              <a:ext uri="{FF2B5EF4-FFF2-40B4-BE49-F238E27FC236}">
                <a16:creationId xmlns:a16="http://schemas.microsoft.com/office/drawing/2014/main" id="{638AF830-A2CD-43D8-9629-2E36F8C277F6}"/>
              </a:ext>
            </a:extLst>
          </p:cNvPr>
          <p:cNvSpPr>
            <a:spLocks noGrp="1"/>
          </p:cNvSpPr>
          <p:nvPr>
            <p:ph type="body" sz="quarter" idx="14"/>
          </p:nvPr>
        </p:nvSpPr>
        <p:spPr>
          <a:xfrm>
            <a:off x="439414" y="1684696"/>
            <a:ext cx="7450416" cy="2615161"/>
          </a:xfrm>
        </p:spPr>
        <p:txBody>
          <a:bodyPr/>
          <a:lstStyle/>
          <a:p>
            <a:r>
              <a:rPr lang="en-IE" sz="2400" dirty="0">
                <a:solidFill>
                  <a:schemeClr val="tx1"/>
                </a:solidFill>
                <a:latin typeface="+mn-lt"/>
              </a:rPr>
              <a:t>Collaboration, commitment, connection are key to tribal life &amp; work.</a:t>
            </a:r>
          </a:p>
          <a:p>
            <a:endParaRPr lang="en-IE" sz="2400" dirty="0">
              <a:solidFill>
                <a:schemeClr val="tx1"/>
              </a:solidFill>
              <a:latin typeface="+mn-lt"/>
            </a:endParaRPr>
          </a:p>
          <a:p>
            <a:pPr marL="342900" indent="-342900">
              <a:buFont typeface="Wingdings" panose="05000000000000000000" pitchFamily="2" charset="2"/>
              <a:buChar char="§"/>
            </a:pPr>
            <a:r>
              <a:rPr lang="en-IE" sz="2400" dirty="0">
                <a:solidFill>
                  <a:schemeClr val="tx1"/>
                </a:solidFill>
                <a:latin typeface="+mn-lt"/>
              </a:rPr>
              <a:t>As a </a:t>
            </a:r>
            <a:r>
              <a:rPr lang="hr-BA" sz="2400" dirty="0">
                <a:solidFill>
                  <a:schemeClr val="tx1"/>
                </a:solidFill>
                <a:latin typeface="+mn-lt"/>
              </a:rPr>
              <a:t>someone who helps others all the time</a:t>
            </a:r>
            <a:r>
              <a:rPr lang="en-IE" sz="2400" dirty="0">
                <a:solidFill>
                  <a:schemeClr val="tx1"/>
                </a:solidFill>
                <a:latin typeface="+mn-lt"/>
              </a:rPr>
              <a:t>, you may sometimes feel </a:t>
            </a:r>
            <a:r>
              <a:rPr lang="hr-BA" sz="2400" dirty="0">
                <a:solidFill>
                  <a:schemeClr val="tx1"/>
                </a:solidFill>
                <a:latin typeface="+mn-lt"/>
              </a:rPr>
              <a:t>like no one is there for you</a:t>
            </a:r>
            <a:r>
              <a:rPr lang="en-IE" sz="2400" dirty="0">
                <a:solidFill>
                  <a:schemeClr val="tx1"/>
                </a:solidFill>
                <a:latin typeface="+mn-lt"/>
              </a:rPr>
              <a:t>, without any resources to utilise but your own.  </a:t>
            </a:r>
            <a:endParaRPr lang="hr-BA" sz="2400" dirty="0">
              <a:solidFill>
                <a:schemeClr val="tx1"/>
              </a:solidFill>
              <a:latin typeface="+mn-lt"/>
            </a:endParaRPr>
          </a:p>
          <a:p>
            <a:endParaRPr lang="en-IE" sz="2400" dirty="0">
              <a:solidFill>
                <a:schemeClr val="tx1"/>
              </a:solidFill>
              <a:latin typeface="+mn-lt"/>
            </a:endParaRPr>
          </a:p>
          <a:p>
            <a:endParaRPr lang="en-IE" sz="2400" dirty="0"/>
          </a:p>
        </p:txBody>
      </p:sp>
      <p:sp>
        <p:nvSpPr>
          <p:cNvPr id="4" name="Rectangle 3">
            <a:extLst>
              <a:ext uri="{FF2B5EF4-FFF2-40B4-BE49-F238E27FC236}">
                <a16:creationId xmlns:a16="http://schemas.microsoft.com/office/drawing/2014/main" id="{929A9D1E-5290-4DA9-95BB-C44A9569ED6C}"/>
              </a:ext>
            </a:extLst>
          </p:cNvPr>
          <p:cNvSpPr/>
          <p:nvPr/>
        </p:nvSpPr>
        <p:spPr>
          <a:xfrm>
            <a:off x="8072436" y="0"/>
            <a:ext cx="3409799" cy="4062182"/>
          </a:xfrm>
          <a:prstGeom prst="rect">
            <a:avLst/>
          </a:prstGeom>
          <a:solidFill>
            <a:srgbClr val="A05096">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B4C77A8-6812-447C-A76A-06A47D209FE9}"/>
              </a:ext>
            </a:extLst>
          </p:cNvPr>
          <p:cNvSpPr txBox="1"/>
          <p:nvPr/>
        </p:nvSpPr>
        <p:spPr>
          <a:xfrm>
            <a:off x="8255041" y="974510"/>
            <a:ext cx="3044587" cy="1938992"/>
          </a:xfrm>
          <a:prstGeom prst="rect">
            <a:avLst/>
          </a:prstGeom>
          <a:noFill/>
        </p:spPr>
        <p:txBody>
          <a:bodyPr wrap="square" rtlCol="0">
            <a:spAutoFit/>
          </a:bodyPr>
          <a:lstStyle/>
          <a:p>
            <a:pPr algn="ctr"/>
            <a:r>
              <a:rPr lang="en-IE" sz="2400" i="1" dirty="0">
                <a:solidFill>
                  <a:schemeClr val="bg1"/>
                </a:solidFill>
              </a:rPr>
              <a:t>“If you want to go fast, go alone. If you want to go far, go together.” </a:t>
            </a:r>
          </a:p>
          <a:p>
            <a:pPr algn="ctr"/>
            <a:endParaRPr lang="en-IE" sz="2400" b="1" dirty="0">
              <a:solidFill>
                <a:schemeClr val="bg1"/>
              </a:solidFill>
            </a:endParaRPr>
          </a:p>
          <a:p>
            <a:pPr algn="ctr"/>
            <a:r>
              <a:rPr lang="en-IE" sz="2400" b="1" dirty="0">
                <a:solidFill>
                  <a:schemeClr val="bg1"/>
                </a:solidFill>
              </a:rPr>
              <a:t>African proverb </a:t>
            </a:r>
          </a:p>
        </p:txBody>
      </p:sp>
      <p:sp>
        <p:nvSpPr>
          <p:cNvPr id="10" name="TextBox 9">
            <a:extLst>
              <a:ext uri="{FF2B5EF4-FFF2-40B4-BE49-F238E27FC236}">
                <a16:creationId xmlns:a16="http://schemas.microsoft.com/office/drawing/2014/main" id="{F22BE431-DDFF-420A-9B22-FC89E97E6142}"/>
              </a:ext>
            </a:extLst>
          </p:cNvPr>
          <p:cNvSpPr txBox="1"/>
          <p:nvPr/>
        </p:nvSpPr>
        <p:spPr>
          <a:xfrm>
            <a:off x="439414" y="4181372"/>
            <a:ext cx="11408033" cy="2308324"/>
          </a:xfrm>
          <a:prstGeom prst="rect">
            <a:avLst/>
          </a:prstGeom>
          <a:noFill/>
        </p:spPr>
        <p:txBody>
          <a:bodyPr wrap="square">
            <a:spAutoFit/>
          </a:bodyPr>
          <a:lstStyle/>
          <a:p>
            <a:pPr marL="342900" indent="-342900">
              <a:buFont typeface="Wingdings" panose="05000000000000000000" pitchFamily="2" charset="2"/>
              <a:buChar char="§"/>
            </a:pPr>
            <a:r>
              <a:rPr lang="en-IE" sz="2400" dirty="0">
                <a:latin typeface="+mn-lt"/>
              </a:rPr>
              <a:t>Finding your tribe/building your community gives you access to a built-in coalition of collaborators, a ready-made group to provide support and encouragement who are their to help you achieve your social mission.</a:t>
            </a:r>
          </a:p>
          <a:p>
            <a:pPr marL="342900" indent="-342900">
              <a:buFont typeface="Wingdings" panose="05000000000000000000" pitchFamily="2" charset="2"/>
              <a:buChar char="§"/>
            </a:pPr>
            <a:r>
              <a:rPr lang="en-IE" sz="2400" b="1" dirty="0">
                <a:solidFill>
                  <a:srgbClr val="A05096"/>
                </a:solidFill>
                <a:latin typeface="+mn-lt"/>
              </a:rPr>
              <a:t>The community begins with you, believing and trusting in yourself, your cause and your abilities to make the world a better place. From there, you attract your tribe. Remember the seeds you plant are what you’ll end up harvesting</a:t>
            </a:r>
            <a:r>
              <a:rPr lang="en-IE" sz="2400" dirty="0">
                <a:latin typeface="+mn-lt"/>
              </a:rPr>
              <a:t>. </a:t>
            </a:r>
            <a:endParaRPr lang="hr-BA" sz="2400" dirty="0">
              <a:latin typeface="+mn-lt"/>
            </a:endParaRPr>
          </a:p>
        </p:txBody>
      </p:sp>
    </p:spTree>
    <p:extLst>
      <p:ext uri="{BB962C8B-B14F-4D97-AF65-F5344CB8AC3E}">
        <p14:creationId xmlns:p14="http://schemas.microsoft.com/office/powerpoint/2010/main" val="7707213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9C172E-BA65-4CFB-8FA5-A8C102276320}"/>
              </a:ext>
            </a:extLst>
          </p:cNvPr>
          <p:cNvSpPr>
            <a:spLocks noGrp="1"/>
          </p:cNvSpPr>
          <p:nvPr>
            <p:ph type="body" sz="quarter" idx="13"/>
          </p:nvPr>
        </p:nvSpPr>
        <p:spPr>
          <a:xfrm>
            <a:off x="456364" y="354842"/>
            <a:ext cx="10832122" cy="932098"/>
          </a:xfrm>
        </p:spPr>
        <p:txBody>
          <a:bodyPr>
            <a:noAutofit/>
          </a:bodyPr>
          <a:lstStyle/>
          <a:p>
            <a:r>
              <a:rPr lang="en-IE" sz="3600" dirty="0">
                <a:solidFill>
                  <a:srgbClr val="A6377D"/>
                </a:solidFill>
                <a:latin typeface="+mn-lt"/>
              </a:rPr>
              <a:t>ONLINE COMMUNITIES MORE IMPORTANT THAN EVER</a:t>
            </a:r>
          </a:p>
        </p:txBody>
      </p:sp>
      <p:sp>
        <p:nvSpPr>
          <p:cNvPr id="3" name="Text Placeholder 2">
            <a:extLst>
              <a:ext uri="{FF2B5EF4-FFF2-40B4-BE49-F238E27FC236}">
                <a16:creationId xmlns:a16="http://schemas.microsoft.com/office/drawing/2014/main" id="{15E87093-26E1-4032-8E9F-02D08A1E7330}"/>
              </a:ext>
            </a:extLst>
          </p:cNvPr>
          <p:cNvSpPr>
            <a:spLocks noGrp="1"/>
          </p:cNvSpPr>
          <p:nvPr>
            <p:ph type="body" sz="quarter" idx="14"/>
          </p:nvPr>
        </p:nvSpPr>
        <p:spPr>
          <a:xfrm>
            <a:off x="456364" y="1728915"/>
            <a:ext cx="10397606" cy="3722402"/>
          </a:xfrm>
        </p:spPr>
        <p:txBody>
          <a:bodyPr/>
          <a:lstStyle/>
          <a:p>
            <a:pPr marL="342900" indent="-342900">
              <a:buFont typeface="Arial" panose="020B0604020202020204" pitchFamily="34" charset="0"/>
              <a:buChar char="•"/>
            </a:pPr>
            <a:r>
              <a:rPr lang="en-IE" sz="2800" dirty="0">
                <a:solidFill>
                  <a:schemeClr val="tx1"/>
                </a:solidFill>
                <a:latin typeface="+mn-lt"/>
              </a:rPr>
              <a:t>It’s a great way to </a:t>
            </a:r>
            <a:r>
              <a:rPr lang="en-IE" sz="2800" b="1" dirty="0">
                <a:solidFill>
                  <a:schemeClr val="tx1"/>
                </a:solidFill>
                <a:latin typeface="+mn-lt"/>
              </a:rPr>
              <a:t>reach people who you might not otherwise</a:t>
            </a:r>
            <a:r>
              <a:rPr lang="en-IE" sz="2800" dirty="0">
                <a:solidFill>
                  <a:schemeClr val="tx1"/>
                </a:solidFill>
                <a:latin typeface="+mn-lt"/>
              </a:rPr>
              <a:t> meet. Now more than ever online communities have been a lifeline to people. </a:t>
            </a:r>
          </a:p>
          <a:p>
            <a:pPr marL="342900" indent="-342900">
              <a:buFont typeface="Arial" panose="020B0604020202020204" pitchFamily="34" charset="0"/>
              <a:buChar char="•"/>
            </a:pPr>
            <a:endParaRPr lang="en-IE" sz="2800" dirty="0">
              <a:solidFill>
                <a:schemeClr val="tx1"/>
              </a:solidFill>
              <a:latin typeface="+mn-lt"/>
            </a:endParaRPr>
          </a:p>
          <a:p>
            <a:pPr marL="342900" indent="-342900">
              <a:buFont typeface="Arial" panose="020B0604020202020204" pitchFamily="34" charset="0"/>
              <a:buChar char="•"/>
            </a:pPr>
            <a:r>
              <a:rPr lang="en-IE" sz="2800" dirty="0">
                <a:solidFill>
                  <a:schemeClr val="tx1"/>
                </a:solidFill>
                <a:latin typeface="+mn-lt"/>
              </a:rPr>
              <a:t>With so many people isolating and so many events cancelled, people have been at a loss. </a:t>
            </a:r>
          </a:p>
          <a:p>
            <a:pPr marL="342900" indent="-342900">
              <a:buFont typeface="Arial" panose="020B0604020202020204" pitchFamily="34" charset="0"/>
              <a:buChar char="•"/>
            </a:pPr>
            <a:endParaRPr lang="en-IE" sz="2800" dirty="0">
              <a:solidFill>
                <a:schemeClr val="tx1"/>
              </a:solidFill>
              <a:latin typeface="+mn-lt"/>
            </a:endParaRPr>
          </a:p>
          <a:p>
            <a:pPr marL="342900" indent="-342900">
              <a:buFont typeface="Arial" panose="020B0604020202020204" pitchFamily="34" charset="0"/>
              <a:buChar char="•"/>
            </a:pPr>
            <a:r>
              <a:rPr lang="en-IE" sz="2800" dirty="0">
                <a:solidFill>
                  <a:schemeClr val="tx1"/>
                </a:solidFill>
                <a:latin typeface="+mn-lt"/>
              </a:rPr>
              <a:t>They’ve missed the social interaction and the online community has bridged that gap and</a:t>
            </a:r>
            <a:r>
              <a:rPr lang="en-IE" sz="2800" dirty="0">
                <a:solidFill>
                  <a:srgbClr val="797979"/>
                </a:solidFill>
                <a:latin typeface="+mn-lt"/>
              </a:rPr>
              <a:t> </a:t>
            </a:r>
            <a:r>
              <a:rPr lang="en-IE" sz="2800" b="1" dirty="0">
                <a:solidFill>
                  <a:srgbClr val="A05096"/>
                </a:solidFill>
                <a:latin typeface="+mn-lt"/>
              </a:rPr>
              <a:t>formed groups that will last long after the pandemic</a:t>
            </a:r>
            <a:r>
              <a:rPr lang="en-IE" sz="2800" dirty="0">
                <a:latin typeface="+mn-lt"/>
              </a:rPr>
              <a:t>.</a:t>
            </a:r>
          </a:p>
        </p:txBody>
      </p:sp>
    </p:spTree>
    <p:extLst>
      <p:ext uri="{BB962C8B-B14F-4D97-AF65-F5344CB8AC3E}">
        <p14:creationId xmlns:p14="http://schemas.microsoft.com/office/powerpoint/2010/main" val="34755568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0BBD5F-AB8B-494E-991C-9A76FCC86B0A}"/>
              </a:ext>
            </a:extLst>
          </p:cNvPr>
          <p:cNvSpPr>
            <a:spLocks noGrp="1"/>
          </p:cNvSpPr>
          <p:nvPr>
            <p:ph type="body" sz="quarter" idx="13"/>
          </p:nvPr>
        </p:nvSpPr>
        <p:spPr>
          <a:xfrm>
            <a:off x="1332106" y="117843"/>
            <a:ext cx="10410872" cy="697353"/>
          </a:xfrm>
        </p:spPr>
        <p:txBody>
          <a:bodyPr>
            <a:normAutofit/>
          </a:bodyPr>
          <a:lstStyle/>
          <a:p>
            <a:r>
              <a:rPr lang="en-IE" sz="3600" dirty="0">
                <a:solidFill>
                  <a:srgbClr val="A6377D"/>
                </a:solidFill>
                <a:latin typeface="+mn-lt"/>
              </a:rPr>
              <a:t>BENEFITS OF BUILDING AN ONLINE COMMUNITY</a:t>
            </a:r>
          </a:p>
          <a:p>
            <a:endParaRPr lang="en-IE" sz="3600" dirty="0">
              <a:latin typeface="+mn-lt"/>
            </a:endParaRPr>
          </a:p>
        </p:txBody>
      </p:sp>
      <p:pic>
        <p:nvPicPr>
          <p:cNvPr id="4" name="Picture 3" descr="A picture containing person, outdoor, family&#10;&#10;Description automatically generated">
            <a:extLst>
              <a:ext uri="{FF2B5EF4-FFF2-40B4-BE49-F238E27FC236}">
                <a16:creationId xmlns:a16="http://schemas.microsoft.com/office/drawing/2014/main" id="{3B7EDE15-8B6C-4465-B984-4BFF27A978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8420" y="893961"/>
            <a:ext cx="10588258" cy="5598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AA8F54C3-2139-4AAA-9C36-3530F25567CD}"/>
              </a:ext>
            </a:extLst>
          </p:cNvPr>
          <p:cNvSpPr txBox="1"/>
          <p:nvPr/>
        </p:nvSpPr>
        <p:spPr>
          <a:xfrm>
            <a:off x="1511740" y="2695258"/>
            <a:ext cx="2668374" cy="1200329"/>
          </a:xfrm>
          <a:prstGeom prst="rect">
            <a:avLst/>
          </a:prstGeom>
          <a:noFill/>
        </p:spPr>
        <p:txBody>
          <a:bodyPr wrap="square">
            <a:spAutoFit/>
          </a:bodyPr>
          <a:lstStyle/>
          <a:p>
            <a:pPr algn="ctr"/>
            <a:r>
              <a:rPr lang="hr-BA" sz="3600" b="1" dirty="0">
                <a:solidFill>
                  <a:srgbClr val="A05096"/>
                </a:solidFill>
              </a:rPr>
              <a:t>MESSAGE</a:t>
            </a:r>
            <a:r>
              <a:rPr lang="en-IE" sz="3600" b="1" dirty="0">
                <a:solidFill>
                  <a:srgbClr val="A05096"/>
                </a:solidFill>
              </a:rPr>
              <a:t> AWARENESS</a:t>
            </a:r>
          </a:p>
        </p:txBody>
      </p:sp>
      <p:sp>
        <p:nvSpPr>
          <p:cNvPr id="16" name="TextBox 15">
            <a:extLst>
              <a:ext uri="{FF2B5EF4-FFF2-40B4-BE49-F238E27FC236}">
                <a16:creationId xmlns:a16="http://schemas.microsoft.com/office/drawing/2014/main" id="{D98B1F51-5C89-46CF-963B-6FAF4EF804E5}"/>
              </a:ext>
            </a:extLst>
          </p:cNvPr>
          <p:cNvSpPr txBox="1"/>
          <p:nvPr/>
        </p:nvSpPr>
        <p:spPr>
          <a:xfrm rot="340927">
            <a:off x="4180114" y="2095092"/>
            <a:ext cx="1548881" cy="1200329"/>
          </a:xfrm>
          <a:prstGeom prst="rect">
            <a:avLst/>
          </a:prstGeom>
          <a:noFill/>
        </p:spPr>
        <p:txBody>
          <a:bodyPr wrap="square">
            <a:spAutoFit/>
          </a:bodyPr>
          <a:lstStyle/>
          <a:p>
            <a:pPr algn="ctr"/>
            <a:r>
              <a:rPr lang="en-IE" sz="2400" b="1" dirty="0">
                <a:solidFill>
                  <a:schemeClr val="bg1"/>
                </a:solidFill>
              </a:rPr>
              <a:t>Fundraise more </a:t>
            </a:r>
            <a:r>
              <a:rPr lang="hr-BA" sz="2400" b="1" dirty="0">
                <a:solidFill>
                  <a:schemeClr val="bg1"/>
                </a:solidFill>
              </a:rPr>
              <a:t>e</a:t>
            </a:r>
            <a:r>
              <a:rPr lang="en-IE" sz="2400" b="1" dirty="0">
                <a:solidFill>
                  <a:schemeClr val="bg1"/>
                </a:solidFill>
              </a:rPr>
              <a:t>ffectively</a:t>
            </a:r>
          </a:p>
        </p:txBody>
      </p:sp>
      <p:sp>
        <p:nvSpPr>
          <p:cNvPr id="19" name="TextBox 18">
            <a:extLst>
              <a:ext uri="{FF2B5EF4-FFF2-40B4-BE49-F238E27FC236}">
                <a16:creationId xmlns:a16="http://schemas.microsoft.com/office/drawing/2014/main" id="{753183A6-F0AF-4349-9385-B58FA11EFC5A}"/>
              </a:ext>
            </a:extLst>
          </p:cNvPr>
          <p:cNvSpPr txBox="1"/>
          <p:nvPr/>
        </p:nvSpPr>
        <p:spPr>
          <a:xfrm>
            <a:off x="6008548" y="3799505"/>
            <a:ext cx="2227276" cy="1446550"/>
          </a:xfrm>
          <a:prstGeom prst="rect">
            <a:avLst/>
          </a:prstGeom>
          <a:noFill/>
        </p:spPr>
        <p:txBody>
          <a:bodyPr wrap="square">
            <a:spAutoFit/>
          </a:bodyPr>
          <a:lstStyle/>
          <a:p>
            <a:pPr algn="ctr"/>
            <a:r>
              <a:rPr lang="en-IE" sz="2200" b="1" dirty="0">
                <a:solidFill>
                  <a:srgbClr val="A6377D"/>
                </a:solidFill>
              </a:rPr>
              <a:t>Unlock an </a:t>
            </a:r>
            <a:r>
              <a:rPr lang="hr-BA" sz="2200" b="1" dirty="0">
                <a:solidFill>
                  <a:srgbClr val="A6377D"/>
                </a:solidFill>
              </a:rPr>
              <a:t>a</a:t>
            </a:r>
            <a:r>
              <a:rPr lang="en-IE" sz="2200" b="1" dirty="0">
                <a:solidFill>
                  <a:srgbClr val="A6377D"/>
                </a:solidFill>
              </a:rPr>
              <a:t>dvocate and </a:t>
            </a:r>
            <a:r>
              <a:rPr lang="hr-BA" sz="2200" b="1" dirty="0">
                <a:solidFill>
                  <a:srgbClr val="A6377D"/>
                </a:solidFill>
              </a:rPr>
              <a:t>v</a:t>
            </a:r>
            <a:r>
              <a:rPr lang="en-IE" sz="2200" b="1" dirty="0">
                <a:solidFill>
                  <a:srgbClr val="A6377D"/>
                </a:solidFill>
              </a:rPr>
              <a:t>olunteer </a:t>
            </a:r>
            <a:r>
              <a:rPr lang="hr-BA" sz="2200" b="1" dirty="0">
                <a:solidFill>
                  <a:srgbClr val="A6377D"/>
                </a:solidFill>
              </a:rPr>
              <a:t>s</a:t>
            </a:r>
            <a:r>
              <a:rPr lang="en-IE" sz="2200" b="1" dirty="0">
                <a:solidFill>
                  <a:srgbClr val="A6377D"/>
                </a:solidFill>
              </a:rPr>
              <a:t>upport </a:t>
            </a:r>
            <a:r>
              <a:rPr lang="hr-BA" sz="2200" b="1" dirty="0">
                <a:solidFill>
                  <a:srgbClr val="A6377D"/>
                </a:solidFill>
              </a:rPr>
              <a:t>b</a:t>
            </a:r>
            <a:r>
              <a:rPr lang="en-IE" sz="2200" b="1" dirty="0">
                <a:solidFill>
                  <a:srgbClr val="A6377D"/>
                </a:solidFill>
              </a:rPr>
              <a:t>ase</a:t>
            </a:r>
          </a:p>
        </p:txBody>
      </p:sp>
      <p:sp>
        <p:nvSpPr>
          <p:cNvPr id="20" name="TextBox 19">
            <a:extLst>
              <a:ext uri="{FF2B5EF4-FFF2-40B4-BE49-F238E27FC236}">
                <a16:creationId xmlns:a16="http://schemas.microsoft.com/office/drawing/2014/main" id="{9AE632BB-C0F6-4D62-975A-1D6951806529}"/>
              </a:ext>
            </a:extLst>
          </p:cNvPr>
          <p:cNvSpPr txBox="1"/>
          <p:nvPr/>
        </p:nvSpPr>
        <p:spPr>
          <a:xfrm>
            <a:off x="8623955" y="2508101"/>
            <a:ext cx="2832723" cy="1107996"/>
          </a:xfrm>
          <a:prstGeom prst="rect">
            <a:avLst/>
          </a:prstGeom>
          <a:noFill/>
        </p:spPr>
        <p:txBody>
          <a:bodyPr wrap="square">
            <a:spAutoFit/>
          </a:bodyPr>
          <a:lstStyle/>
          <a:p>
            <a:pPr algn="ctr"/>
            <a:r>
              <a:rPr lang="en-IE" sz="2200" b="1" dirty="0">
                <a:solidFill>
                  <a:schemeClr val="bg1"/>
                </a:solidFill>
              </a:rPr>
              <a:t>Social </a:t>
            </a:r>
            <a:r>
              <a:rPr lang="hr-BA" sz="2200" b="1" dirty="0">
                <a:solidFill>
                  <a:schemeClr val="bg1"/>
                </a:solidFill>
              </a:rPr>
              <a:t>c</a:t>
            </a:r>
            <a:r>
              <a:rPr lang="en-IE" sz="2200" b="1" dirty="0">
                <a:solidFill>
                  <a:schemeClr val="bg1"/>
                </a:solidFill>
              </a:rPr>
              <a:t>ollaboration, </a:t>
            </a:r>
            <a:r>
              <a:rPr lang="hr-BA" sz="2200" b="1" dirty="0">
                <a:solidFill>
                  <a:schemeClr val="bg1"/>
                </a:solidFill>
              </a:rPr>
              <a:t>k</a:t>
            </a:r>
            <a:r>
              <a:rPr lang="en-IE" sz="2200" b="1" dirty="0">
                <a:solidFill>
                  <a:schemeClr val="bg1"/>
                </a:solidFill>
              </a:rPr>
              <a:t>nowledge exchange and </a:t>
            </a:r>
            <a:r>
              <a:rPr lang="hr-BA" sz="2200" b="1" dirty="0">
                <a:solidFill>
                  <a:schemeClr val="bg1"/>
                </a:solidFill>
              </a:rPr>
              <a:t>p</a:t>
            </a:r>
            <a:r>
              <a:rPr lang="en-IE" sz="2200" b="1" dirty="0">
                <a:solidFill>
                  <a:schemeClr val="bg1"/>
                </a:solidFill>
              </a:rPr>
              <a:t>roblem </a:t>
            </a:r>
            <a:r>
              <a:rPr lang="hr-BA" sz="2200" b="1" dirty="0">
                <a:solidFill>
                  <a:schemeClr val="bg1"/>
                </a:solidFill>
              </a:rPr>
              <a:t>s</a:t>
            </a:r>
            <a:r>
              <a:rPr lang="en-IE" sz="2200" b="1" dirty="0">
                <a:solidFill>
                  <a:schemeClr val="bg1"/>
                </a:solidFill>
              </a:rPr>
              <a:t>olving</a:t>
            </a:r>
          </a:p>
        </p:txBody>
      </p:sp>
    </p:spTree>
    <p:extLst>
      <p:ext uri="{BB962C8B-B14F-4D97-AF65-F5344CB8AC3E}">
        <p14:creationId xmlns:p14="http://schemas.microsoft.com/office/powerpoint/2010/main" val="21429357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D7A5F-F762-4535-BA3F-25D72C92A3EF}"/>
              </a:ext>
            </a:extLst>
          </p:cNvPr>
          <p:cNvSpPr>
            <a:spLocks noGrp="1"/>
          </p:cNvSpPr>
          <p:nvPr>
            <p:ph type="body" sz="quarter" idx="13"/>
          </p:nvPr>
        </p:nvSpPr>
        <p:spPr/>
        <p:txBody>
          <a:bodyPr>
            <a:normAutofit fontScale="92500"/>
          </a:bodyPr>
          <a:lstStyle/>
          <a:p>
            <a:r>
              <a:rPr lang="en-US" dirty="0"/>
              <a:t>KNOWLEDGE YOU NEED TO GROW AN ONLINE COMMUNITY </a:t>
            </a:r>
          </a:p>
          <a:p>
            <a:endParaRPr lang="en-US" dirty="0"/>
          </a:p>
        </p:txBody>
      </p:sp>
      <p:pic>
        <p:nvPicPr>
          <p:cNvPr id="5" name="Graphic 4" descr="Email outline">
            <a:extLst>
              <a:ext uri="{FF2B5EF4-FFF2-40B4-BE49-F238E27FC236}">
                <a16:creationId xmlns:a16="http://schemas.microsoft.com/office/drawing/2014/main" id="{8EB27D82-96E1-4E53-9528-8EBE857D8EF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2783" y="2439955"/>
            <a:ext cx="914400" cy="914400"/>
          </a:xfrm>
          <a:prstGeom prst="rect">
            <a:avLst/>
          </a:prstGeom>
        </p:spPr>
      </p:pic>
      <p:pic>
        <p:nvPicPr>
          <p:cNvPr id="7" name="Graphic 6" descr="Group of people outline">
            <a:extLst>
              <a:ext uri="{FF2B5EF4-FFF2-40B4-BE49-F238E27FC236}">
                <a16:creationId xmlns:a16="http://schemas.microsoft.com/office/drawing/2014/main" id="{BCC7997E-AB65-4001-B92C-069837750F7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47927" y="2439955"/>
            <a:ext cx="914400" cy="914400"/>
          </a:xfrm>
          <a:prstGeom prst="rect">
            <a:avLst/>
          </a:prstGeom>
        </p:spPr>
      </p:pic>
      <p:pic>
        <p:nvPicPr>
          <p:cNvPr id="9" name="Graphic 8" descr="Rope Knot with solid fill">
            <a:extLst>
              <a:ext uri="{FF2B5EF4-FFF2-40B4-BE49-F238E27FC236}">
                <a16:creationId xmlns:a16="http://schemas.microsoft.com/office/drawing/2014/main" id="{DB0AFE3A-E112-4D72-9699-79291702BF18}"/>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2783" y="4781939"/>
            <a:ext cx="914400" cy="914400"/>
          </a:xfrm>
          <a:prstGeom prst="rect">
            <a:avLst/>
          </a:prstGeom>
        </p:spPr>
      </p:pic>
      <p:pic>
        <p:nvPicPr>
          <p:cNvPr id="11" name="Graphic 10" descr="Cloud Computing with solid fill">
            <a:extLst>
              <a:ext uri="{FF2B5EF4-FFF2-40B4-BE49-F238E27FC236}">
                <a16:creationId xmlns:a16="http://schemas.microsoft.com/office/drawing/2014/main" id="{03D38DCE-6E70-4705-9DA2-AA29B43F5BAA}"/>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347927" y="4781939"/>
            <a:ext cx="914400" cy="914400"/>
          </a:xfrm>
          <a:prstGeom prst="rect">
            <a:avLst/>
          </a:prstGeom>
        </p:spPr>
      </p:pic>
      <p:sp>
        <p:nvSpPr>
          <p:cNvPr id="12" name="TextBox 11">
            <a:extLst>
              <a:ext uri="{FF2B5EF4-FFF2-40B4-BE49-F238E27FC236}">
                <a16:creationId xmlns:a16="http://schemas.microsoft.com/office/drawing/2014/main" id="{7BFE53B9-F0DA-4808-813A-14BD59989BE4}"/>
              </a:ext>
            </a:extLst>
          </p:cNvPr>
          <p:cNvSpPr txBox="1"/>
          <p:nvPr/>
        </p:nvSpPr>
        <p:spPr>
          <a:xfrm>
            <a:off x="2379307" y="2505670"/>
            <a:ext cx="3135086" cy="923330"/>
          </a:xfrm>
          <a:prstGeom prst="rect">
            <a:avLst/>
          </a:prstGeom>
          <a:noFill/>
        </p:spPr>
        <p:txBody>
          <a:bodyPr wrap="square" rtlCol="0">
            <a:spAutoFit/>
          </a:bodyPr>
          <a:lstStyle/>
          <a:p>
            <a:r>
              <a:rPr lang="hr-BA" dirty="0">
                <a:solidFill>
                  <a:srgbClr val="76C6D2"/>
                </a:solidFill>
              </a:rPr>
              <a:t>YOUR ADVOCACY MESSAGE</a:t>
            </a:r>
          </a:p>
          <a:p>
            <a:r>
              <a:rPr lang="hr-BA" dirty="0"/>
              <a:t>This is what brings your community togerther</a:t>
            </a:r>
            <a:endParaRPr lang="en-US" dirty="0"/>
          </a:p>
        </p:txBody>
      </p:sp>
      <p:sp>
        <p:nvSpPr>
          <p:cNvPr id="13" name="TextBox 12">
            <a:extLst>
              <a:ext uri="{FF2B5EF4-FFF2-40B4-BE49-F238E27FC236}">
                <a16:creationId xmlns:a16="http://schemas.microsoft.com/office/drawing/2014/main" id="{B1850194-F192-4900-992C-AA5ABC1DEB3F}"/>
              </a:ext>
            </a:extLst>
          </p:cNvPr>
          <p:cNvSpPr txBox="1"/>
          <p:nvPr/>
        </p:nvSpPr>
        <p:spPr>
          <a:xfrm>
            <a:off x="7620294" y="2411580"/>
            <a:ext cx="3076281" cy="923330"/>
          </a:xfrm>
          <a:prstGeom prst="rect">
            <a:avLst/>
          </a:prstGeom>
          <a:noFill/>
        </p:spPr>
        <p:txBody>
          <a:bodyPr wrap="square" rtlCol="0">
            <a:spAutoFit/>
          </a:bodyPr>
          <a:lstStyle/>
          <a:p>
            <a:r>
              <a:rPr lang="hr-BA" dirty="0">
                <a:solidFill>
                  <a:srgbClr val="76C6D2"/>
                </a:solidFill>
              </a:rPr>
              <a:t>YOUR TARGET GROUPS</a:t>
            </a:r>
          </a:p>
          <a:p>
            <a:r>
              <a:rPr lang="hr-BA" dirty="0"/>
              <a:t>Define your target group and always be aware of their needs</a:t>
            </a:r>
            <a:endParaRPr lang="en-US" dirty="0"/>
          </a:p>
        </p:txBody>
      </p:sp>
      <p:sp>
        <p:nvSpPr>
          <p:cNvPr id="14" name="TextBox 13">
            <a:extLst>
              <a:ext uri="{FF2B5EF4-FFF2-40B4-BE49-F238E27FC236}">
                <a16:creationId xmlns:a16="http://schemas.microsoft.com/office/drawing/2014/main" id="{F4FE8352-134C-48DA-8D95-9F11BCC04B83}"/>
              </a:ext>
            </a:extLst>
          </p:cNvPr>
          <p:cNvSpPr txBox="1"/>
          <p:nvPr/>
        </p:nvSpPr>
        <p:spPr>
          <a:xfrm>
            <a:off x="2379307" y="4773009"/>
            <a:ext cx="2761860" cy="923330"/>
          </a:xfrm>
          <a:prstGeom prst="rect">
            <a:avLst/>
          </a:prstGeom>
          <a:noFill/>
        </p:spPr>
        <p:txBody>
          <a:bodyPr wrap="square" rtlCol="0">
            <a:spAutoFit/>
          </a:bodyPr>
          <a:lstStyle/>
          <a:p>
            <a:r>
              <a:rPr lang="hr-BA" dirty="0">
                <a:solidFill>
                  <a:srgbClr val="76C6D2"/>
                </a:solidFill>
              </a:rPr>
              <a:t>EMOTIONAL CONNECTION</a:t>
            </a:r>
          </a:p>
          <a:p>
            <a:r>
              <a:rPr lang="hr-BA" dirty="0"/>
              <a:t>Strive to create one with your target groups</a:t>
            </a:r>
            <a:endParaRPr lang="en-US" dirty="0"/>
          </a:p>
        </p:txBody>
      </p:sp>
      <p:sp>
        <p:nvSpPr>
          <p:cNvPr id="15" name="TextBox 14">
            <a:extLst>
              <a:ext uri="{FF2B5EF4-FFF2-40B4-BE49-F238E27FC236}">
                <a16:creationId xmlns:a16="http://schemas.microsoft.com/office/drawing/2014/main" id="{3B36506B-01CF-491B-91F4-15A457D82B45}"/>
              </a:ext>
            </a:extLst>
          </p:cNvPr>
          <p:cNvSpPr txBox="1"/>
          <p:nvPr/>
        </p:nvSpPr>
        <p:spPr>
          <a:xfrm>
            <a:off x="7679094" y="4781939"/>
            <a:ext cx="2274531" cy="1200329"/>
          </a:xfrm>
          <a:prstGeom prst="rect">
            <a:avLst/>
          </a:prstGeom>
          <a:noFill/>
        </p:spPr>
        <p:txBody>
          <a:bodyPr wrap="square" rtlCol="0">
            <a:spAutoFit/>
          </a:bodyPr>
          <a:lstStyle/>
          <a:p>
            <a:r>
              <a:rPr lang="hr-BA" dirty="0">
                <a:solidFill>
                  <a:srgbClr val="76C6D2"/>
                </a:solidFill>
              </a:rPr>
              <a:t>DIGITAL TOOLS</a:t>
            </a:r>
          </a:p>
          <a:p>
            <a:r>
              <a:rPr lang="hr-BA" dirty="0"/>
              <a:t>Spaces and tools to help you grpe your online community</a:t>
            </a:r>
            <a:endParaRPr lang="en-US" dirty="0"/>
          </a:p>
        </p:txBody>
      </p:sp>
    </p:spTree>
    <p:extLst>
      <p:ext uri="{BB962C8B-B14F-4D97-AF65-F5344CB8AC3E}">
        <p14:creationId xmlns:p14="http://schemas.microsoft.com/office/powerpoint/2010/main" val="917618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967995-0FA1-4E85-A574-72D91155F69D}"/>
              </a:ext>
            </a:extLst>
          </p:cNvPr>
          <p:cNvSpPr>
            <a:spLocks noGrp="1"/>
          </p:cNvSpPr>
          <p:nvPr>
            <p:ph type="body" sz="quarter" idx="15"/>
          </p:nvPr>
        </p:nvSpPr>
        <p:spPr>
          <a:xfrm>
            <a:off x="186612" y="698264"/>
            <a:ext cx="10978262" cy="1083096"/>
          </a:xfrm>
        </p:spPr>
        <p:txBody>
          <a:bodyPr/>
          <a:lstStyle/>
          <a:p>
            <a:r>
              <a:rPr lang="en-US" dirty="0"/>
              <a:t>Pros and Cons of Funding</a:t>
            </a:r>
          </a:p>
          <a:p>
            <a:endParaRPr lang="en-US" dirty="0"/>
          </a:p>
        </p:txBody>
      </p:sp>
      <p:sp>
        <p:nvSpPr>
          <p:cNvPr id="3" name="Text Placeholder 2">
            <a:extLst>
              <a:ext uri="{FF2B5EF4-FFF2-40B4-BE49-F238E27FC236}">
                <a16:creationId xmlns:a16="http://schemas.microsoft.com/office/drawing/2014/main" id="{D6B2F5E7-0C3D-4244-B19F-8DED4C8642B1}"/>
              </a:ext>
            </a:extLst>
          </p:cNvPr>
          <p:cNvSpPr>
            <a:spLocks noGrp="1"/>
          </p:cNvSpPr>
          <p:nvPr>
            <p:ph type="body" sz="quarter" idx="16"/>
          </p:nvPr>
        </p:nvSpPr>
        <p:spPr>
          <a:xfrm>
            <a:off x="327644" y="1649800"/>
            <a:ext cx="5299929" cy="4038015"/>
          </a:xfrm>
        </p:spPr>
        <p:txBody>
          <a:bodyPr/>
          <a:lstStyle/>
          <a:p>
            <a:r>
              <a:rPr lang="en-US" b="1" dirty="0"/>
              <a:t>THE CHALLENGES</a:t>
            </a:r>
          </a:p>
          <a:p>
            <a:pPr marL="342900" indent="-342900">
              <a:buFont typeface="Wingdings" panose="05000000000000000000" pitchFamily="2" charset="2"/>
              <a:buChar char="ü"/>
            </a:pPr>
            <a:r>
              <a:rPr lang="hr-BA" dirty="0"/>
              <a:t>Plenty</a:t>
            </a:r>
            <a:r>
              <a:rPr lang="en-US" dirty="0"/>
              <a:t> of funding programmes</a:t>
            </a:r>
            <a:r>
              <a:rPr lang="hr-BA" dirty="0"/>
              <a:t>, but deep research needed to find out which </a:t>
            </a:r>
            <a:r>
              <a:rPr lang="en-IE" dirty="0"/>
              <a:t>best </a:t>
            </a:r>
            <a:r>
              <a:rPr lang="hr-BA" dirty="0"/>
              <a:t>fits</a:t>
            </a:r>
            <a:r>
              <a:rPr lang="en-IE" dirty="0"/>
              <a:t> your needs </a:t>
            </a:r>
            <a:endParaRPr lang="en-US" dirty="0"/>
          </a:p>
          <a:p>
            <a:pPr marL="342900" indent="-342900">
              <a:buFont typeface="Wingdings" panose="05000000000000000000" pitchFamily="2" charset="2"/>
              <a:buChar char="ü"/>
            </a:pPr>
            <a:r>
              <a:rPr lang="en-IE" dirty="0"/>
              <a:t>Can be d</a:t>
            </a:r>
            <a:r>
              <a:rPr lang="hr-BA" dirty="0"/>
              <a:t>ifficult</a:t>
            </a:r>
            <a:r>
              <a:rPr lang="en-US" dirty="0"/>
              <a:t> to administer</a:t>
            </a:r>
          </a:p>
          <a:p>
            <a:pPr marL="342900" indent="-342900">
              <a:buFont typeface="Wingdings" panose="05000000000000000000" pitchFamily="2" charset="2"/>
              <a:buChar char="ü"/>
            </a:pPr>
            <a:r>
              <a:rPr lang="en-US" dirty="0"/>
              <a:t>Insecurity </a:t>
            </a:r>
            <a:r>
              <a:rPr lang="hr-BA" dirty="0"/>
              <a:t>of the results</a:t>
            </a:r>
            <a:endParaRPr lang="en-US" dirty="0"/>
          </a:p>
          <a:p>
            <a:pPr marL="342900" indent="-342900">
              <a:buFont typeface="Wingdings" panose="05000000000000000000" pitchFamily="2" charset="2"/>
              <a:buChar char="ü"/>
            </a:pPr>
            <a:r>
              <a:rPr lang="hr-BA" dirty="0"/>
              <a:t>You could become overdependant</a:t>
            </a:r>
            <a:r>
              <a:rPr lang="en-US" dirty="0"/>
              <a:t> on just one funding source</a:t>
            </a:r>
          </a:p>
          <a:p>
            <a:pPr marL="342900" indent="-342900">
              <a:buFont typeface="Wingdings" panose="05000000000000000000" pitchFamily="2" charset="2"/>
              <a:buChar char="ü"/>
            </a:pPr>
            <a:r>
              <a:rPr lang="en-US" dirty="0"/>
              <a:t>Need to tailor projects to suit funding </a:t>
            </a:r>
            <a:r>
              <a:rPr lang="en-US" dirty="0" err="1"/>
              <a:t>programmes</a:t>
            </a:r>
            <a:endParaRPr lang="en-US" dirty="0"/>
          </a:p>
          <a:p>
            <a:pPr marL="342900" indent="-342900">
              <a:buFont typeface="Wingdings" panose="05000000000000000000" pitchFamily="2" charset="2"/>
              <a:buChar char="ü"/>
            </a:pPr>
            <a:r>
              <a:rPr lang="en-US" dirty="0"/>
              <a:t>And then there </a:t>
            </a:r>
            <a:r>
              <a:rPr lang="hr-BA" dirty="0"/>
              <a:t>is</a:t>
            </a:r>
            <a:r>
              <a:rPr lang="en-US" dirty="0"/>
              <a:t> Covid-19</a:t>
            </a:r>
          </a:p>
          <a:p>
            <a:endParaRPr lang="en-US" dirty="0"/>
          </a:p>
        </p:txBody>
      </p:sp>
      <p:pic>
        <p:nvPicPr>
          <p:cNvPr id="4" name="Picture 3" descr="A picture containing water, person, small, ocean&#10;&#10;Description automatically generated">
            <a:extLst>
              <a:ext uri="{FF2B5EF4-FFF2-40B4-BE49-F238E27FC236}">
                <a16:creationId xmlns:a16="http://schemas.microsoft.com/office/drawing/2014/main" id="{262D01BC-FF33-4D45-B351-5E0FC170227F}"/>
              </a:ext>
            </a:extLst>
          </p:cNvPr>
          <p:cNvPicPr>
            <a:picLocks noChangeAspect="1"/>
          </p:cNvPicPr>
          <p:nvPr/>
        </p:nvPicPr>
        <p:blipFill>
          <a:blip r:embed="rId2" cstate="screen">
            <a:duotone>
              <a:schemeClr val="accent4">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5768605" y="0"/>
            <a:ext cx="6236783" cy="2769689"/>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798338A-7052-4D97-97C4-A75B3B6B0880}"/>
              </a:ext>
            </a:extLst>
          </p:cNvPr>
          <p:cNvSpPr txBox="1"/>
          <p:nvPr/>
        </p:nvSpPr>
        <p:spPr>
          <a:xfrm>
            <a:off x="6145351" y="3409270"/>
            <a:ext cx="5483290" cy="2462213"/>
          </a:xfrm>
          <a:prstGeom prst="rect">
            <a:avLst/>
          </a:prstGeom>
          <a:noFill/>
          <a:ln w="28575">
            <a:solidFill>
              <a:srgbClr val="A6377D"/>
            </a:solidFill>
          </a:ln>
        </p:spPr>
        <p:txBody>
          <a:bodyPr wrap="square">
            <a:spAutoFit/>
          </a:bodyPr>
          <a:lstStyle/>
          <a:p>
            <a:pPr>
              <a:buSzPct val="55000"/>
            </a:pPr>
            <a:r>
              <a:rPr lang="en-IE" altLang="en-US" sz="2400" b="1" dirty="0">
                <a:solidFill>
                  <a:srgbClr val="404040"/>
                </a:solidFill>
              </a:rPr>
              <a:t>THE PROS</a:t>
            </a:r>
            <a:endParaRPr lang="hr-BA" altLang="en-US" sz="2400" b="1" dirty="0">
              <a:solidFill>
                <a:srgbClr val="404040"/>
              </a:solidFill>
            </a:endParaRPr>
          </a:p>
          <a:p>
            <a:pPr marL="457200" indent="-457200">
              <a:buSzPct val="55000"/>
              <a:buFont typeface="Wingdings" panose="05000000000000000000" pitchFamily="2" charset="2"/>
              <a:buChar char="Ø"/>
            </a:pPr>
            <a:r>
              <a:rPr lang="hr-BA" altLang="en-US" sz="2800" dirty="0">
                <a:solidFill>
                  <a:srgbClr val="404040"/>
                </a:solidFill>
              </a:rPr>
              <a:t>There is a positive movement in funding available for new communities, inclusion and equality across EU</a:t>
            </a:r>
            <a:endParaRPr lang="en-IE" altLang="en-US" sz="2800" dirty="0">
              <a:solidFill>
                <a:srgbClr val="404040"/>
              </a:solidFill>
            </a:endParaRPr>
          </a:p>
          <a:p>
            <a:pPr>
              <a:buSzPct val="55000"/>
              <a:buFontTx/>
              <a:buNone/>
            </a:pPr>
            <a:endParaRPr lang="en-IE" altLang="en-US" sz="1800" b="1" dirty="0">
              <a:solidFill>
                <a:srgbClr val="355383"/>
              </a:solidFill>
              <a:latin typeface="Arial" panose="020B0604020202020204" pitchFamily="34" charset="0"/>
            </a:endParaRPr>
          </a:p>
        </p:txBody>
      </p:sp>
    </p:spTree>
    <p:extLst>
      <p:ext uri="{BB962C8B-B14F-4D97-AF65-F5344CB8AC3E}">
        <p14:creationId xmlns:p14="http://schemas.microsoft.com/office/powerpoint/2010/main" val="1362831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658538-E127-4D7E-A927-8F4D28C92CF8}"/>
              </a:ext>
            </a:extLst>
          </p:cNvPr>
          <p:cNvSpPr>
            <a:spLocks noGrp="1"/>
          </p:cNvSpPr>
          <p:nvPr>
            <p:ph type="body" sz="quarter" idx="15"/>
          </p:nvPr>
        </p:nvSpPr>
        <p:spPr>
          <a:xfrm>
            <a:off x="571314" y="1124809"/>
            <a:ext cx="4664716" cy="1459693"/>
          </a:xfrm>
        </p:spPr>
        <p:txBody>
          <a:bodyPr>
            <a:normAutofit lnSpcReduction="10000"/>
          </a:bodyPr>
          <a:lstStyle/>
          <a:p>
            <a:r>
              <a:rPr lang="en-US" b="0" dirty="0">
                <a:solidFill>
                  <a:schemeClr val="tx1"/>
                </a:solidFill>
              </a:rPr>
              <a:t>Tools for Building an Online Community and Fundraising Online </a:t>
            </a:r>
          </a:p>
          <a:p>
            <a:endParaRPr lang="en-US" dirty="0"/>
          </a:p>
        </p:txBody>
      </p:sp>
      <p:pic>
        <p:nvPicPr>
          <p:cNvPr id="7" name="Picture Placeholder 6" descr="A picture containing clock&#10;&#10;Description automatically generated">
            <a:extLst>
              <a:ext uri="{FF2B5EF4-FFF2-40B4-BE49-F238E27FC236}">
                <a16:creationId xmlns:a16="http://schemas.microsoft.com/office/drawing/2014/main" id="{631B856B-F1C9-4C96-B514-3FEFDF4A00B8}"/>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t="-112180" b="-112180"/>
          <a:stretch/>
        </p:blipFill>
        <p:spPr>
          <a:xfrm>
            <a:off x="571313" y="3077475"/>
            <a:ext cx="3263900" cy="3079750"/>
          </a:xfrm>
          <a:prstGeom prst="rect">
            <a:avLst/>
          </a:prstGeom>
        </p:spPr>
      </p:pic>
      <p:pic>
        <p:nvPicPr>
          <p:cNvPr id="2050" name="Picture 2">
            <a:extLst>
              <a:ext uri="{FF2B5EF4-FFF2-40B4-BE49-F238E27FC236}">
                <a16:creationId xmlns:a16="http://schemas.microsoft.com/office/drawing/2014/main" id="{215ECDAD-B7E0-4523-8DD6-70B69610AE3C}"/>
              </a:ext>
            </a:extLst>
          </p:cNvPr>
          <p:cNvPicPr>
            <a:picLocks noGrp="1" noChangeAspect="1" noChangeArrowheads="1"/>
          </p:cNvPicPr>
          <p:nvPr>
            <p:ph type="pic" sz="quarter" idx="24"/>
          </p:nvPr>
        </p:nvPicPr>
        <p:blipFill rotWithShape="1">
          <a:blip r:embed="rId4" cstate="screen">
            <a:extLst>
              <a:ext uri="{28A0092B-C50C-407E-A947-70E740481C1C}">
                <a14:useLocalDpi xmlns:a14="http://schemas.microsoft.com/office/drawing/2010/main"/>
              </a:ext>
            </a:extLst>
          </a:blip>
          <a:srcRect t="-15283" b="-15283"/>
          <a:stretch/>
        </p:blipFill>
        <p:spPr bwMode="auto">
          <a:xfrm>
            <a:off x="4449932" y="3077475"/>
            <a:ext cx="3263900" cy="3079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29530BD-7C5F-4DD6-BC3C-5831103F32D3}"/>
              </a:ext>
            </a:extLst>
          </p:cNvPr>
          <p:cNvPicPr>
            <a:picLocks noGrp="1" noChangeAspect="1" noChangeArrowheads="1"/>
          </p:cNvPicPr>
          <p:nvPr>
            <p:ph type="pic" sz="quarter" idx="25"/>
          </p:nvPr>
        </p:nvPicPr>
        <p:blipFill rotWithShape="1">
          <a:blip r:embed="rId5" cstate="screen">
            <a:extLst>
              <a:ext uri="{28A0092B-C50C-407E-A947-70E740481C1C}">
                <a14:useLocalDpi xmlns:a14="http://schemas.microsoft.com/office/drawing/2010/main"/>
              </a:ext>
            </a:extLst>
          </a:blip>
          <a:srcRect t="-40572" b="-40572"/>
          <a:stretch/>
        </p:blipFill>
        <p:spPr bwMode="auto">
          <a:xfrm>
            <a:off x="8285588" y="3077475"/>
            <a:ext cx="3263900" cy="30797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39B8EA9-335C-4C0C-8CC1-F08A5033A339}"/>
              </a:ext>
            </a:extLst>
          </p:cNvPr>
          <p:cNvSpPr txBox="1"/>
          <p:nvPr/>
        </p:nvSpPr>
        <p:spPr>
          <a:xfrm>
            <a:off x="5807785" y="1124809"/>
            <a:ext cx="5905243" cy="1477328"/>
          </a:xfrm>
          <a:prstGeom prst="rect">
            <a:avLst/>
          </a:prstGeom>
          <a:noFill/>
        </p:spPr>
        <p:txBody>
          <a:bodyPr wrap="square" rtlCol="0">
            <a:spAutoFit/>
          </a:bodyPr>
          <a:lstStyle/>
          <a:p>
            <a:r>
              <a:rPr lang="hr-BA" sz="3000" i="1" dirty="0">
                <a:solidFill>
                  <a:srgbClr val="FFC000"/>
                </a:solidFill>
              </a:rPr>
              <a:t>Bring your exhisting community to your online channel and find new members, using online tools</a:t>
            </a:r>
            <a:endParaRPr lang="en-US" sz="3000" i="1" dirty="0">
              <a:solidFill>
                <a:srgbClr val="FFC000"/>
              </a:solidFill>
            </a:endParaRPr>
          </a:p>
        </p:txBody>
      </p:sp>
    </p:spTree>
    <p:extLst>
      <p:ext uri="{BB962C8B-B14F-4D97-AF65-F5344CB8AC3E}">
        <p14:creationId xmlns:p14="http://schemas.microsoft.com/office/powerpoint/2010/main" val="7378984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ACD33A-D965-459D-B64A-B1C69CF10421}"/>
              </a:ext>
            </a:extLst>
          </p:cNvPr>
          <p:cNvSpPr txBox="1"/>
          <p:nvPr/>
        </p:nvSpPr>
        <p:spPr>
          <a:xfrm>
            <a:off x="6531884" y="327306"/>
            <a:ext cx="5319939" cy="4893647"/>
          </a:xfrm>
          <a:prstGeom prst="rect">
            <a:avLst/>
          </a:prstGeom>
          <a:noFill/>
          <a:ln>
            <a:solidFill>
              <a:srgbClr val="FFC000"/>
            </a:solidFill>
          </a:ln>
        </p:spPr>
        <p:txBody>
          <a:bodyPr wrap="square">
            <a:spAutoFit/>
          </a:bodyPr>
          <a:lstStyle/>
          <a:p>
            <a:r>
              <a:rPr lang="en-IE" sz="2400" dirty="0">
                <a:solidFill>
                  <a:srgbClr val="FFC000"/>
                </a:solidFill>
              </a:rPr>
              <a:t>World Economic Forum has even embraced </a:t>
            </a:r>
            <a:r>
              <a:rPr lang="en-IE" sz="2400" dirty="0" err="1">
                <a:solidFill>
                  <a:srgbClr val="FFC000"/>
                </a:solidFill>
              </a:rPr>
              <a:t>TikTok</a:t>
            </a:r>
            <a:r>
              <a:rPr lang="en-IE" sz="2400" dirty="0">
                <a:solidFill>
                  <a:srgbClr val="FFC000"/>
                </a:solidFill>
              </a:rPr>
              <a:t> with their #allthedifference campaign, below are the details:  </a:t>
            </a:r>
          </a:p>
          <a:p>
            <a:pPr algn="l"/>
            <a:r>
              <a:rPr lang="en-IE" sz="2400" b="1" i="0" dirty="0">
                <a:solidFill>
                  <a:srgbClr val="FFC000"/>
                </a:solidFill>
                <a:effectLst/>
              </a:rPr>
              <a:t>Join our </a:t>
            </a:r>
            <a:r>
              <a:rPr lang="en-IE" sz="2400" b="1" i="0" dirty="0" err="1">
                <a:solidFill>
                  <a:srgbClr val="FFC000"/>
                </a:solidFill>
                <a:effectLst/>
              </a:rPr>
              <a:t>TikTok</a:t>
            </a:r>
            <a:r>
              <a:rPr lang="en-IE" sz="2400" b="1" i="0" dirty="0">
                <a:solidFill>
                  <a:srgbClr val="FFC000"/>
                </a:solidFill>
                <a:effectLst/>
              </a:rPr>
              <a:t> challenge</a:t>
            </a:r>
          </a:p>
          <a:p>
            <a:pPr algn="l"/>
            <a:r>
              <a:rPr lang="en-IE" sz="2400" b="0" i="0" dirty="0">
                <a:solidFill>
                  <a:srgbClr val="FFC000"/>
                </a:solidFill>
                <a:effectLst/>
              </a:rPr>
              <a:t>We’re celebrating your differences. Show us what makes you unique, how you cast off the labels, or what you’ve done to make the world a more tolerant place. One where no one is excluded because of their race, religion, gender, disability or sexual orientation. Your stories could make </a:t>
            </a:r>
            <a:r>
              <a:rPr lang="en-IE" sz="2400" b="1" i="0" dirty="0">
                <a:solidFill>
                  <a:srgbClr val="FFC000"/>
                </a:solidFill>
                <a:effectLst/>
              </a:rPr>
              <a:t>#allthedifference</a:t>
            </a:r>
            <a:endParaRPr lang="en-IE" sz="2400" b="0" i="0" dirty="0">
              <a:solidFill>
                <a:srgbClr val="FFC000"/>
              </a:solidFill>
              <a:effectLst/>
            </a:endParaRPr>
          </a:p>
        </p:txBody>
      </p:sp>
      <p:sp>
        <p:nvSpPr>
          <p:cNvPr id="6" name="TextBox 5">
            <a:extLst>
              <a:ext uri="{FF2B5EF4-FFF2-40B4-BE49-F238E27FC236}">
                <a16:creationId xmlns:a16="http://schemas.microsoft.com/office/drawing/2014/main" id="{5B41CC58-34A5-4418-AA3B-6E084F193758}"/>
              </a:ext>
            </a:extLst>
          </p:cNvPr>
          <p:cNvSpPr txBox="1"/>
          <p:nvPr/>
        </p:nvSpPr>
        <p:spPr>
          <a:xfrm>
            <a:off x="340179" y="311842"/>
            <a:ext cx="5319939" cy="2308324"/>
          </a:xfrm>
          <a:prstGeom prst="rect">
            <a:avLst/>
          </a:prstGeom>
          <a:noFill/>
          <a:ln>
            <a:solidFill>
              <a:srgbClr val="76C6D2"/>
            </a:solidFill>
          </a:ln>
        </p:spPr>
        <p:txBody>
          <a:bodyPr wrap="square">
            <a:spAutoFit/>
          </a:bodyPr>
          <a:lstStyle/>
          <a:p>
            <a:r>
              <a:rPr lang="en-IE" sz="2400" b="1" i="1" dirty="0">
                <a:solidFill>
                  <a:srgbClr val="76C6D2"/>
                </a:solidFill>
              </a:rPr>
              <a:t>Twitter </a:t>
            </a:r>
            <a:r>
              <a:rPr lang="en-IE" sz="2400" i="1" dirty="0">
                <a:solidFill>
                  <a:srgbClr val="76C6D2"/>
                </a:solidFill>
              </a:rPr>
              <a:t>is a powerful tool for building an online community and tribe. We are all drawn to people who share our passions and on twitter it is very easy to follow and engage with people who share your passions</a:t>
            </a:r>
            <a:endParaRPr lang="en-US" sz="2400" i="1" dirty="0">
              <a:solidFill>
                <a:srgbClr val="76C6D2"/>
              </a:solidFill>
            </a:endParaRPr>
          </a:p>
        </p:txBody>
      </p:sp>
      <p:sp>
        <p:nvSpPr>
          <p:cNvPr id="8" name="TextBox 7">
            <a:extLst>
              <a:ext uri="{FF2B5EF4-FFF2-40B4-BE49-F238E27FC236}">
                <a16:creationId xmlns:a16="http://schemas.microsoft.com/office/drawing/2014/main" id="{7B7585E6-8076-4846-80AF-FF899B91D8BF}"/>
              </a:ext>
            </a:extLst>
          </p:cNvPr>
          <p:cNvSpPr txBox="1"/>
          <p:nvPr/>
        </p:nvSpPr>
        <p:spPr>
          <a:xfrm>
            <a:off x="187777" y="2749066"/>
            <a:ext cx="6101442" cy="3477875"/>
          </a:xfrm>
          <a:prstGeom prst="rect">
            <a:avLst/>
          </a:prstGeom>
          <a:noFill/>
          <a:ln>
            <a:solidFill>
              <a:srgbClr val="A6377D"/>
            </a:solidFill>
          </a:ln>
        </p:spPr>
        <p:txBody>
          <a:bodyPr wrap="square">
            <a:spAutoFit/>
          </a:bodyPr>
          <a:lstStyle/>
          <a:p>
            <a:r>
              <a:rPr lang="en-US" sz="2000" b="1" i="1" dirty="0">
                <a:solidFill>
                  <a:srgbClr val="A6377D"/>
                </a:solidFill>
              </a:rPr>
              <a:t>Facebook Resource Groups (FBRGs)</a:t>
            </a:r>
            <a:endParaRPr lang="hr-BA" sz="2000" b="1" i="1" dirty="0">
              <a:solidFill>
                <a:srgbClr val="A6377D"/>
              </a:solidFill>
            </a:endParaRPr>
          </a:p>
          <a:p>
            <a:r>
              <a:rPr lang="en-US" sz="2000" dirty="0">
                <a:solidFill>
                  <a:srgbClr val="A6377D"/>
                </a:solidFill>
              </a:rPr>
              <a:t>Facebook Resource Groups (FBRGs) are inclusive groups that provide community support crucial to achieving our mission and created a space where employees feel seen, heard and a sense of belonging. These groups focus on characteristics shared by people in traditionally underrepresented and marginalized spheres. They help participants become catalysts for ensuring a fully inclusive and open environment that provides opportunities for everyone to contribute to Facebook’s success</a:t>
            </a:r>
            <a:r>
              <a:rPr lang="hr-BA" sz="2000" dirty="0">
                <a:solidFill>
                  <a:srgbClr val="A6377D"/>
                </a:solidFill>
              </a:rPr>
              <a:t>:</a:t>
            </a:r>
            <a:endParaRPr lang="en-US" sz="3600" i="1" dirty="0">
              <a:solidFill>
                <a:srgbClr val="A6377D"/>
              </a:solidFill>
            </a:endParaRPr>
          </a:p>
        </p:txBody>
      </p:sp>
      <p:sp>
        <p:nvSpPr>
          <p:cNvPr id="10" name="TextBox 9">
            <a:extLst>
              <a:ext uri="{FF2B5EF4-FFF2-40B4-BE49-F238E27FC236}">
                <a16:creationId xmlns:a16="http://schemas.microsoft.com/office/drawing/2014/main" id="{55DCA2F8-82FB-41B0-927E-250FAFBEAACA}"/>
              </a:ext>
            </a:extLst>
          </p:cNvPr>
          <p:cNvSpPr txBox="1"/>
          <p:nvPr/>
        </p:nvSpPr>
        <p:spPr>
          <a:xfrm>
            <a:off x="1130525" y="6063453"/>
            <a:ext cx="11002735" cy="584775"/>
          </a:xfrm>
          <a:prstGeom prst="rect">
            <a:avLst/>
          </a:prstGeom>
          <a:solidFill>
            <a:schemeClr val="bg1"/>
          </a:solidFill>
        </p:spPr>
        <p:txBody>
          <a:bodyPr wrap="square">
            <a:spAutoFit/>
          </a:bodyPr>
          <a:lstStyle/>
          <a:p>
            <a:r>
              <a:rPr lang="hr-BA" sz="3200" dirty="0">
                <a:solidFill>
                  <a:srgbClr val="A6377D"/>
                </a:solidFill>
                <a:hlinkClick r:id="rId2"/>
              </a:rPr>
              <a:t>https://diversity.fb.com/initiative/facebook-resource-groups/</a:t>
            </a:r>
            <a:r>
              <a:rPr lang="hr-BA" sz="3200" dirty="0">
                <a:solidFill>
                  <a:srgbClr val="A6377D"/>
                </a:solidFill>
              </a:rPr>
              <a:t> </a:t>
            </a:r>
            <a:endParaRPr lang="en-US" sz="3200" dirty="0"/>
          </a:p>
        </p:txBody>
      </p:sp>
    </p:spTree>
    <p:extLst>
      <p:ext uri="{BB962C8B-B14F-4D97-AF65-F5344CB8AC3E}">
        <p14:creationId xmlns:p14="http://schemas.microsoft.com/office/powerpoint/2010/main" val="4954439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8CCBD2-6A1E-4C46-9816-C90AFEC34868}"/>
              </a:ext>
            </a:extLst>
          </p:cNvPr>
          <p:cNvSpPr>
            <a:spLocks noGrp="1"/>
          </p:cNvSpPr>
          <p:nvPr>
            <p:ph type="body" sz="quarter" idx="13"/>
          </p:nvPr>
        </p:nvSpPr>
        <p:spPr/>
        <p:txBody>
          <a:bodyPr/>
          <a:lstStyle/>
          <a:p>
            <a:r>
              <a:rPr lang="bs-Latn-BA" sz="5400" b="1" i="0" dirty="0"/>
              <a:t>DEFINING SUCCESS</a:t>
            </a:r>
            <a:endParaRPr lang="en-GB" sz="5400" b="1" i="0" dirty="0"/>
          </a:p>
          <a:p>
            <a:endParaRPr lang="en-US" dirty="0"/>
          </a:p>
        </p:txBody>
      </p:sp>
      <p:pic>
        <p:nvPicPr>
          <p:cNvPr id="7" name="Picture Placeholder 6" descr="A person smiling and talking on the phone&#10;&#10;Description automatically generated with low confidence">
            <a:extLst>
              <a:ext uri="{FF2B5EF4-FFF2-40B4-BE49-F238E27FC236}">
                <a16:creationId xmlns:a16="http://schemas.microsoft.com/office/drawing/2014/main" id="{84D14759-1702-4AF5-BB0B-CD53731BCE15}"/>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271810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FF13A4-3BDC-4EEF-91EE-4B1598CA9FF9}"/>
              </a:ext>
            </a:extLst>
          </p:cNvPr>
          <p:cNvSpPr>
            <a:spLocks noGrp="1"/>
          </p:cNvSpPr>
          <p:nvPr>
            <p:ph type="body" sz="quarter" idx="13"/>
          </p:nvPr>
        </p:nvSpPr>
        <p:spPr/>
        <p:txBody>
          <a:bodyPr/>
          <a:lstStyle/>
          <a:p>
            <a:r>
              <a:rPr lang="en-US" dirty="0"/>
              <a:t>SUCCESS – WHAT DOES IT LOOK LIKE?</a:t>
            </a:r>
          </a:p>
          <a:p>
            <a:endParaRPr lang="en-US" dirty="0"/>
          </a:p>
        </p:txBody>
      </p:sp>
      <p:sp>
        <p:nvSpPr>
          <p:cNvPr id="3" name="Text Placeholder 2">
            <a:extLst>
              <a:ext uri="{FF2B5EF4-FFF2-40B4-BE49-F238E27FC236}">
                <a16:creationId xmlns:a16="http://schemas.microsoft.com/office/drawing/2014/main" id="{31C18A5D-8C76-41EB-862F-92740A77032F}"/>
              </a:ext>
            </a:extLst>
          </p:cNvPr>
          <p:cNvSpPr>
            <a:spLocks noGrp="1"/>
          </p:cNvSpPr>
          <p:nvPr>
            <p:ph type="body" sz="quarter" idx="14"/>
          </p:nvPr>
        </p:nvSpPr>
        <p:spPr>
          <a:xfrm>
            <a:off x="349421" y="2209800"/>
            <a:ext cx="11668407" cy="3628065"/>
          </a:xfrm>
        </p:spPr>
        <p:txBody>
          <a:bodyPr/>
          <a:lstStyle/>
          <a:p>
            <a:r>
              <a:rPr lang="en-US" dirty="0"/>
              <a:t>We all see success differently. Our aspirations are influenced by our upbringing, our environment, our image of ourselves, and the people we live and work alongside in our new communities. </a:t>
            </a:r>
            <a:endParaRPr lang="hr-BA" dirty="0"/>
          </a:p>
          <a:p>
            <a:endParaRPr lang="hr-BA" dirty="0"/>
          </a:p>
          <a:p>
            <a:pPr algn="ctr"/>
            <a:r>
              <a:rPr lang="en-US" sz="3200" dirty="0">
                <a:solidFill>
                  <a:srgbClr val="A6377D"/>
                </a:solidFill>
              </a:rPr>
              <a:t> </a:t>
            </a:r>
            <a:r>
              <a:rPr lang="en-US" sz="3200" dirty="0">
                <a:solidFill>
                  <a:srgbClr val="FFC000"/>
                </a:solidFill>
              </a:rPr>
              <a:t>As </a:t>
            </a:r>
            <a:r>
              <a:rPr lang="hr-BA" sz="3200" dirty="0">
                <a:solidFill>
                  <a:srgbClr val="FFC000"/>
                </a:solidFill>
              </a:rPr>
              <a:t>a person with migration experience</a:t>
            </a:r>
            <a:r>
              <a:rPr lang="en-US" sz="3200" dirty="0">
                <a:solidFill>
                  <a:srgbClr val="FFC000"/>
                </a:solidFill>
              </a:rPr>
              <a:t>, your background and the challenges you have overcome </a:t>
            </a:r>
            <a:r>
              <a:rPr lang="hr-BA" sz="3200" dirty="0">
                <a:solidFill>
                  <a:srgbClr val="FFC000"/>
                </a:solidFill>
              </a:rPr>
              <a:t>are</a:t>
            </a:r>
            <a:r>
              <a:rPr lang="en-US" sz="3200" dirty="0">
                <a:solidFill>
                  <a:srgbClr val="FFC000"/>
                </a:solidFill>
              </a:rPr>
              <a:t> part of your motivation to succeed.</a:t>
            </a:r>
          </a:p>
          <a:p>
            <a:r>
              <a:rPr lang="en-US" dirty="0"/>
              <a:t>Success can be complex, but it can also be quite simple. </a:t>
            </a:r>
          </a:p>
        </p:txBody>
      </p:sp>
    </p:spTree>
    <p:extLst>
      <p:ext uri="{BB962C8B-B14F-4D97-AF65-F5344CB8AC3E}">
        <p14:creationId xmlns:p14="http://schemas.microsoft.com/office/powerpoint/2010/main" val="5228915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AA5690-F2D8-4D3A-8DB5-880EA0F5A8AB}"/>
              </a:ext>
            </a:extLst>
          </p:cNvPr>
          <p:cNvSpPr>
            <a:spLocks noGrp="1"/>
          </p:cNvSpPr>
          <p:nvPr>
            <p:ph type="body" sz="quarter" idx="13"/>
          </p:nvPr>
        </p:nvSpPr>
        <p:spPr/>
        <p:txBody>
          <a:bodyPr/>
          <a:lstStyle/>
          <a:p>
            <a:r>
              <a:rPr lang="bs-Latn-BA" dirty="0"/>
              <a:t>HOW IS SUCCESS DEFINED?</a:t>
            </a:r>
            <a:endParaRPr lang="en-GB" dirty="0"/>
          </a:p>
          <a:p>
            <a:endParaRPr lang="en-US" dirty="0"/>
          </a:p>
        </p:txBody>
      </p:sp>
      <p:sp>
        <p:nvSpPr>
          <p:cNvPr id="4" name="TextBox 3">
            <a:extLst>
              <a:ext uri="{FF2B5EF4-FFF2-40B4-BE49-F238E27FC236}">
                <a16:creationId xmlns:a16="http://schemas.microsoft.com/office/drawing/2014/main" id="{808AC189-92FD-400D-A2D7-F3BF6C07321C}"/>
              </a:ext>
            </a:extLst>
          </p:cNvPr>
          <p:cNvSpPr txBox="1"/>
          <p:nvPr/>
        </p:nvSpPr>
        <p:spPr>
          <a:xfrm>
            <a:off x="773294" y="2035630"/>
            <a:ext cx="8322265" cy="2246769"/>
          </a:xfrm>
          <a:prstGeom prst="rect">
            <a:avLst/>
          </a:prstGeom>
          <a:noFill/>
        </p:spPr>
        <p:txBody>
          <a:bodyPr wrap="square">
            <a:spAutoFit/>
          </a:bodyPr>
          <a:lstStyle/>
          <a:p>
            <a:r>
              <a:rPr lang="en-US" sz="2800" dirty="0">
                <a:solidFill>
                  <a:schemeClr val="bg1"/>
                </a:solidFill>
              </a:rPr>
              <a:t>1. the attainment of fame, wealth, or social status </a:t>
            </a:r>
          </a:p>
          <a:p>
            <a:r>
              <a:rPr lang="en-US" sz="2800" dirty="0">
                <a:solidFill>
                  <a:schemeClr val="bg1"/>
                </a:solidFill>
              </a:rPr>
              <a:t>2. the accomplishment of an aim or purpose</a:t>
            </a:r>
          </a:p>
          <a:p>
            <a:r>
              <a:rPr lang="en-US" sz="2800" dirty="0">
                <a:solidFill>
                  <a:schemeClr val="bg1"/>
                </a:solidFill>
              </a:rPr>
              <a:t>3. a person or thing that achieves desired aims</a:t>
            </a:r>
            <a:endParaRPr lang="hr-BA" sz="2800" dirty="0">
              <a:solidFill>
                <a:schemeClr val="bg1"/>
              </a:solidFill>
            </a:endParaRPr>
          </a:p>
          <a:p>
            <a:endParaRPr lang="en-US" sz="2800" dirty="0">
              <a:solidFill>
                <a:schemeClr val="bg1"/>
              </a:solidFill>
            </a:endParaRPr>
          </a:p>
          <a:p>
            <a:r>
              <a:rPr lang="en-US" sz="2800" dirty="0">
                <a:solidFill>
                  <a:schemeClr val="bg1"/>
                </a:solidFill>
              </a:rPr>
              <a:t>A combination of the above? Or something else?</a:t>
            </a:r>
          </a:p>
        </p:txBody>
      </p:sp>
      <p:pic>
        <p:nvPicPr>
          <p:cNvPr id="6" name="Graphic 5" descr="Dance steps outline">
            <a:extLst>
              <a:ext uri="{FF2B5EF4-FFF2-40B4-BE49-F238E27FC236}">
                <a16:creationId xmlns:a16="http://schemas.microsoft.com/office/drawing/2014/main" id="{3E7DF933-72A3-4B2E-926D-E52A533EA77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230663">
            <a:off x="8622631" y="3717809"/>
            <a:ext cx="2012657" cy="2012657"/>
          </a:xfrm>
          <a:prstGeom prst="rect">
            <a:avLst/>
          </a:prstGeom>
        </p:spPr>
      </p:pic>
    </p:spTree>
    <p:extLst>
      <p:ext uri="{BB962C8B-B14F-4D97-AF65-F5344CB8AC3E}">
        <p14:creationId xmlns:p14="http://schemas.microsoft.com/office/powerpoint/2010/main" val="41704384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7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87B1-D6F2-4497-BCB3-6CC56CA7C140}"/>
              </a:ext>
            </a:extLst>
          </p:cNvPr>
          <p:cNvSpPr>
            <a:spLocks noGrp="1"/>
          </p:cNvSpPr>
          <p:nvPr>
            <p:ph type="ctrTitle"/>
          </p:nvPr>
        </p:nvSpPr>
        <p:spPr>
          <a:xfrm>
            <a:off x="1524000" y="1002621"/>
            <a:ext cx="9144000" cy="1468437"/>
          </a:xfrm>
        </p:spPr>
        <p:txBody>
          <a:bodyPr>
            <a:normAutofit fontScale="90000"/>
          </a:bodyPr>
          <a:lstStyle/>
          <a:p>
            <a:r>
              <a:rPr lang="en-US" dirty="0">
                <a:solidFill>
                  <a:srgbClr val="FFC000"/>
                </a:solidFill>
                <a:latin typeface="+mn-lt"/>
              </a:rPr>
              <a:t>DEFINING SUCCESS ON YOUR OWN TERMS</a:t>
            </a:r>
            <a:br>
              <a:rPr lang="en-US" dirty="0"/>
            </a:br>
            <a:endParaRPr lang="en-US" dirty="0"/>
          </a:p>
        </p:txBody>
      </p:sp>
      <p:sp>
        <p:nvSpPr>
          <p:cNvPr id="4" name="Rectangle 3">
            <a:extLst>
              <a:ext uri="{FF2B5EF4-FFF2-40B4-BE49-F238E27FC236}">
                <a16:creationId xmlns:a16="http://schemas.microsoft.com/office/drawing/2014/main" id="{1345A818-69AB-43DD-A953-C52F26CD82AD}"/>
              </a:ext>
            </a:extLst>
          </p:cNvPr>
          <p:cNvSpPr/>
          <p:nvPr/>
        </p:nvSpPr>
        <p:spPr>
          <a:xfrm>
            <a:off x="87085" y="1828800"/>
            <a:ext cx="5573486" cy="4920343"/>
          </a:xfrm>
          <a:prstGeom prst="rect">
            <a:avLst/>
          </a:prstGeom>
          <a:solidFill>
            <a:schemeClr val="bg2">
              <a:alpha val="4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162036F-C129-44C4-9785-ABEBED2CC326}"/>
              </a:ext>
            </a:extLst>
          </p:cNvPr>
          <p:cNvSpPr>
            <a:spLocks noGrp="1"/>
          </p:cNvSpPr>
          <p:nvPr>
            <p:ph type="subTitle" idx="1"/>
          </p:nvPr>
        </p:nvSpPr>
        <p:spPr>
          <a:xfrm>
            <a:off x="272143" y="1958296"/>
            <a:ext cx="5388428" cy="1655762"/>
          </a:xfrm>
        </p:spPr>
        <p:txBody>
          <a:bodyPr>
            <a:noAutofit/>
          </a:bodyPr>
          <a:lstStyle/>
          <a:p>
            <a:pPr algn="l"/>
            <a:r>
              <a:rPr lang="en-US" dirty="0">
                <a:solidFill>
                  <a:srgbClr val="797979"/>
                </a:solidFill>
              </a:rPr>
              <a:t>Every experience that we go through presents an opportunity to learn about ourselves and the world around us. </a:t>
            </a:r>
          </a:p>
          <a:p>
            <a:pPr algn="l"/>
            <a:r>
              <a:rPr lang="en-US" dirty="0">
                <a:solidFill>
                  <a:srgbClr val="797979"/>
                </a:solidFill>
              </a:rPr>
              <a:t>By seeking to find the lessons learned in our past you will be able to articulate better what you want to achieve in your life moving forward, both personally and professionally. </a:t>
            </a:r>
          </a:p>
          <a:p>
            <a:pPr algn="l"/>
            <a:r>
              <a:rPr lang="en-US" dirty="0">
                <a:solidFill>
                  <a:srgbClr val="797979"/>
                </a:solidFill>
              </a:rPr>
              <a:t>Stop comparing yourself to others or wondering how your life “should” look. </a:t>
            </a:r>
            <a:r>
              <a:rPr lang="en-US" dirty="0" err="1">
                <a:solidFill>
                  <a:srgbClr val="797979"/>
                </a:solidFill>
              </a:rPr>
              <a:t>Realising</a:t>
            </a:r>
            <a:r>
              <a:rPr lang="en-US" dirty="0">
                <a:solidFill>
                  <a:srgbClr val="797979"/>
                </a:solidFill>
              </a:rPr>
              <a:t> that the definition of success is different for every single person out there is important.</a:t>
            </a:r>
          </a:p>
          <a:p>
            <a:pPr algn="l"/>
            <a:endParaRPr lang="en-US" dirty="0">
              <a:solidFill>
                <a:srgbClr val="797979"/>
              </a:solidFill>
            </a:endParaRPr>
          </a:p>
        </p:txBody>
      </p:sp>
    </p:spTree>
    <p:extLst>
      <p:ext uri="{BB962C8B-B14F-4D97-AF65-F5344CB8AC3E}">
        <p14:creationId xmlns:p14="http://schemas.microsoft.com/office/powerpoint/2010/main" val="17111815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88B42A5-F534-471C-AC41-A047DB93056B}"/>
              </a:ext>
            </a:extLst>
          </p:cNvPr>
          <p:cNvSpPr>
            <a:spLocks noGrp="1"/>
          </p:cNvSpPr>
          <p:nvPr>
            <p:ph type="subTitle" idx="1"/>
          </p:nvPr>
        </p:nvSpPr>
        <p:spPr>
          <a:xfrm>
            <a:off x="5638800" y="4582986"/>
            <a:ext cx="6553200" cy="1655762"/>
          </a:xfrm>
        </p:spPr>
        <p:txBody>
          <a:bodyPr/>
          <a:lstStyle/>
          <a:p>
            <a:pPr algn="l"/>
            <a:r>
              <a:rPr lang="en-US" sz="2400" dirty="0"/>
              <a:t>Congratulations!</a:t>
            </a:r>
            <a:endParaRPr lang="hr-BA" sz="2400" dirty="0"/>
          </a:p>
          <a:p>
            <a:pPr algn="l"/>
            <a:r>
              <a:rPr lang="en-US" sz="2400" dirty="0"/>
              <a:t>YOU HAVE COMPLETED OUR LEARNING JOURNEY</a:t>
            </a:r>
            <a:endParaRPr lang="hr-BA" sz="2400" dirty="0"/>
          </a:p>
          <a:p>
            <a:pPr algn="l"/>
            <a:r>
              <a:rPr lang="hr-BA" dirty="0"/>
              <a:t>We are proud of you, </a:t>
            </a:r>
            <a:r>
              <a:rPr lang="hr-BA" i="1" dirty="0">
                <a:solidFill>
                  <a:srgbClr val="A6377D"/>
                </a:solidFill>
              </a:rPr>
              <a:t>your MCM project team.</a:t>
            </a:r>
            <a:endParaRPr lang="en-US" sz="2400" i="1" dirty="0">
              <a:solidFill>
                <a:srgbClr val="A6377D"/>
              </a:solidFill>
            </a:endParaRPr>
          </a:p>
          <a:p>
            <a:pPr algn="l"/>
            <a:endParaRPr lang="en-US" sz="2400" dirty="0"/>
          </a:p>
          <a:p>
            <a:pPr algn="l"/>
            <a:endParaRPr lang="en-US" dirty="0"/>
          </a:p>
        </p:txBody>
      </p:sp>
      <p:pic>
        <p:nvPicPr>
          <p:cNvPr id="5" name="Picture 4" descr="Logo&#10;&#10;Description automatically generated">
            <a:extLst>
              <a:ext uri="{FF2B5EF4-FFF2-40B4-BE49-F238E27FC236}">
                <a16:creationId xmlns:a16="http://schemas.microsoft.com/office/drawing/2014/main" id="{B58711F5-1678-4940-956F-55A35642726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2686"/>
            <a:ext cx="5308310" cy="3947160"/>
          </a:xfrm>
          <a:prstGeom prst="rect">
            <a:avLst/>
          </a:prstGeom>
        </p:spPr>
      </p:pic>
      <p:sp>
        <p:nvSpPr>
          <p:cNvPr id="6" name="TextBox 5">
            <a:extLst>
              <a:ext uri="{FF2B5EF4-FFF2-40B4-BE49-F238E27FC236}">
                <a16:creationId xmlns:a16="http://schemas.microsoft.com/office/drawing/2014/main" id="{9FC3A710-7762-4E13-B584-CBCEF78543AD}"/>
              </a:ext>
            </a:extLst>
          </p:cNvPr>
          <p:cNvSpPr txBox="1"/>
          <p:nvPr/>
        </p:nvSpPr>
        <p:spPr>
          <a:xfrm>
            <a:off x="6095999" y="474736"/>
            <a:ext cx="5671457" cy="4062651"/>
          </a:xfrm>
          <a:prstGeom prst="rect">
            <a:avLst/>
          </a:prstGeom>
          <a:noFill/>
        </p:spPr>
        <p:txBody>
          <a:bodyPr wrap="square" rtlCol="0">
            <a:spAutoFit/>
          </a:bodyPr>
          <a:lstStyle/>
          <a:p>
            <a:r>
              <a:rPr lang="hr-BA" sz="2000" dirty="0"/>
              <a:t>You matter! Your questions, ideas, your experience matters.</a:t>
            </a:r>
            <a:endParaRPr lang="en-IE" sz="2000" dirty="0"/>
          </a:p>
          <a:p>
            <a:endParaRPr lang="en-IE" sz="2000" dirty="0"/>
          </a:p>
          <a:p>
            <a:r>
              <a:rPr lang="en-IE" sz="2000" dirty="0"/>
              <a:t>Join the conversation of our social media channels</a:t>
            </a:r>
            <a:endParaRPr lang="hr-BA" sz="2000" dirty="0"/>
          </a:p>
          <a:p>
            <a:endParaRPr lang="hr-BA" sz="2000" dirty="0"/>
          </a:p>
          <a:p>
            <a:r>
              <a:rPr lang="hr-BA" sz="2000" dirty="0"/>
              <a:t>We are honoured that you have been with us and have used these resources to find out more about peer-to-peer mediation, among people who have had the migration experience in their lives.</a:t>
            </a:r>
          </a:p>
          <a:p>
            <a:endParaRPr lang="hr-BA" sz="2000" dirty="0"/>
          </a:p>
          <a:p>
            <a:r>
              <a:rPr lang="hr-BA" sz="2000" dirty="0"/>
              <a:t>We hope you have enjoyed these resources as much as we did creating them for you.</a:t>
            </a:r>
          </a:p>
          <a:p>
            <a:endParaRPr lang="en-US" dirty="0"/>
          </a:p>
        </p:txBody>
      </p:sp>
      <p:sp>
        <p:nvSpPr>
          <p:cNvPr id="7" name="TextBox 6">
            <a:extLst>
              <a:ext uri="{FF2B5EF4-FFF2-40B4-BE49-F238E27FC236}">
                <a16:creationId xmlns:a16="http://schemas.microsoft.com/office/drawing/2014/main" id="{36EB4CCD-FA12-4316-928A-3E5A39FF0455}"/>
              </a:ext>
            </a:extLst>
          </p:cNvPr>
          <p:cNvSpPr txBox="1"/>
          <p:nvPr/>
        </p:nvSpPr>
        <p:spPr>
          <a:xfrm>
            <a:off x="424543" y="4441371"/>
            <a:ext cx="4855029" cy="1938992"/>
          </a:xfrm>
          <a:prstGeom prst="rect">
            <a:avLst/>
          </a:prstGeom>
          <a:noFill/>
        </p:spPr>
        <p:txBody>
          <a:bodyPr wrap="square" rtlCol="0">
            <a:spAutoFit/>
          </a:bodyPr>
          <a:lstStyle/>
          <a:p>
            <a:r>
              <a:rPr lang="hr-BA" sz="2400" b="1" dirty="0">
                <a:solidFill>
                  <a:srgbClr val="A6377D"/>
                </a:solidFill>
              </a:rPr>
              <a:t>Please take this with you:</a:t>
            </a:r>
          </a:p>
          <a:p>
            <a:r>
              <a:rPr lang="hr-BA" sz="2400" i="1" dirty="0">
                <a:solidFill>
                  <a:srgbClr val="A6377D"/>
                </a:solidFill>
              </a:rPr>
              <a:t>Every time a friendly act is made towards the new community members, the foundations for a brighter futures are being set!</a:t>
            </a:r>
            <a:endParaRPr lang="en-US" sz="2400" i="1" dirty="0">
              <a:solidFill>
                <a:srgbClr val="A6377D"/>
              </a:solidFill>
            </a:endParaRPr>
          </a:p>
        </p:txBody>
      </p:sp>
    </p:spTree>
    <p:extLst>
      <p:ext uri="{BB962C8B-B14F-4D97-AF65-F5344CB8AC3E}">
        <p14:creationId xmlns:p14="http://schemas.microsoft.com/office/powerpoint/2010/main" val="2662875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9B26DE-49A7-403A-A105-1F857F3CBD5D}"/>
              </a:ext>
            </a:extLst>
          </p:cNvPr>
          <p:cNvSpPr>
            <a:spLocks noGrp="1"/>
          </p:cNvSpPr>
          <p:nvPr>
            <p:ph type="body" sz="quarter" idx="15"/>
          </p:nvPr>
        </p:nvSpPr>
        <p:spPr>
          <a:xfrm>
            <a:off x="571312" y="353031"/>
            <a:ext cx="11157267" cy="1274562"/>
          </a:xfrm>
        </p:spPr>
        <p:txBody>
          <a:bodyPr>
            <a:noAutofit/>
          </a:bodyPr>
          <a:lstStyle/>
          <a:p>
            <a:r>
              <a:rPr lang="en-US" sz="3000" dirty="0"/>
              <a:t>Before you start, focus on your priorities</a:t>
            </a:r>
            <a:r>
              <a:rPr lang="en-IE" sz="3000" dirty="0"/>
              <a:t>. </a:t>
            </a:r>
            <a:r>
              <a:rPr lang="en-IE" sz="3000" dirty="0">
                <a:solidFill>
                  <a:schemeClr val="tx2"/>
                </a:solidFill>
              </a:rPr>
              <a:t>Leave aside </a:t>
            </a:r>
            <a:r>
              <a:rPr lang="en-GB" altLang="en-US" sz="3000" dirty="0">
                <a:solidFill>
                  <a:schemeClr val="tx2"/>
                </a:solidFill>
                <a:latin typeface="Arial" panose="020B0604020202020204" pitchFamily="34" charset="0"/>
              </a:rPr>
              <a:t>the priorities of possible funders</a:t>
            </a:r>
            <a:r>
              <a:rPr lang="hr-BA" altLang="en-US" sz="3000" dirty="0">
                <a:solidFill>
                  <a:srgbClr val="355383"/>
                </a:solidFill>
                <a:latin typeface="Arial" panose="020B0604020202020204" pitchFamily="34" charset="0"/>
              </a:rPr>
              <a:t> </a:t>
            </a:r>
            <a:r>
              <a:rPr lang="hr-BA" altLang="en-US" sz="3000" dirty="0">
                <a:latin typeface="Arial" panose="020B0604020202020204" pitchFamily="34" charset="0"/>
              </a:rPr>
              <a:t>and </a:t>
            </a:r>
            <a:r>
              <a:rPr lang="hr-BA" altLang="en-US" sz="3000" dirty="0">
                <a:solidFill>
                  <a:schemeClr val="tx2"/>
                </a:solidFill>
                <a:latin typeface="Arial" panose="020B0604020202020204" pitchFamily="34" charset="0"/>
              </a:rPr>
              <a:t>the fears of not being fit for funding</a:t>
            </a:r>
            <a:r>
              <a:rPr lang="en-US" sz="3000" dirty="0"/>
              <a:t>.</a:t>
            </a:r>
          </a:p>
        </p:txBody>
      </p:sp>
      <p:pic>
        <p:nvPicPr>
          <p:cNvPr id="5" name="Picture 4" descr="A picture containing cup, glass, container, tableware&#10;&#10;Description automatically generated">
            <a:extLst>
              <a:ext uri="{FF2B5EF4-FFF2-40B4-BE49-F238E27FC236}">
                <a16:creationId xmlns:a16="http://schemas.microsoft.com/office/drawing/2014/main" id="{854D0DC9-1608-42D7-9BFD-383421E614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57804" y="2463280"/>
            <a:ext cx="2239347" cy="3041781"/>
          </a:xfrm>
          <a:prstGeom prst="rect">
            <a:avLst/>
          </a:prstGeom>
        </p:spPr>
      </p:pic>
      <p:pic>
        <p:nvPicPr>
          <p:cNvPr id="6" name="Picture 5" descr="A picture containing cup, glass, container, tableware&#10;&#10;Description automatically generated">
            <a:extLst>
              <a:ext uri="{FF2B5EF4-FFF2-40B4-BE49-F238E27FC236}">
                <a16:creationId xmlns:a16="http://schemas.microsoft.com/office/drawing/2014/main" id="{4AD55976-FDED-443A-821C-52BE9D4E4E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00057" y="2463279"/>
            <a:ext cx="2239347" cy="3041781"/>
          </a:xfrm>
          <a:prstGeom prst="rect">
            <a:avLst/>
          </a:prstGeom>
        </p:spPr>
      </p:pic>
      <p:sp>
        <p:nvSpPr>
          <p:cNvPr id="8" name="TextBox 7">
            <a:extLst>
              <a:ext uri="{FF2B5EF4-FFF2-40B4-BE49-F238E27FC236}">
                <a16:creationId xmlns:a16="http://schemas.microsoft.com/office/drawing/2014/main" id="{321086C3-DB62-4928-88BD-FCB37D3D8AF9}"/>
              </a:ext>
            </a:extLst>
          </p:cNvPr>
          <p:cNvSpPr txBox="1"/>
          <p:nvPr/>
        </p:nvSpPr>
        <p:spPr>
          <a:xfrm>
            <a:off x="3147585" y="5505060"/>
            <a:ext cx="2049566" cy="646331"/>
          </a:xfrm>
          <a:prstGeom prst="rect">
            <a:avLst/>
          </a:prstGeom>
          <a:noFill/>
        </p:spPr>
        <p:txBody>
          <a:bodyPr wrap="square" rtlCol="0">
            <a:spAutoFit/>
          </a:bodyPr>
          <a:lstStyle/>
          <a:p>
            <a:pPr algn="ctr"/>
            <a:r>
              <a:rPr lang="hr-BA" b="1" dirty="0">
                <a:solidFill>
                  <a:srgbClr val="002060"/>
                </a:solidFill>
              </a:rPr>
              <a:t>½ </a:t>
            </a:r>
            <a:r>
              <a:rPr lang="hr-BA" b="1" dirty="0">
                <a:solidFill>
                  <a:srgbClr val="76C6D2"/>
                </a:solidFill>
              </a:rPr>
              <a:t>empty</a:t>
            </a:r>
            <a:r>
              <a:rPr lang="hr-BA" b="1" dirty="0">
                <a:solidFill>
                  <a:srgbClr val="002060"/>
                </a:solidFill>
              </a:rPr>
              <a:t> of funding opportunities</a:t>
            </a:r>
            <a:endParaRPr lang="en-US" b="1" dirty="0">
              <a:solidFill>
                <a:srgbClr val="002060"/>
              </a:solidFill>
            </a:endParaRPr>
          </a:p>
        </p:txBody>
      </p:sp>
      <p:sp>
        <p:nvSpPr>
          <p:cNvPr id="9" name="TextBox 8">
            <a:extLst>
              <a:ext uri="{FF2B5EF4-FFF2-40B4-BE49-F238E27FC236}">
                <a16:creationId xmlns:a16="http://schemas.microsoft.com/office/drawing/2014/main" id="{8D6FFA08-2BFB-40CC-9F44-BC2900EF3E10}"/>
              </a:ext>
            </a:extLst>
          </p:cNvPr>
          <p:cNvSpPr txBox="1"/>
          <p:nvPr/>
        </p:nvSpPr>
        <p:spPr>
          <a:xfrm>
            <a:off x="3244421" y="1916754"/>
            <a:ext cx="1855893" cy="369332"/>
          </a:xfrm>
          <a:prstGeom prst="rect">
            <a:avLst/>
          </a:prstGeom>
          <a:noFill/>
        </p:spPr>
        <p:txBody>
          <a:bodyPr wrap="none" rtlCol="0">
            <a:spAutoFit/>
          </a:bodyPr>
          <a:lstStyle/>
          <a:p>
            <a:r>
              <a:rPr lang="hr-BA" b="1" dirty="0">
                <a:solidFill>
                  <a:schemeClr val="accent1">
                    <a:lumMod val="75000"/>
                  </a:schemeClr>
                </a:solidFill>
              </a:rPr>
              <a:t>The Pesimist Says</a:t>
            </a:r>
            <a:endParaRPr lang="en-US" b="1" dirty="0">
              <a:solidFill>
                <a:schemeClr val="accent1">
                  <a:lumMod val="75000"/>
                </a:schemeClr>
              </a:solidFill>
            </a:endParaRPr>
          </a:p>
        </p:txBody>
      </p:sp>
      <p:sp>
        <p:nvSpPr>
          <p:cNvPr id="10" name="TextBox 9">
            <a:extLst>
              <a:ext uri="{FF2B5EF4-FFF2-40B4-BE49-F238E27FC236}">
                <a16:creationId xmlns:a16="http://schemas.microsoft.com/office/drawing/2014/main" id="{2155F38C-CE14-46F5-95FF-FC7E2D44C40B}"/>
              </a:ext>
            </a:extLst>
          </p:cNvPr>
          <p:cNvSpPr txBox="1"/>
          <p:nvPr/>
        </p:nvSpPr>
        <p:spPr>
          <a:xfrm>
            <a:off x="6075946" y="1916754"/>
            <a:ext cx="1887568" cy="369332"/>
          </a:xfrm>
          <a:prstGeom prst="rect">
            <a:avLst/>
          </a:prstGeom>
          <a:noFill/>
        </p:spPr>
        <p:txBody>
          <a:bodyPr wrap="none" rtlCol="0">
            <a:spAutoFit/>
          </a:bodyPr>
          <a:lstStyle/>
          <a:p>
            <a:r>
              <a:rPr lang="hr-BA" b="1" dirty="0">
                <a:solidFill>
                  <a:schemeClr val="accent1">
                    <a:lumMod val="75000"/>
                  </a:schemeClr>
                </a:solidFill>
              </a:rPr>
              <a:t>The Optimist Says</a:t>
            </a:r>
            <a:endParaRPr lang="en-US" b="1" dirty="0">
              <a:solidFill>
                <a:schemeClr val="accent1">
                  <a:lumMod val="75000"/>
                </a:schemeClr>
              </a:solidFill>
            </a:endParaRPr>
          </a:p>
        </p:txBody>
      </p:sp>
      <p:sp>
        <p:nvSpPr>
          <p:cNvPr id="11" name="TextBox 10">
            <a:extLst>
              <a:ext uri="{FF2B5EF4-FFF2-40B4-BE49-F238E27FC236}">
                <a16:creationId xmlns:a16="http://schemas.microsoft.com/office/drawing/2014/main" id="{C1B613AD-FAF0-43D4-8524-07B2E6B66C0A}"/>
              </a:ext>
            </a:extLst>
          </p:cNvPr>
          <p:cNvSpPr txBox="1"/>
          <p:nvPr/>
        </p:nvSpPr>
        <p:spPr>
          <a:xfrm>
            <a:off x="5994947" y="5505061"/>
            <a:ext cx="2049566" cy="646331"/>
          </a:xfrm>
          <a:prstGeom prst="rect">
            <a:avLst/>
          </a:prstGeom>
          <a:noFill/>
        </p:spPr>
        <p:txBody>
          <a:bodyPr wrap="square" rtlCol="0">
            <a:spAutoFit/>
          </a:bodyPr>
          <a:lstStyle/>
          <a:p>
            <a:pPr algn="ctr"/>
            <a:r>
              <a:rPr lang="hr-BA" b="1" dirty="0">
                <a:solidFill>
                  <a:srgbClr val="002060"/>
                </a:solidFill>
              </a:rPr>
              <a:t>½ </a:t>
            </a:r>
            <a:r>
              <a:rPr lang="hr-BA" b="1" dirty="0">
                <a:solidFill>
                  <a:srgbClr val="76C6D2"/>
                </a:solidFill>
              </a:rPr>
              <a:t>full </a:t>
            </a:r>
            <a:r>
              <a:rPr lang="hr-BA" b="1" dirty="0">
                <a:solidFill>
                  <a:srgbClr val="002060"/>
                </a:solidFill>
              </a:rPr>
              <a:t>of funding opportunities</a:t>
            </a:r>
            <a:endParaRPr lang="en-US" b="1" dirty="0">
              <a:solidFill>
                <a:srgbClr val="002060"/>
              </a:solidFill>
            </a:endParaRPr>
          </a:p>
        </p:txBody>
      </p:sp>
      <p:sp>
        <p:nvSpPr>
          <p:cNvPr id="12" name="TextBox 11">
            <a:extLst>
              <a:ext uri="{FF2B5EF4-FFF2-40B4-BE49-F238E27FC236}">
                <a16:creationId xmlns:a16="http://schemas.microsoft.com/office/drawing/2014/main" id="{70179946-EDF0-43B5-B5E8-82A07D05A198}"/>
              </a:ext>
            </a:extLst>
          </p:cNvPr>
          <p:cNvSpPr txBox="1"/>
          <p:nvPr/>
        </p:nvSpPr>
        <p:spPr>
          <a:xfrm>
            <a:off x="165463" y="2782669"/>
            <a:ext cx="1406667" cy="646331"/>
          </a:xfrm>
          <a:prstGeom prst="rect">
            <a:avLst/>
          </a:prstGeom>
          <a:noFill/>
        </p:spPr>
        <p:txBody>
          <a:bodyPr wrap="none" rtlCol="0">
            <a:spAutoFit/>
          </a:bodyPr>
          <a:lstStyle/>
          <a:p>
            <a:r>
              <a:rPr lang="hr-BA" u="sng" dirty="0">
                <a:solidFill>
                  <a:schemeClr val="accent5">
                    <a:lumMod val="75000"/>
                  </a:schemeClr>
                </a:solidFill>
              </a:rPr>
              <a:t>The LEGEND:</a:t>
            </a:r>
          </a:p>
          <a:p>
            <a:endParaRPr lang="en-US" u="sng" dirty="0">
              <a:solidFill>
                <a:schemeClr val="accent5">
                  <a:lumMod val="75000"/>
                </a:schemeClr>
              </a:solidFill>
            </a:endParaRPr>
          </a:p>
        </p:txBody>
      </p:sp>
      <p:pic>
        <p:nvPicPr>
          <p:cNvPr id="13" name="Picture 12" descr="A picture containing cup, glass, container, tableware&#10;&#10;Description automatically generated">
            <a:extLst>
              <a:ext uri="{FF2B5EF4-FFF2-40B4-BE49-F238E27FC236}">
                <a16:creationId xmlns:a16="http://schemas.microsoft.com/office/drawing/2014/main" id="{77D93B36-BF20-48C6-97BD-EF37A23F16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66593" y="3206323"/>
            <a:ext cx="530066" cy="720006"/>
          </a:xfrm>
          <a:prstGeom prst="rect">
            <a:avLst/>
          </a:prstGeom>
        </p:spPr>
      </p:pic>
      <p:cxnSp>
        <p:nvCxnSpPr>
          <p:cNvPr id="15" name="Straight Connector 14">
            <a:extLst>
              <a:ext uri="{FF2B5EF4-FFF2-40B4-BE49-F238E27FC236}">
                <a16:creationId xmlns:a16="http://schemas.microsoft.com/office/drawing/2014/main" id="{275A0842-FD24-415C-9C0B-5E6FA50F23DC}"/>
              </a:ext>
            </a:extLst>
          </p:cNvPr>
          <p:cNvCxnSpPr>
            <a:cxnSpLocks/>
          </p:cNvCxnSpPr>
          <p:nvPr/>
        </p:nvCxnSpPr>
        <p:spPr>
          <a:xfrm flipH="1">
            <a:off x="1141872" y="3487131"/>
            <a:ext cx="434115"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F95B422-A42C-4E1E-A29E-111F758274EA}"/>
              </a:ext>
            </a:extLst>
          </p:cNvPr>
          <p:cNvSpPr txBox="1"/>
          <p:nvPr/>
        </p:nvSpPr>
        <p:spPr>
          <a:xfrm>
            <a:off x="181301" y="3306523"/>
            <a:ext cx="1031679" cy="461665"/>
          </a:xfrm>
          <a:prstGeom prst="rect">
            <a:avLst/>
          </a:prstGeom>
          <a:noFill/>
        </p:spPr>
        <p:txBody>
          <a:bodyPr wrap="square" rtlCol="0">
            <a:spAutoFit/>
          </a:bodyPr>
          <a:lstStyle/>
          <a:p>
            <a:r>
              <a:rPr lang="hr-BA" sz="1200" dirty="0">
                <a:solidFill>
                  <a:srgbClr val="0070C0"/>
                </a:solidFill>
              </a:rPr>
              <a:t>External opportunities</a:t>
            </a:r>
            <a:endParaRPr lang="en-US" sz="1200" dirty="0">
              <a:solidFill>
                <a:srgbClr val="0070C0"/>
              </a:solidFill>
            </a:endParaRPr>
          </a:p>
        </p:txBody>
      </p:sp>
      <p:cxnSp>
        <p:nvCxnSpPr>
          <p:cNvPr id="20" name="Straight Connector 19">
            <a:extLst>
              <a:ext uri="{FF2B5EF4-FFF2-40B4-BE49-F238E27FC236}">
                <a16:creationId xmlns:a16="http://schemas.microsoft.com/office/drawing/2014/main" id="{4EA46825-F68A-43E2-B8FF-770D4427EEFE}"/>
              </a:ext>
            </a:extLst>
          </p:cNvPr>
          <p:cNvCxnSpPr>
            <a:cxnSpLocks/>
          </p:cNvCxnSpPr>
          <p:nvPr/>
        </p:nvCxnSpPr>
        <p:spPr>
          <a:xfrm flipH="1">
            <a:off x="1153069" y="3694922"/>
            <a:ext cx="762817" cy="44787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245FD59-AF7E-4897-9EEE-3030148CF7FA}"/>
              </a:ext>
            </a:extLst>
          </p:cNvPr>
          <p:cNvSpPr txBox="1"/>
          <p:nvPr/>
        </p:nvSpPr>
        <p:spPr>
          <a:xfrm>
            <a:off x="190848" y="3887929"/>
            <a:ext cx="1031679" cy="830997"/>
          </a:xfrm>
          <a:prstGeom prst="rect">
            <a:avLst/>
          </a:prstGeom>
          <a:noFill/>
        </p:spPr>
        <p:txBody>
          <a:bodyPr wrap="square" rtlCol="0">
            <a:spAutoFit/>
          </a:bodyPr>
          <a:lstStyle/>
          <a:p>
            <a:r>
              <a:rPr lang="hr-BA" sz="1200" dirty="0">
                <a:solidFill>
                  <a:srgbClr val="0070C0"/>
                </a:solidFill>
              </a:rPr>
              <a:t>Funding available for inclusion initiatives</a:t>
            </a:r>
            <a:endParaRPr lang="en-US" sz="1200" dirty="0">
              <a:solidFill>
                <a:srgbClr val="0070C0"/>
              </a:solidFill>
            </a:endParaRPr>
          </a:p>
        </p:txBody>
      </p:sp>
      <p:grpSp>
        <p:nvGrpSpPr>
          <p:cNvPr id="28" name="Group 27">
            <a:extLst>
              <a:ext uri="{FF2B5EF4-FFF2-40B4-BE49-F238E27FC236}">
                <a16:creationId xmlns:a16="http://schemas.microsoft.com/office/drawing/2014/main" id="{0420C339-A02E-4F15-BC0D-57A0F32AC524}"/>
              </a:ext>
            </a:extLst>
          </p:cNvPr>
          <p:cNvGrpSpPr/>
          <p:nvPr/>
        </p:nvGrpSpPr>
        <p:grpSpPr>
          <a:xfrm>
            <a:off x="1666593" y="4867385"/>
            <a:ext cx="476670" cy="538484"/>
            <a:chOff x="1459290" y="4400855"/>
            <a:chExt cx="476670" cy="538484"/>
          </a:xfrm>
        </p:grpSpPr>
        <p:pic>
          <p:nvPicPr>
            <p:cNvPr id="25" name="Picture 24" descr="Icon&#10;&#10;Description automatically generated">
              <a:extLst>
                <a:ext uri="{FF2B5EF4-FFF2-40B4-BE49-F238E27FC236}">
                  <a16:creationId xmlns:a16="http://schemas.microsoft.com/office/drawing/2014/main" id="{C4980A3B-BE6F-49AA-91CA-DC3914EA46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V="1">
              <a:off x="1459290" y="4475842"/>
              <a:ext cx="324270" cy="311097"/>
            </a:xfrm>
            <a:prstGeom prst="rect">
              <a:avLst/>
            </a:prstGeom>
          </p:spPr>
        </p:pic>
        <p:pic>
          <p:nvPicPr>
            <p:cNvPr id="26" name="Picture 25" descr="Icon&#10;&#10;Description automatically generated">
              <a:extLst>
                <a:ext uri="{FF2B5EF4-FFF2-40B4-BE49-F238E27FC236}">
                  <a16:creationId xmlns:a16="http://schemas.microsoft.com/office/drawing/2014/main" id="{292F2470-91A9-458B-B891-267F068A2B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62036" flipV="1">
              <a:off x="1573167" y="4400855"/>
              <a:ext cx="324270" cy="311097"/>
            </a:xfrm>
            <a:prstGeom prst="rect">
              <a:avLst/>
            </a:prstGeom>
          </p:spPr>
        </p:pic>
        <p:pic>
          <p:nvPicPr>
            <p:cNvPr id="27" name="Picture 26" descr="Icon&#10;&#10;Description automatically generated">
              <a:extLst>
                <a:ext uri="{FF2B5EF4-FFF2-40B4-BE49-F238E27FC236}">
                  <a16:creationId xmlns:a16="http://schemas.microsoft.com/office/drawing/2014/main" id="{D54C1857-7851-49BD-B44C-BE42D4BB95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12706" flipV="1">
              <a:off x="1611690" y="4628242"/>
              <a:ext cx="324270" cy="311097"/>
            </a:xfrm>
            <a:prstGeom prst="rect">
              <a:avLst/>
            </a:prstGeom>
          </p:spPr>
        </p:pic>
      </p:grpSp>
      <p:cxnSp>
        <p:nvCxnSpPr>
          <p:cNvPr id="30" name="Straight Connector 29">
            <a:extLst>
              <a:ext uri="{FF2B5EF4-FFF2-40B4-BE49-F238E27FC236}">
                <a16:creationId xmlns:a16="http://schemas.microsoft.com/office/drawing/2014/main" id="{2DC0A15E-D71C-4F42-A56A-A5F2D9A98719}"/>
              </a:ext>
            </a:extLst>
          </p:cNvPr>
          <p:cNvCxnSpPr/>
          <p:nvPr/>
        </p:nvCxnSpPr>
        <p:spPr>
          <a:xfrm flipH="1">
            <a:off x="1212980" y="5197822"/>
            <a:ext cx="419061"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4F6169A-7781-446F-AB60-27E9D7B72020}"/>
              </a:ext>
            </a:extLst>
          </p:cNvPr>
          <p:cNvSpPr txBox="1"/>
          <p:nvPr/>
        </p:nvSpPr>
        <p:spPr>
          <a:xfrm>
            <a:off x="176182" y="4966989"/>
            <a:ext cx="1031679" cy="830997"/>
          </a:xfrm>
          <a:prstGeom prst="rect">
            <a:avLst/>
          </a:prstGeom>
          <a:noFill/>
        </p:spPr>
        <p:txBody>
          <a:bodyPr wrap="square" rtlCol="0">
            <a:spAutoFit/>
          </a:bodyPr>
          <a:lstStyle/>
          <a:p>
            <a:r>
              <a:rPr lang="hr-BA" sz="1200" b="1" dirty="0">
                <a:solidFill>
                  <a:srgbClr val="0070C0"/>
                </a:solidFill>
              </a:rPr>
              <a:t>Migrant Community Mediator’s PRIORITIES</a:t>
            </a:r>
            <a:endParaRPr lang="en-US" sz="1200" b="1" dirty="0">
              <a:solidFill>
                <a:srgbClr val="0070C0"/>
              </a:solidFill>
            </a:endParaRPr>
          </a:p>
        </p:txBody>
      </p:sp>
      <p:cxnSp>
        <p:nvCxnSpPr>
          <p:cNvPr id="33" name="Straight Connector 32">
            <a:extLst>
              <a:ext uri="{FF2B5EF4-FFF2-40B4-BE49-F238E27FC236}">
                <a16:creationId xmlns:a16="http://schemas.microsoft.com/office/drawing/2014/main" id="{F544F597-76EF-477C-B998-BDABD42B024B}"/>
              </a:ext>
            </a:extLst>
          </p:cNvPr>
          <p:cNvCxnSpPr>
            <a:cxnSpLocks/>
          </p:cNvCxnSpPr>
          <p:nvPr/>
        </p:nvCxnSpPr>
        <p:spPr>
          <a:xfrm>
            <a:off x="2789853" y="2101420"/>
            <a:ext cx="0" cy="4049971"/>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BE3E8F7-F0A1-44AD-BDCE-655B372524AF}"/>
              </a:ext>
            </a:extLst>
          </p:cNvPr>
          <p:cNvSpPr txBox="1"/>
          <p:nvPr/>
        </p:nvSpPr>
        <p:spPr>
          <a:xfrm>
            <a:off x="9003680" y="1883129"/>
            <a:ext cx="3064657" cy="646331"/>
          </a:xfrm>
          <a:prstGeom prst="rect">
            <a:avLst/>
          </a:prstGeom>
          <a:noFill/>
        </p:spPr>
        <p:txBody>
          <a:bodyPr wrap="square" rtlCol="0">
            <a:spAutoFit/>
          </a:bodyPr>
          <a:lstStyle/>
          <a:p>
            <a:r>
              <a:rPr lang="hr-BA" b="1" dirty="0">
                <a:solidFill>
                  <a:schemeClr val="accent1">
                    <a:lumMod val="75000"/>
                  </a:schemeClr>
                </a:solidFill>
              </a:rPr>
              <a:t>MIGRANT COMMUNITY MEDIATOR Says</a:t>
            </a:r>
            <a:endParaRPr lang="en-US" b="1" dirty="0">
              <a:solidFill>
                <a:schemeClr val="accent1">
                  <a:lumMod val="75000"/>
                </a:schemeClr>
              </a:solidFill>
            </a:endParaRPr>
          </a:p>
        </p:txBody>
      </p:sp>
      <p:grpSp>
        <p:nvGrpSpPr>
          <p:cNvPr id="36" name="Group 35">
            <a:extLst>
              <a:ext uri="{FF2B5EF4-FFF2-40B4-BE49-F238E27FC236}">
                <a16:creationId xmlns:a16="http://schemas.microsoft.com/office/drawing/2014/main" id="{74ACCAC3-E380-4550-BF47-A2E026E5FEFA}"/>
              </a:ext>
            </a:extLst>
          </p:cNvPr>
          <p:cNvGrpSpPr/>
          <p:nvPr/>
        </p:nvGrpSpPr>
        <p:grpSpPr>
          <a:xfrm rot="852868">
            <a:off x="9521056" y="2898553"/>
            <a:ext cx="1081440" cy="1103354"/>
            <a:chOff x="1459290" y="4400855"/>
            <a:chExt cx="476670" cy="538484"/>
          </a:xfrm>
        </p:grpSpPr>
        <p:pic>
          <p:nvPicPr>
            <p:cNvPr id="37" name="Picture 36" descr="Icon&#10;&#10;Description automatically generated">
              <a:extLst>
                <a:ext uri="{FF2B5EF4-FFF2-40B4-BE49-F238E27FC236}">
                  <a16:creationId xmlns:a16="http://schemas.microsoft.com/office/drawing/2014/main" id="{4F4945A2-DA63-4E6E-9952-2C61C25EA0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V="1">
              <a:off x="1459290" y="4475842"/>
              <a:ext cx="324270" cy="311097"/>
            </a:xfrm>
            <a:prstGeom prst="rect">
              <a:avLst/>
            </a:prstGeom>
          </p:spPr>
        </p:pic>
        <p:pic>
          <p:nvPicPr>
            <p:cNvPr id="38" name="Picture 37" descr="Icon&#10;&#10;Description automatically generated">
              <a:extLst>
                <a:ext uri="{FF2B5EF4-FFF2-40B4-BE49-F238E27FC236}">
                  <a16:creationId xmlns:a16="http://schemas.microsoft.com/office/drawing/2014/main" id="{62F6B461-82A6-4B22-9EF1-E8E47E200F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162036" flipV="1">
              <a:off x="1573167" y="4400855"/>
              <a:ext cx="324270" cy="311097"/>
            </a:xfrm>
            <a:prstGeom prst="rect">
              <a:avLst/>
            </a:prstGeom>
          </p:spPr>
        </p:pic>
        <p:pic>
          <p:nvPicPr>
            <p:cNvPr id="39" name="Picture 38" descr="Icon&#10;&#10;Description automatically generated">
              <a:extLst>
                <a:ext uri="{FF2B5EF4-FFF2-40B4-BE49-F238E27FC236}">
                  <a16:creationId xmlns:a16="http://schemas.microsoft.com/office/drawing/2014/main" id="{8E93DD95-6701-4BB1-821C-B232596DB7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12706" flipV="1">
              <a:off x="1611690" y="4628242"/>
              <a:ext cx="324270" cy="311097"/>
            </a:xfrm>
            <a:prstGeom prst="rect">
              <a:avLst/>
            </a:prstGeom>
          </p:spPr>
        </p:pic>
      </p:grpSp>
      <p:sp>
        <p:nvSpPr>
          <p:cNvPr id="40" name="TextBox 39">
            <a:extLst>
              <a:ext uri="{FF2B5EF4-FFF2-40B4-BE49-F238E27FC236}">
                <a16:creationId xmlns:a16="http://schemas.microsoft.com/office/drawing/2014/main" id="{BF3C7CE7-EDB7-4E01-BF7D-DE6A98F503D4}"/>
              </a:ext>
            </a:extLst>
          </p:cNvPr>
          <p:cNvSpPr txBox="1"/>
          <p:nvPr/>
        </p:nvSpPr>
        <p:spPr>
          <a:xfrm>
            <a:off x="9003680" y="4328540"/>
            <a:ext cx="2415975" cy="1200329"/>
          </a:xfrm>
          <a:prstGeom prst="rect">
            <a:avLst/>
          </a:prstGeom>
          <a:noFill/>
        </p:spPr>
        <p:txBody>
          <a:bodyPr wrap="square" rtlCol="0">
            <a:spAutoFit/>
          </a:bodyPr>
          <a:lstStyle/>
          <a:p>
            <a:pPr algn="ctr"/>
            <a:r>
              <a:rPr lang="hr-BA" sz="2400" b="1" i="1" dirty="0">
                <a:solidFill>
                  <a:srgbClr val="002060"/>
                </a:solidFill>
              </a:rPr>
              <a:t>„Let’s talk about the benefits of ice”</a:t>
            </a:r>
            <a:endParaRPr lang="en-US" sz="2400" b="1" i="1" dirty="0">
              <a:solidFill>
                <a:srgbClr val="002060"/>
              </a:solidFill>
            </a:endParaRPr>
          </a:p>
        </p:txBody>
      </p:sp>
    </p:spTree>
    <p:extLst>
      <p:ext uri="{BB962C8B-B14F-4D97-AF65-F5344CB8AC3E}">
        <p14:creationId xmlns:p14="http://schemas.microsoft.com/office/powerpoint/2010/main" val="20432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242560" y="910664"/>
            <a:ext cx="1234440" cy="1188720"/>
          </a:xfrm>
          <a:prstGeom prst="flowChartConnector">
            <a:avLst/>
          </a:prstGeom>
          <a:solidFill>
            <a:srgbClr val="76C6D2"/>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nvPr>
        </p:nvSpPr>
        <p:spPr>
          <a:xfrm>
            <a:off x="350543" y="2499766"/>
            <a:ext cx="11451719" cy="3417277"/>
          </a:xfrm>
        </p:spPr>
        <p:txBody>
          <a:bodyPr/>
          <a:lstStyle/>
          <a:p>
            <a:pPr algn="ctr"/>
            <a:r>
              <a:rPr lang="en-GB" sz="3000" dirty="0"/>
              <a:t>Try to answer these questions to get clarity on what you want to achieve through funding.</a:t>
            </a:r>
            <a:endParaRPr lang="en-GB" dirty="0">
              <a:solidFill>
                <a:srgbClr val="76C6D2"/>
              </a:solidFill>
            </a:endParaRPr>
          </a:p>
          <a:p>
            <a:pPr marL="342900" indent="-342900">
              <a:buFont typeface="Wingdings" panose="05000000000000000000" pitchFamily="2" charset="2"/>
              <a:buChar char="ü"/>
            </a:pPr>
            <a:r>
              <a:rPr lang="en-US" dirty="0"/>
              <a:t>What are your priorities for next 1 – 3 years? 3 – 5 years?</a:t>
            </a:r>
          </a:p>
          <a:p>
            <a:pPr marL="342900" indent="-342900">
              <a:buFont typeface="Wingdings" panose="05000000000000000000" pitchFamily="2" charset="2"/>
              <a:buChar char="ü"/>
            </a:pPr>
            <a:r>
              <a:rPr lang="en-US" dirty="0"/>
              <a:t>Survival or growth?  New opportunities?</a:t>
            </a:r>
          </a:p>
          <a:p>
            <a:pPr marL="342900" indent="-342900">
              <a:buFont typeface="Wingdings" panose="05000000000000000000" pitchFamily="2" charset="2"/>
              <a:buChar char="ü"/>
            </a:pPr>
            <a:r>
              <a:rPr lang="en-US" dirty="0"/>
              <a:t>Would you change anything about your </a:t>
            </a:r>
            <a:r>
              <a:rPr lang="hr-BA" dirty="0"/>
              <a:t>goal as a mediator</a:t>
            </a:r>
            <a:r>
              <a:rPr lang="en-US" dirty="0"/>
              <a:t>?</a:t>
            </a:r>
          </a:p>
          <a:p>
            <a:pPr marL="342900" indent="-342900">
              <a:buFont typeface="Wingdings" panose="05000000000000000000" pitchFamily="2" charset="2"/>
              <a:buChar char="ü"/>
            </a:pPr>
            <a:r>
              <a:rPr lang="en-US" dirty="0"/>
              <a:t>Same activities?</a:t>
            </a:r>
          </a:p>
          <a:p>
            <a:pPr marL="342900" indent="-342900">
              <a:buFont typeface="Wingdings" panose="05000000000000000000" pitchFamily="2" charset="2"/>
              <a:buChar char="ü"/>
            </a:pPr>
            <a:r>
              <a:rPr lang="en-US" dirty="0"/>
              <a:t>Same modes of operation?  </a:t>
            </a:r>
            <a:r>
              <a:rPr lang="hr-BA" dirty="0"/>
              <a:t>Any </a:t>
            </a:r>
            <a:r>
              <a:rPr lang="en-IE" dirty="0"/>
              <a:t>remote working or </a:t>
            </a:r>
            <a:r>
              <a:rPr lang="hr-BA" dirty="0"/>
              <a:t>d</a:t>
            </a:r>
            <a:r>
              <a:rPr lang="en-US" dirty="0"/>
              <a:t>igitisation changes </a:t>
            </a:r>
            <a:r>
              <a:rPr lang="en-US" dirty="0" err="1"/>
              <a:t>etc</a:t>
            </a:r>
            <a:r>
              <a:rPr lang="hr-BA" dirty="0"/>
              <a:t>.?</a:t>
            </a:r>
            <a:endParaRPr lang="en-GB" dirty="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3318713" y="257777"/>
            <a:ext cx="5623561" cy="633215"/>
          </a:xfrm>
        </p:spPr>
        <p:txBody>
          <a:bodyPr/>
          <a:lstStyle/>
          <a:p>
            <a:r>
              <a:rPr lang="en-GB" dirty="0"/>
              <a:t>SELF ASSESSMENT ACTIVITY</a:t>
            </a:r>
          </a:p>
          <a:p>
            <a:endParaRPr lang="en-GB" dirty="0"/>
          </a:p>
        </p:txBody>
      </p:sp>
      <p:grpSp>
        <p:nvGrpSpPr>
          <p:cNvPr id="9" name="Google Shape;518;p39">
            <a:extLst>
              <a:ext uri="{FF2B5EF4-FFF2-40B4-BE49-F238E27FC236}">
                <a16:creationId xmlns:a16="http://schemas.microsoft.com/office/drawing/2014/main" id="{A04D2332-8EBF-4C2D-A82E-C30700EA3674}"/>
              </a:ext>
            </a:extLst>
          </p:cNvPr>
          <p:cNvGrpSpPr/>
          <p:nvPr/>
        </p:nvGrpSpPr>
        <p:grpSpPr>
          <a:xfrm>
            <a:off x="5633993" y="1229499"/>
            <a:ext cx="496501" cy="563769"/>
            <a:chOff x="1923675" y="1633650"/>
            <a:chExt cx="436000" cy="435975"/>
          </a:xfrm>
          <a:solidFill>
            <a:schemeClr val="bg1"/>
          </a:solidFill>
        </p:grpSpPr>
        <p:sp>
          <p:nvSpPr>
            <p:cNvPr id="10" name="Google Shape;519;p39">
              <a:extLst>
                <a:ext uri="{FF2B5EF4-FFF2-40B4-BE49-F238E27FC236}">
                  <a16:creationId xmlns:a16="http://schemas.microsoft.com/office/drawing/2014/main" id="{A103F885-FF4B-4946-81CE-CA73F83F700B}"/>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0;p39">
              <a:extLst>
                <a:ext uri="{FF2B5EF4-FFF2-40B4-BE49-F238E27FC236}">
                  <a16:creationId xmlns:a16="http://schemas.microsoft.com/office/drawing/2014/main" id="{C986640E-532A-465A-93B5-12C1753B8716}"/>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1;p39">
              <a:extLst>
                <a:ext uri="{FF2B5EF4-FFF2-40B4-BE49-F238E27FC236}">
                  <a16:creationId xmlns:a16="http://schemas.microsoft.com/office/drawing/2014/main" id="{5F713C7A-DCD0-41BF-9D28-81F37B23480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2;p39">
              <a:extLst>
                <a:ext uri="{FF2B5EF4-FFF2-40B4-BE49-F238E27FC236}">
                  <a16:creationId xmlns:a16="http://schemas.microsoft.com/office/drawing/2014/main" id="{1E861B28-7276-4B85-84C9-966E2C69134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3;p39">
              <a:extLst>
                <a:ext uri="{FF2B5EF4-FFF2-40B4-BE49-F238E27FC236}">
                  <a16:creationId xmlns:a16="http://schemas.microsoft.com/office/drawing/2014/main" id="{08B7949A-DDBB-4F8F-AF4D-256AA9A629CE}"/>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4;p39">
              <a:extLst>
                <a:ext uri="{FF2B5EF4-FFF2-40B4-BE49-F238E27FC236}">
                  <a16:creationId xmlns:a16="http://schemas.microsoft.com/office/drawing/2014/main" id="{6347D978-3551-4A4B-908B-0FB2B9849D8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30841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2E6973-00B4-411F-A2A1-81DF71AB74A3}"/>
              </a:ext>
            </a:extLst>
          </p:cNvPr>
          <p:cNvSpPr>
            <a:spLocks noGrp="1"/>
          </p:cNvSpPr>
          <p:nvPr>
            <p:ph type="body" sz="quarter" idx="15"/>
          </p:nvPr>
        </p:nvSpPr>
        <p:spPr>
          <a:xfrm>
            <a:off x="342446" y="345233"/>
            <a:ext cx="9983432" cy="733908"/>
          </a:xfrm>
        </p:spPr>
        <p:txBody>
          <a:bodyPr>
            <a:normAutofit/>
          </a:bodyPr>
          <a:lstStyle/>
          <a:p>
            <a:pPr algn="r"/>
            <a:r>
              <a:rPr lang="en-US" sz="3200" b="1" dirty="0">
                <a:effectLst/>
                <a:latin typeface="Calibri" panose="020F0502020204030204" pitchFamily="34" charset="0"/>
                <a:ea typeface="Calibri" panose="020F0502020204030204" pitchFamily="34" charset="0"/>
                <a:cs typeface="Times New Roman" panose="02020603050405020304" pitchFamily="18" charset="0"/>
              </a:rPr>
              <a:t>Activity:</a:t>
            </a: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b="0" dirty="0">
                <a:effectLst/>
                <a:latin typeface="Calibri" panose="020F0502020204030204" pitchFamily="34" charset="0"/>
                <a:ea typeface="Calibri" panose="020F0502020204030204" pitchFamily="34" charset="0"/>
                <a:cs typeface="Times New Roman" panose="02020603050405020304" pitchFamily="18" charset="0"/>
              </a:rPr>
              <a:t>Do </a:t>
            </a:r>
            <a:r>
              <a:rPr lang="en-US" sz="3200" b="0" dirty="0">
                <a:latin typeface="Calibri" panose="020F0502020204030204" pitchFamily="34" charset="0"/>
                <a:ea typeface="Calibri" panose="020F0502020204030204" pitchFamily="34" charset="0"/>
                <a:cs typeface="Times New Roman" panose="02020603050405020304" pitchFamily="18" charset="0"/>
              </a:rPr>
              <a:t>a</a:t>
            </a:r>
            <a:r>
              <a:rPr lang="en-US" sz="3200" b="0" dirty="0">
                <a:effectLst/>
                <a:latin typeface="Calibri" panose="020F0502020204030204" pitchFamily="34" charset="0"/>
                <a:ea typeface="Calibri" panose="020F0502020204030204" pitchFamily="34" charset="0"/>
                <a:cs typeface="Times New Roman" panose="02020603050405020304" pitchFamily="18" charset="0"/>
              </a:rPr>
              <a:t> SWOT analysis</a:t>
            </a:r>
            <a:r>
              <a:rPr lang="en-US" sz="3200" b="0" dirty="0">
                <a:effectLst/>
                <a:latin typeface="Calibri" panose="020F0502020204030204" pitchFamily="34" charset="0"/>
                <a:ea typeface="Microsoft JhengHei Light" panose="020B0304030504040204" pitchFamily="34" charset="-120"/>
                <a:cs typeface="Calibri" panose="020F0502020204030204" pitchFamily="34" charset="0"/>
              </a:rPr>
              <a:t> </a:t>
            </a:r>
            <a:r>
              <a:rPr lang="en-US" sz="3200" b="0" dirty="0">
                <a:effectLst/>
                <a:latin typeface="Calibri" panose="020F0502020204030204" pitchFamily="34" charset="0"/>
                <a:ea typeface="Calibri" panose="020F0502020204030204" pitchFamily="34" charset="0"/>
                <a:cs typeface="Times New Roman" panose="02020603050405020304" pitchFamily="18" charset="0"/>
              </a:rPr>
              <a:t>for your  mediation project</a:t>
            </a:r>
          </a:p>
          <a:p>
            <a:endParaRPr lang="en-US" dirty="0"/>
          </a:p>
        </p:txBody>
      </p:sp>
      <p:graphicFrame>
        <p:nvGraphicFramePr>
          <p:cNvPr id="6" name="Diagram 5">
            <a:extLst>
              <a:ext uri="{FF2B5EF4-FFF2-40B4-BE49-F238E27FC236}">
                <a16:creationId xmlns:a16="http://schemas.microsoft.com/office/drawing/2014/main" id="{929E37A8-2096-40A4-8A30-000B047E77DF}"/>
              </a:ext>
            </a:extLst>
          </p:cNvPr>
          <p:cNvGraphicFramePr/>
          <p:nvPr>
            <p:extLst>
              <p:ext uri="{D42A27DB-BD31-4B8C-83A1-F6EECF244321}">
                <p14:modId xmlns:p14="http://schemas.microsoft.com/office/powerpoint/2010/main" val="3585581062"/>
              </p:ext>
            </p:extLst>
          </p:nvPr>
        </p:nvGraphicFramePr>
        <p:xfrm>
          <a:off x="342446" y="1225876"/>
          <a:ext cx="9305407" cy="5286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065AD38C-C4A8-4813-8804-0C2009DF3722}"/>
              </a:ext>
            </a:extLst>
          </p:cNvPr>
          <p:cNvSpPr txBox="1"/>
          <p:nvPr/>
        </p:nvSpPr>
        <p:spPr>
          <a:xfrm>
            <a:off x="1997074" y="1300848"/>
            <a:ext cx="1094146" cy="369332"/>
          </a:xfrm>
          <a:prstGeom prst="rect">
            <a:avLst/>
          </a:prstGeom>
          <a:noFill/>
        </p:spPr>
        <p:txBody>
          <a:bodyPr wrap="none" rtlCol="0">
            <a:spAutoFit/>
          </a:bodyPr>
          <a:lstStyle/>
          <a:p>
            <a:r>
              <a:rPr lang="en-US" b="1" dirty="0">
                <a:solidFill>
                  <a:schemeClr val="bg1"/>
                </a:solidFill>
              </a:rPr>
              <a:t>Strengths</a:t>
            </a:r>
            <a:endParaRPr lang="en-US" dirty="0">
              <a:solidFill>
                <a:schemeClr val="bg1"/>
              </a:solidFill>
            </a:endParaRPr>
          </a:p>
        </p:txBody>
      </p:sp>
      <p:sp>
        <p:nvSpPr>
          <p:cNvPr id="8" name="TextBox 7">
            <a:extLst>
              <a:ext uri="{FF2B5EF4-FFF2-40B4-BE49-F238E27FC236}">
                <a16:creationId xmlns:a16="http://schemas.microsoft.com/office/drawing/2014/main" id="{B1D03CFB-A21F-48CA-8556-85D3BC2E72B7}"/>
              </a:ext>
            </a:extLst>
          </p:cNvPr>
          <p:cNvSpPr txBox="1"/>
          <p:nvPr/>
        </p:nvSpPr>
        <p:spPr>
          <a:xfrm>
            <a:off x="6503436" y="1225876"/>
            <a:ext cx="1354666" cy="369332"/>
          </a:xfrm>
          <a:prstGeom prst="rect">
            <a:avLst/>
          </a:prstGeom>
          <a:noFill/>
        </p:spPr>
        <p:txBody>
          <a:bodyPr wrap="none" rtlCol="0">
            <a:spAutoFit/>
          </a:bodyPr>
          <a:lstStyle/>
          <a:p>
            <a:r>
              <a:rPr lang="en-US" b="1" dirty="0">
                <a:solidFill>
                  <a:schemeClr val="bg1"/>
                </a:solidFill>
              </a:rPr>
              <a:t>Weaknesses</a:t>
            </a:r>
            <a:endParaRPr lang="en-US" dirty="0">
              <a:solidFill>
                <a:schemeClr val="bg1"/>
              </a:solidFill>
            </a:endParaRPr>
          </a:p>
        </p:txBody>
      </p:sp>
      <p:sp>
        <p:nvSpPr>
          <p:cNvPr id="9" name="TextBox 8">
            <a:extLst>
              <a:ext uri="{FF2B5EF4-FFF2-40B4-BE49-F238E27FC236}">
                <a16:creationId xmlns:a16="http://schemas.microsoft.com/office/drawing/2014/main" id="{3299C317-C050-4FAA-8FC7-F4E89CBE2B46}"/>
              </a:ext>
            </a:extLst>
          </p:cNvPr>
          <p:cNvSpPr txBox="1"/>
          <p:nvPr/>
        </p:nvSpPr>
        <p:spPr>
          <a:xfrm>
            <a:off x="1784965" y="3906807"/>
            <a:ext cx="1518364" cy="369332"/>
          </a:xfrm>
          <a:prstGeom prst="rect">
            <a:avLst/>
          </a:prstGeom>
          <a:noFill/>
        </p:spPr>
        <p:txBody>
          <a:bodyPr wrap="none" rtlCol="0">
            <a:spAutoFit/>
          </a:bodyPr>
          <a:lstStyle/>
          <a:p>
            <a:r>
              <a:rPr lang="en-US" b="1" dirty="0">
                <a:solidFill>
                  <a:schemeClr val="bg1"/>
                </a:solidFill>
              </a:rPr>
              <a:t>Opportunities</a:t>
            </a:r>
            <a:endParaRPr lang="en-US" dirty="0">
              <a:solidFill>
                <a:schemeClr val="bg1"/>
              </a:solidFill>
            </a:endParaRPr>
          </a:p>
        </p:txBody>
      </p:sp>
      <p:sp>
        <p:nvSpPr>
          <p:cNvPr id="10" name="TextBox 9">
            <a:extLst>
              <a:ext uri="{FF2B5EF4-FFF2-40B4-BE49-F238E27FC236}">
                <a16:creationId xmlns:a16="http://schemas.microsoft.com/office/drawing/2014/main" id="{CEC73BD5-6A1A-4C71-AB29-B3ED65D78676}"/>
              </a:ext>
            </a:extLst>
          </p:cNvPr>
          <p:cNvSpPr txBox="1"/>
          <p:nvPr/>
        </p:nvSpPr>
        <p:spPr>
          <a:xfrm>
            <a:off x="6867331" y="3925468"/>
            <a:ext cx="899733" cy="369332"/>
          </a:xfrm>
          <a:prstGeom prst="rect">
            <a:avLst/>
          </a:prstGeom>
          <a:noFill/>
        </p:spPr>
        <p:txBody>
          <a:bodyPr wrap="none" rtlCol="0">
            <a:spAutoFit/>
          </a:bodyPr>
          <a:lstStyle/>
          <a:p>
            <a:r>
              <a:rPr lang="en-US" b="1" dirty="0">
                <a:solidFill>
                  <a:schemeClr val="bg1"/>
                </a:solidFill>
              </a:rPr>
              <a:t>Threats</a:t>
            </a:r>
            <a:endParaRPr lang="en-US" dirty="0">
              <a:solidFill>
                <a:schemeClr val="bg1"/>
              </a:solidFill>
            </a:endParaRPr>
          </a:p>
        </p:txBody>
      </p:sp>
      <p:sp>
        <p:nvSpPr>
          <p:cNvPr id="11" name="Rectangle: Rounded Corners 10">
            <a:extLst>
              <a:ext uri="{FF2B5EF4-FFF2-40B4-BE49-F238E27FC236}">
                <a16:creationId xmlns:a16="http://schemas.microsoft.com/office/drawing/2014/main" id="{16A73FCE-258C-48F1-92A6-E7871A01BD9F}"/>
              </a:ext>
            </a:extLst>
          </p:cNvPr>
          <p:cNvSpPr/>
          <p:nvPr/>
        </p:nvSpPr>
        <p:spPr>
          <a:xfrm>
            <a:off x="9797143" y="1037446"/>
            <a:ext cx="2052411" cy="2496711"/>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0E4A8E29-6B9D-45C1-8E39-9AF0EE43889C}"/>
              </a:ext>
            </a:extLst>
          </p:cNvPr>
          <p:cNvSpPr/>
          <p:nvPr/>
        </p:nvSpPr>
        <p:spPr>
          <a:xfrm>
            <a:off x="9822586" y="3728587"/>
            <a:ext cx="2021339" cy="305476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CFB4CA2-659A-48A6-AB72-1EA0395CD75E}"/>
              </a:ext>
            </a:extLst>
          </p:cNvPr>
          <p:cNvSpPr txBox="1"/>
          <p:nvPr/>
        </p:nvSpPr>
        <p:spPr>
          <a:xfrm>
            <a:off x="10361620" y="1184983"/>
            <a:ext cx="934743" cy="369332"/>
          </a:xfrm>
          <a:prstGeom prst="rect">
            <a:avLst/>
          </a:prstGeom>
          <a:noFill/>
        </p:spPr>
        <p:txBody>
          <a:bodyPr wrap="none" rtlCol="0">
            <a:spAutoFit/>
          </a:bodyPr>
          <a:lstStyle/>
          <a:p>
            <a:r>
              <a:rPr lang="en-US" b="1" dirty="0"/>
              <a:t>Internal</a:t>
            </a:r>
            <a:endParaRPr lang="en-US" dirty="0"/>
          </a:p>
        </p:txBody>
      </p:sp>
      <p:sp>
        <p:nvSpPr>
          <p:cNvPr id="14" name="TextBox 13">
            <a:extLst>
              <a:ext uri="{FF2B5EF4-FFF2-40B4-BE49-F238E27FC236}">
                <a16:creationId xmlns:a16="http://schemas.microsoft.com/office/drawing/2014/main" id="{D631A6DC-D672-4A96-B8DB-11D745E83199}"/>
              </a:ext>
            </a:extLst>
          </p:cNvPr>
          <p:cNvSpPr txBox="1"/>
          <p:nvPr/>
        </p:nvSpPr>
        <p:spPr>
          <a:xfrm>
            <a:off x="10347994" y="3765927"/>
            <a:ext cx="970522" cy="369332"/>
          </a:xfrm>
          <a:prstGeom prst="rect">
            <a:avLst/>
          </a:prstGeom>
          <a:noFill/>
        </p:spPr>
        <p:txBody>
          <a:bodyPr wrap="none" rtlCol="0">
            <a:spAutoFit/>
          </a:bodyPr>
          <a:lstStyle/>
          <a:p>
            <a:r>
              <a:rPr lang="en-US" b="1" dirty="0"/>
              <a:t>External</a:t>
            </a:r>
            <a:endParaRPr lang="en-US" dirty="0"/>
          </a:p>
        </p:txBody>
      </p:sp>
      <p:sp>
        <p:nvSpPr>
          <p:cNvPr id="15" name="TextBox 14">
            <a:extLst>
              <a:ext uri="{FF2B5EF4-FFF2-40B4-BE49-F238E27FC236}">
                <a16:creationId xmlns:a16="http://schemas.microsoft.com/office/drawing/2014/main" id="{05CA454D-5C00-44CB-AB58-7836C3D9B9B9}"/>
              </a:ext>
            </a:extLst>
          </p:cNvPr>
          <p:cNvSpPr txBox="1"/>
          <p:nvPr/>
        </p:nvSpPr>
        <p:spPr>
          <a:xfrm>
            <a:off x="718456" y="1816915"/>
            <a:ext cx="3592287" cy="1754326"/>
          </a:xfrm>
          <a:prstGeom prst="rect">
            <a:avLst/>
          </a:prstGeom>
          <a:noFill/>
        </p:spPr>
        <p:txBody>
          <a:bodyPr wrap="square" rtlCol="0">
            <a:spAutoFit/>
          </a:bodyPr>
          <a:lstStyle/>
          <a:p>
            <a:r>
              <a:rPr lang="en-US" dirty="0">
                <a:solidFill>
                  <a:schemeClr val="bg1"/>
                </a:solidFill>
              </a:rPr>
              <a:t>What are your own advantages, in terms of people, physical resources, finances?</a:t>
            </a:r>
            <a:br>
              <a:rPr lang="en-US" dirty="0">
                <a:solidFill>
                  <a:schemeClr val="bg1"/>
                </a:solidFill>
              </a:rPr>
            </a:br>
            <a:r>
              <a:rPr lang="en-US" dirty="0">
                <a:solidFill>
                  <a:schemeClr val="bg1"/>
                </a:solidFill>
              </a:rPr>
              <a:t>What do you do well? What activities or processes have met with success?</a:t>
            </a:r>
          </a:p>
        </p:txBody>
      </p:sp>
      <p:sp>
        <p:nvSpPr>
          <p:cNvPr id="16" name="TextBox 15">
            <a:extLst>
              <a:ext uri="{FF2B5EF4-FFF2-40B4-BE49-F238E27FC236}">
                <a16:creationId xmlns:a16="http://schemas.microsoft.com/office/drawing/2014/main" id="{D1D598E7-AD39-46B4-8B20-57F56D18A3BE}"/>
              </a:ext>
            </a:extLst>
          </p:cNvPr>
          <p:cNvSpPr txBox="1"/>
          <p:nvPr/>
        </p:nvSpPr>
        <p:spPr>
          <a:xfrm>
            <a:off x="5521053" y="1744823"/>
            <a:ext cx="3781567" cy="1754326"/>
          </a:xfrm>
          <a:prstGeom prst="rect">
            <a:avLst/>
          </a:prstGeom>
          <a:noFill/>
        </p:spPr>
        <p:txBody>
          <a:bodyPr wrap="square" rtlCol="0">
            <a:spAutoFit/>
          </a:bodyPr>
          <a:lstStyle/>
          <a:p>
            <a:r>
              <a:rPr lang="en-US" dirty="0">
                <a:solidFill>
                  <a:schemeClr val="bg1"/>
                </a:solidFill>
              </a:rPr>
              <a:t>What could be improved in your </a:t>
            </a:r>
            <a:r>
              <a:rPr lang="en-IE" dirty="0">
                <a:solidFill>
                  <a:schemeClr val="bg1"/>
                </a:solidFill>
              </a:rPr>
              <a:t>mediation project </a:t>
            </a:r>
            <a:r>
              <a:rPr lang="en-US" dirty="0">
                <a:solidFill>
                  <a:schemeClr val="bg1"/>
                </a:solidFill>
              </a:rPr>
              <a:t>in terms of volunteers, staffing, physical resources, funding?</a:t>
            </a:r>
            <a:br>
              <a:rPr lang="en-US" dirty="0">
                <a:solidFill>
                  <a:schemeClr val="bg1"/>
                </a:solidFill>
              </a:rPr>
            </a:br>
            <a:r>
              <a:rPr lang="en-US" dirty="0">
                <a:solidFill>
                  <a:schemeClr val="bg1"/>
                </a:solidFill>
              </a:rPr>
              <a:t>What activities and processes lack effectiveness or are poorly done?</a:t>
            </a:r>
          </a:p>
        </p:txBody>
      </p:sp>
      <p:sp>
        <p:nvSpPr>
          <p:cNvPr id="17" name="TextBox 16">
            <a:extLst>
              <a:ext uri="{FF2B5EF4-FFF2-40B4-BE49-F238E27FC236}">
                <a16:creationId xmlns:a16="http://schemas.microsoft.com/office/drawing/2014/main" id="{1D7AC29D-F733-4A1D-9E97-253176183331}"/>
              </a:ext>
            </a:extLst>
          </p:cNvPr>
          <p:cNvSpPr txBox="1"/>
          <p:nvPr/>
        </p:nvSpPr>
        <p:spPr>
          <a:xfrm>
            <a:off x="549114" y="4260928"/>
            <a:ext cx="4320074" cy="2246769"/>
          </a:xfrm>
          <a:prstGeom prst="rect">
            <a:avLst/>
          </a:prstGeom>
          <a:noFill/>
        </p:spPr>
        <p:txBody>
          <a:bodyPr wrap="square" rtlCol="0">
            <a:spAutoFit/>
          </a:bodyPr>
          <a:lstStyle/>
          <a:p>
            <a:r>
              <a:rPr lang="en-US" sz="1400" dirty="0">
                <a:solidFill>
                  <a:schemeClr val="bg1"/>
                </a:solidFill>
              </a:rPr>
              <a:t>What possibilities exist to support or help your effort , the people you serve, or the people who conduct your work?</a:t>
            </a:r>
            <a:br>
              <a:rPr lang="en-US" sz="1400" dirty="0">
                <a:solidFill>
                  <a:schemeClr val="bg1"/>
                </a:solidFill>
              </a:rPr>
            </a:br>
            <a:r>
              <a:rPr lang="en-US" sz="1400" dirty="0">
                <a:solidFill>
                  <a:schemeClr val="bg1"/>
                </a:solidFill>
              </a:rPr>
              <a:t>What local, national, or international trends draw interest to your programme?</a:t>
            </a:r>
            <a:br>
              <a:rPr lang="en-US" sz="1400" dirty="0">
                <a:solidFill>
                  <a:schemeClr val="bg1"/>
                </a:solidFill>
              </a:rPr>
            </a:br>
            <a:r>
              <a:rPr lang="en-US" sz="1400" dirty="0">
                <a:solidFill>
                  <a:schemeClr val="bg1"/>
                </a:solidFill>
              </a:rPr>
              <a:t>Is a social change or demographic pattern favorable to your goal?</a:t>
            </a:r>
            <a:br>
              <a:rPr lang="en-US" sz="1400" dirty="0">
                <a:solidFill>
                  <a:schemeClr val="bg1"/>
                </a:solidFill>
              </a:rPr>
            </a:br>
            <a:r>
              <a:rPr lang="en-US" sz="1400" dirty="0">
                <a:solidFill>
                  <a:schemeClr val="bg1"/>
                </a:solidFill>
              </a:rPr>
              <a:t>Is a new funding source available?</a:t>
            </a:r>
            <a:br>
              <a:rPr lang="en-US" sz="1400" dirty="0">
                <a:solidFill>
                  <a:schemeClr val="bg1"/>
                </a:solidFill>
              </a:rPr>
            </a:br>
            <a:r>
              <a:rPr lang="en-US" sz="1400" dirty="0">
                <a:solidFill>
                  <a:schemeClr val="bg1"/>
                </a:solidFill>
              </a:rPr>
              <a:t>Have changes in policies made something easier?</a:t>
            </a:r>
            <a:br>
              <a:rPr lang="en-US" sz="1400" dirty="0">
                <a:solidFill>
                  <a:schemeClr val="bg1"/>
                </a:solidFill>
              </a:rPr>
            </a:br>
            <a:r>
              <a:rPr lang="en-US" sz="1400" dirty="0">
                <a:solidFill>
                  <a:schemeClr val="bg1"/>
                </a:solidFill>
              </a:rPr>
              <a:t>Do changes in technology hold new promise?</a:t>
            </a:r>
          </a:p>
        </p:txBody>
      </p:sp>
      <p:sp>
        <p:nvSpPr>
          <p:cNvPr id="18" name="TextBox 17">
            <a:extLst>
              <a:ext uri="{FF2B5EF4-FFF2-40B4-BE49-F238E27FC236}">
                <a16:creationId xmlns:a16="http://schemas.microsoft.com/office/drawing/2014/main" id="{1257E336-C965-48E4-A65C-FCD78738C0F4}"/>
              </a:ext>
            </a:extLst>
          </p:cNvPr>
          <p:cNvSpPr txBox="1"/>
          <p:nvPr/>
        </p:nvSpPr>
        <p:spPr>
          <a:xfrm>
            <a:off x="5109109" y="4265998"/>
            <a:ext cx="4456401" cy="2246769"/>
          </a:xfrm>
          <a:prstGeom prst="rect">
            <a:avLst/>
          </a:prstGeom>
          <a:noFill/>
        </p:spPr>
        <p:txBody>
          <a:bodyPr wrap="square" rtlCol="0">
            <a:spAutoFit/>
          </a:bodyPr>
          <a:lstStyle/>
          <a:p>
            <a:r>
              <a:rPr lang="en-US" sz="1400" dirty="0">
                <a:solidFill>
                  <a:schemeClr val="bg1"/>
                </a:solidFill>
              </a:rPr>
              <a:t>What obstacles do you face that hinder the effort - in the environment, the people you serve, or the people who conduct your work?</a:t>
            </a:r>
            <a:br>
              <a:rPr lang="en-US" sz="1400" dirty="0">
                <a:solidFill>
                  <a:schemeClr val="bg1"/>
                </a:solidFill>
              </a:rPr>
            </a:br>
            <a:r>
              <a:rPr lang="en-US" sz="1400" dirty="0">
                <a:solidFill>
                  <a:schemeClr val="bg1"/>
                </a:solidFill>
              </a:rPr>
              <a:t>What local, national, or international trends favor interest in other or competing programmes?</a:t>
            </a:r>
            <a:br>
              <a:rPr lang="en-US" sz="1400" dirty="0">
                <a:solidFill>
                  <a:schemeClr val="bg1"/>
                </a:solidFill>
              </a:rPr>
            </a:br>
            <a:r>
              <a:rPr lang="en-US" sz="1400" dirty="0">
                <a:solidFill>
                  <a:schemeClr val="bg1"/>
                </a:solidFill>
              </a:rPr>
              <a:t>Is a social change or demographic pattern harmful to your goal?</a:t>
            </a:r>
            <a:br>
              <a:rPr lang="en-US" sz="1400" dirty="0">
                <a:solidFill>
                  <a:schemeClr val="bg1"/>
                </a:solidFill>
              </a:rPr>
            </a:br>
            <a:r>
              <a:rPr lang="en-US" sz="1400" dirty="0">
                <a:solidFill>
                  <a:schemeClr val="bg1"/>
                </a:solidFill>
              </a:rPr>
              <a:t>Is the financial situation of a funder changing?</a:t>
            </a:r>
            <a:br>
              <a:rPr lang="en-US" sz="1400" dirty="0">
                <a:solidFill>
                  <a:schemeClr val="bg1"/>
                </a:solidFill>
              </a:rPr>
            </a:br>
            <a:r>
              <a:rPr lang="en-US" sz="1400" dirty="0">
                <a:solidFill>
                  <a:schemeClr val="bg1"/>
                </a:solidFill>
              </a:rPr>
              <a:t>Have changes in policies made something more difficult?</a:t>
            </a:r>
            <a:br>
              <a:rPr lang="en-US" sz="1400" dirty="0">
                <a:solidFill>
                  <a:schemeClr val="bg1"/>
                </a:solidFill>
              </a:rPr>
            </a:br>
            <a:r>
              <a:rPr lang="en-US" sz="1400" dirty="0">
                <a:solidFill>
                  <a:schemeClr val="bg1"/>
                </a:solidFill>
              </a:rPr>
              <a:t>Is changing technology threatening your effectiveness?</a:t>
            </a:r>
          </a:p>
        </p:txBody>
      </p:sp>
      <p:sp>
        <p:nvSpPr>
          <p:cNvPr id="19" name="TextBox 18">
            <a:extLst>
              <a:ext uri="{FF2B5EF4-FFF2-40B4-BE49-F238E27FC236}">
                <a16:creationId xmlns:a16="http://schemas.microsoft.com/office/drawing/2014/main" id="{C729341E-6FBE-481C-A881-972D1B1F3141}"/>
              </a:ext>
            </a:extLst>
          </p:cNvPr>
          <p:cNvSpPr txBox="1"/>
          <p:nvPr/>
        </p:nvSpPr>
        <p:spPr>
          <a:xfrm>
            <a:off x="9847553" y="1540172"/>
            <a:ext cx="2052411" cy="2031325"/>
          </a:xfrm>
          <a:prstGeom prst="rect">
            <a:avLst/>
          </a:prstGeom>
          <a:noFill/>
        </p:spPr>
        <p:txBody>
          <a:bodyPr wrap="square" rtlCol="0">
            <a:spAutoFit/>
          </a:bodyPr>
          <a:lstStyle/>
          <a:p>
            <a:pPr>
              <a:buFont typeface="Arial" panose="020B0604020202020204" pitchFamily="34" charset="0"/>
              <a:buChar char="•"/>
            </a:pPr>
            <a:r>
              <a:rPr lang="en-US" dirty="0"/>
              <a:t>Human resources</a:t>
            </a:r>
          </a:p>
          <a:p>
            <a:pPr>
              <a:buFont typeface="Arial" panose="020B0604020202020204" pitchFamily="34" charset="0"/>
              <a:buChar char="•"/>
            </a:pPr>
            <a:r>
              <a:rPr lang="en-US" dirty="0"/>
              <a:t>Physical resources</a:t>
            </a:r>
          </a:p>
          <a:p>
            <a:pPr>
              <a:buFont typeface="Arial" panose="020B0604020202020204" pitchFamily="34" charset="0"/>
              <a:buChar char="•"/>
            </a:pPr>
            <a:r>
              <a:rPr lang="en-US" dirty="0"/>
              <a:t>Financial resources</a:t>
            </a:r>
          </a:p>
          <a:p>
            <a:pPr>
              <a:buFont typeface="Arial" panose="020B0604020202020204" pitchFamily="34" charset="0"/>
              <a:buChar char="•"/>
            </a:pPr>
            <a:r>
              <a:rPr lang="en-US" dirty="0"/>
              <a:t>Activities and processes</a:t>
            </a:r>
          </a:p>
          <a:p>
            <a:pPr>
              <a:buFont typeface="Arial" panose="020B0604020202020204" pitchFamily="34" charset="0"/>
              <a:buChar char="•"/>
            </a:pPr>
            <a:r>
              <a:rPr lang="en-US" dirty="0"/>
              <a:t>Past experiences</a:t>
            </a:r>
          </a:p>
          <a:p>
            <a:endParaRPr lang="en-US" dirty="0"/>
          </a:p>
        </p:txBody>
      </p:sp>
      <p:sp>
        <p:nvSpPr>
          <p:cNvPr id="20" name="TextBox 19">
            <a:extLst>
              <a:ext uri="{FF2B5EF4-FFF2-40B4-BE49-F238E27FC236}">
                <a16:creationId xmlns:a16="http://schemas.microsoft.com/office/drawing/2014/main" id="{FD11ECE2-D490-4A17-9077-87F3391A8EF6}"/>
              </a:ext>
            </a:extLst>
          </p:cNvPr>
          <p:cNvSpPr txBox="1"/>
          <p:nvPr/>
        </p:nvSpPr>
        <p:spPr>
          <a:xfrm>
            <a:off x="9882510" y="4076444"/>
            <a:ext cx="2304226" cy="2800767"/>
          </a:xfrm>
          <a:prstGeom prst="rect">
            <a:avLst/>
          </a:prstGeom>
          <a:noFill/>
        </p:spPr>
        <p:txBody>
          <a:bodyPr wrap="square" rtlCol="0">
            <a:spAutoFit/>
          </a:bodyPr>
          <a:lstStyle/>
          <a:p>
            <a:pPr>
              <a:buFont typeface="Arial" panose="020B0604020202020204" pitchFamily="34" charset="0"/>
              <a:buChar char="•"/>
            </a:pPr>
            <a:r>
              <a:rPr lang="en-US" sz="1600" dirty="0"/>
              <a:t>Future trends </a:t>
            </a:r>
            <a:endParaRPr lang="hr-BA" sz="1600" dirty="0"/>
          </a:p>
          <a:p>
            <a:pPr>
              <a:buFont typeface="Arial" panose="020B0604020202020204" pitchFamily="34" charset="0"/>
              <a:buChar char="•"/>
            </a:pPr>
            <a:r>
              <a:rPr lang="en-US" sz="1600" dirty="0"/>
              <a:t>Funding sources (foundations, donors, legislatures)</a:t>
            </a:r>
          </a:p>
          <a:p>
            <a:pPr>
              <a:buFont typeface="Arial" panose="020B0604020202020204" pitchFamily="34" charset="0"/>
              <a:buChar char="•"/>
            </a:pPr>
            <a:r>
              <a:rPr lang="en-US" sz="1600" dirty="0"/>
              <a:t>Demographics</a:t>
            </a:r>
          </a:p>
          <a:p>
            <a:pPr>
              <a:buFont typeface="Arial" panose="020B0604020202020204" pitchFamily="34" charset="0"/>
              <a:buChar char="•"/>
            </a:pPr>
            <a:r>
              <a:rPr lang="en-US" sz="1600" dirty="0"/>
              <a:t>The physical environment</a:t>
            </a:r>
          </a:p>
          <a:p>
            <a:pPr>
              <a:buFont typeface="Arial" panose="020B0604020202020204" pitchFamily="34" charset="0"/>
              <a:buChar char="•"/>
            </a:pPr>
            <a:r>
              <a:rPr lang="en-US" sz="1600" dirty="0"/>
              <a:t>Legislation</a:t>
            </a:r>
          </a:p>
          <a:p>
            <a:pPr>
              <a:buFont typeface="Arial" panose="020B0604020202020204" pitchFamily="34" charset="0"/>
              <a:buChar char="•"/>
            </a:pPr>
            <a:r>
              <a:rPr lang="en-US" sz="1600" dirty="0"/>
              <a:t>Local, national, or international events</a:t>
            </a:r>
          </a:p>
          <a:p>
            <a:endParaRPr lang="en-US" sz="1600" dirty="0"/>
          </a:p>
        </p:txBody>
      </p:sp>
    </p:spTree>
    <p:extLst>
      <p:ext uri="{BB962C8B-B14F-4D97-AF65-F5344CB8AC3E}">
        <p14:creationId xmlns:p14="http://schemas.microsoft.com/office/powerpoint/2010/main" val="2979286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2D3B97-FB45-4D9C-9A11-FC06777B51DE}"/>
              </a:ext>
            </a:extLst>
          </p:cNvPr>
          <p:cNvSpPr>
            <a:spLocks noGrp="1"/>
          </p:cNvSpPr>
          <p:nvPr>
            <p:ph type="body" sz="quarter" idx="13"/>
          </p:nvPr>
        </p:nvSpPr>
        <p:spPr>
          <a:xfrm>
            <a:off x="951723" y="1237106"/>
            <a:ext cx="10235681" cy="3664001"/>
          </a:xfrm>
        </p:spPr>
        <p:txBody>
          <a:bodyPr>
            <a:normAutofit fontScale="85000" lnSpcReduction="10000"/>
          </a:bodyPr>
          <a:lstStyle/>
          <a:p>
            <a:pPr marL="571500" indent="-571500" algn="l">
              <a:buFont typeface="Wingdings" panose="05000000000000000000" pitchFamily="2" charset="2"/>
              <a:buChar char="§"/>
            </a:pPr>
            <a:r>
              <a:rPr lang="hr-BA" b="0" dirty="0"/>
              <a:t>Your SWOT has made you realise your </a:t>
            </a:r>
            <a:r>
              <a:rPr lang="en-IE" b="0" dirty="0"/>
              <a:t>mediation project or</a:t>
            </a:r>
            <a:r>
              <a:rPr lang="hr-BA" b="0" dirty="0"/>
              <a:t> group’s </a:t>
            </a:r>
            <a:r>
              <a:rPr lang="en-IE" b="0" dirty="0"/>
              <a:t>strengths.</a:t>
            </a:r>
            <a:r>
              <a:rPr lang="hr-BA" b="0" dirty="0"/>
              <a:t> weaknesses, as well as identify opportunities and threats coming from outside.</a:t>
            </a:r>
          </a:p>
          <a:p>
            <a:pPr marL="571500" indent="-571500" algn="l">
              <a:buFont typeface="Wingdings" panose="05000000000000000000" pitchFamily="2" charset="2"/>
              <a:buChar char="§"/>
            </a:pPr>
            <a:endParaRPr lang="hr-BA" b="0" dirty="0"/>
          </a:p>
          <a:p>
            <a:pPr marL="571500" indent="-571500" algn="l">
              <a:buFont typeface="Wingdings" panose="05000000000000000000" pitchFamily="2" charset="2"/>
              <a:buChar char="§"/>
            </a:pPr>
            <a:r>
              <a:rPr lang="hr-BA" b="0" dirty="0"/>
              <a:t>Does your initiative now look </a:t>
            </a:r>
            <a:r>
              <a:rPr lang="en-IE" b="0" dirty="0"/>
              <a:t>clear</a:t>
            </a:r>
            <a:r>
              <a:rPr lang="hr-BA" b="0" dirty="0"/>
              <a:t> enough to pitch it to the funders?</a:t>
            </a:r>
          </a:p>
          <a:p>
            <a:pPr marL="571500" indent="-571500" algn="l">
              <a:buFont typeface="Wingdings" panose="05000000000000000000" pitchFamily="2" charset="2"/>
              <a:buChar char="§"/>
            </a:pPr>
            <a:endParaRPr lang="hr-BA" b="0" dirty="0"/>
          </a:p>
          <a:p>
            <a:pPr marL="571500" indent="-571500" algn="l">
              <a:buFont typeface="Wingdings" panose="05000000000000000000" pitchFamily="2" charset="2"/>
              <a:buChar char="§"/>
            </a:pPr>
            <a:r>
              <a:rPr lang="hr-BA" b="0" dirty="0"/>
              <a:t>How can you use the positives, to overcome the negatives?</a:t>
            </a:r>
          </a:p>
          <a:p>
            <a:pPr marL="571500" indent="-571500" algn="l">
              <a:buFont typeface="Wingdings" panose="05000000000000000000" pitchFamily="2" charset="2"/>
              <a:buChar char="§"/>
            </a:pPr>
            <a:endParaRPr lang="hr-BA" b="0" dirty="0"/>
          </a:p>
          <a:p>
            <a:pPr algn="l"/>
            <a:endParaRPr lang="en-US" b="0" dirty="0"/>
          </a:p>
        </p:txBody>
      </p:sp>
    </p:spTree>
    <p:extLst>
      <p:ext uri="{BB962C8B-B14F-4D97-AF65-F5344CB8AC3E}">
        <p14:creationId xmlns:p14="http://schemas.microsoft.com/office/powerpoint/2010/main" val="28319311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2199</TotalTime>
  <Words>4057</Words>
  <Application>Microsoft Macintosh PowerPoint</Application>
  <PresentationFormat>Widescreen</PresentationFormat>
  <Paragraphs>374</Paragraphs>
  <Slides>56</Slides>
  <Notes>0</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56</vt:i4>
      </vt:variant>
    </vt:vector>
  </HeadingPairs>
  <TitlesOfParts>
    <vt:vector size="67" baseType="lpstr">
      <vt:lpstr>Arial</vt:lpstr>
      <vt:lpstr>Arial Rounded MT</vt:lpstr>
      <vt:lpstr>Arial Rounded MT Bold</vt:lpstr>
      <vt:lpstr>Calibri</vt:lpstr>
      <vt:lpstr>Calibri Light</vt:lpstr>
      <vt:lpstr>Lucida Grande</vt:lpstr>
      <vt:lpstr>Quattrocento Sans</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DEFINING SUCCESS ON YOUR OWN TERMS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Ian Sayers</cp:lastModifiedBy>
  <cp:revision>165</cp:revision>
  <dcterms:created xsi:type="dcterms:W3CDTF">2019-11-20T14:08:21Z</dcterms:created>
  <dcterms:modified xsi:type="dcterms:W3CDTF">2022-05-12T18:50:37Z</dcterms:modified>
</cp:coreProperties>
</file>