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75" r:id="rId2"/>
    <p:sldId id="569" r:id="rId3"/>
    <p:sldId id="290" r:id="rId4"/>
    <p:sldId id="318" r:id="rId5"/>
    <p:sldId id="403" r:id="rId6"/>
    <p:sldId id="402" r:id="rId7"/>
    <p:sldId id="293" r:id="rId8"/>
    <p:sldId id="580" r:id="rId9"/>
    <p:sldId id="587" r:id="rId10"/>
    <p:sldId id="588" r:id="rId11"/>
    <p:sldId id="320" r:id="rId12"/>
    <p:sldId id="321" r:id="rId13"/>
    <p:sldId id="322" r:id="rId14"/>
    <p:sldId id="301" r:id="rId15"/>
    <p:sldId id="409" r:id="rId16"/>
    <p:sldId id="410" r:id="rId17"/>
    <p:sldId id="570" r:id="rId18"/>
    <p:sldId id="571" r:id="rId19"/>
    <p:sldId id="572" r:id="rId20"/>
    <p:sldId id="573" r:id="rId21"/>
    <p:sldId id="300" r:id="rId22"/>
    <p:sldId id="574" r:id="rId23"/>
    <p:sldId id="575" r:id="rId24"/>
    <p:sldId id="576" r:id="rId25"/>
    <p:sldId id="577" r:id="rId26"/>
    <p:sldId id="302" r:id="rId27"/>
    <p:sldId id="281" r:id="rId28"/>
    <p:sldId id="303" r:id="rId29"/>
    <p:sldId id="315" r:id="rId30"/>
    <p:sldId id="305" r:id="rId31"/>
    <p:sldId id="583" r:id="rId32"/>
    <p:sldId id="584" r:id="rId33"/>
    <p:sldId id="286" r:id="rId34"/>
    <p:sldId id="292" r:id="rId35"/>
    <p:sldId id="306" r:id="rId36"/>
    <p:sldId id="581" r:id="rId37"/>
    <p:sldId id="582" r:id="rId38"/>
    <p:sldId id="578" r:id="rId39"/>
    <p:sldId id="585" r:id="rId40"/>
    <p:sldId id="307" r:id="rId41"/>
    <p:sldId id="312" r:id="rId42"/>
    <p:sldId id="313" r:id="rId43"/>
    <p:sldId id="314" r:id="rId44"/>
    <p:sldId id="316" r:id="rId45"/>
    <p:sldId id="308" r:id="rId46"/>
    <p:sldId id="310" r:id="rId47"/>
    <p:sldId id="586" r:id="rId48"/>
    <p:sldId id="317" r:id="rId49"/>
    <p:sldId id="579" r:id="rId50"/>
    <p:sldId id="291" r:id="rId51"/>
    <p:sldId id="299" r:id="rId52"/>
    <p:sldId id="404" r:id="rId53"/>
    <p:sldId id="405" r:id="rId54"/>
    <p:sldId id="407" r:id="rId55"/>
    <p:sldId id="277" r:id="rId56"/>
    <p:sldId id="408" r:id="rId57"/>
    <p:sldId id="311" r:id="rId58"/>
    <p:sldId id="282" r:id="rId59"/>
    <p:sldId id="415" r:id="rId60"/>
    <p:sldId id="298" r:id="rId61"/>
  </p:sldIdLst>
  <p:sldSz cx="12192000" cy="6858000"/>
  <p:notesSz cx="6724650" cy="9774238"/>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 Ivandic" initials="SI" lastIdx="0" clrIdx="0">
    <p:extLst>
      <p:ext uri="{19B8F6BF-5375-455C-9EA6-DF929625EA0E}">
        <p15:presenceInfo xmlns:p15="http://schemas.microsoft.com/office/powerpoint/2012/main" userId="fff6cd23b20dfd5d" providerId="Windows Live"/>
      </p:ext>
    </p:extLst>
  </p:cmAuthor>
  <p:cmAuthor id="2" name="Orla Casey" initials="OC" lastIdx="0" clrIdx="1">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E90"/>
    <a:srgbClr val="A6377D"/>
    <a:srgbClr val="76C6D2"/>
    <a:srgbClr val="F6BC67"/>
    <a:srgbClr val="F3A839"/>
    <a:srgbClr val="797979"/>
    <a:srgbClr val="1198D1"/>
    <a:srgbClr val="404040"/>
    <a:srgbClr val="4D2B65"/>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1" autoAdjust="0"/>
    <p:restoredTop sz="0" autoAdjust="0"/>
  </p:normalViewPr>
  <p:slideViewPr>
    <p:cSldViewPr snapToGrid="0" snapToObjects="1">
      <p:cViewPr varScale="1">
        <p:scale>
          <a:sx n="128" d="100"/>
          <a:sy n="128" d="100"/>
        </p:scale>
        <p:origin x="1104" y="176"/>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789B0-DE9E-4C62-B7F1-FBA2B84C279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GB"/>
        </a:p>
      </dgm:t>
    </dgm:pt>
    <dgm:pt modelId="{4F9BAEC0-9BFD-4BA6-B422-F072114033A6}" type="parTrans" cxnId="{47588ABA-23D7-46F5-BA00-2B8FF0109DC3}">
      <dgm:prSet/>
      <dgm:spPr/>
      <dgm:t>
        <a:bodyPr/>
        <a:lstStyle/>
        <a:p>
          <a:endParaRPr lang="en-GB"/>
        </a:p>
      </dgm:t>
    </dgm:pt>
    <dgm:pt modelId="{267E7024-9BEB-4ECA-B0D6-441D55022186}">
      <dgm:prSet phldrT="[Text]" custT="1"/>
      <dgm:spPr/>
      <dgm:t>
        <a:bodyPr>
          <a:noAutofit/>
        </a:bodyPr>
        <a:lstStyle/>
        <a:p>
          <a:pPr marL="0" rtl="0">
            <a:buNone/>
          </a:pPr>
          <a:r>
            <a:rPr lang="fr" sz="2000" b="0" i="0" u="none" strike="noStrike" dirty="0">
              <a:highlight>
                <a:srgbClr val="000000">
                  <a:alpha val="0"/>
                </a:srgbClr>
              </a:highlight>
              <a:latin typeface="Calibri"/>
            </a:rPr>
            <a:t>INTRODUCTION À LA MÉDIATION</a:t>
          </a:r>
        </a:p>
        <a:p>
          <a:pPr marL="0">
            <a:buNone/>
          </a:pPr>
          <a:endParaRPr lang="en-GB" sz="1600" dirty="0"/>
        </a:p>
      </dgm:t>
    </dgm:pt>
    <dgm:pt modelId="{FE412E3E-0686-467D-953D-92EE3E529358}" type="parTrans" cxnId="{203A7BAE-9941-4972-807E-1D81BFB46FEA}">
      <dgm:prSet/>
      <dgm:spPr/>
      <dgm:t>
        <a:bodyPr/>
        <a:lstStyle/>
        <a:p>
          <a:endParaRPr lang="en-GB"/>
        </a:p>
      </dgm:t>
    </dgm:pt>
    <dgm:pt modelId="{403CEF36-27DC-477F-AB53-A2D382A6F4B4}">
      <dgm:prSet phldrT="[Text]" custT="1"/>
      <dgm:spPr/>
      <dgm:t>
        <a:bodyPr>
          <a:noAutofit/>
        </a:bodyPr>
        <a:lstStyle/>
        <a:p>
          <a:pPr marL="0" indent="0" rtl="0">
            <a:buNone/>
          </a:pPr>
          <a:r>
            <a:rPr lang="fr" sz="2000" b="0" i="0" u="none" strike="noStrike" dirty="0">
              <a:solidFill>
                <a:srgbClr val="FFFFFF"/>
              </a:solidFill>
              <a:highlight>
                <a:srgbClr val="000000">
                  <a:alpha val="0"/>
                </a:srgbClr>
              </a:highlight>
              <a:latin typeface="Calibri"/>
              <a:ea typeface="Calibri"/>
              <a:cs typeface="Times New Roman"/>
            </a:rPr>
            <a:t>Découvrez le pouvoir et le potentiel de la médiation communautaire. </a:t>
          </a:r>
          <a:endParaRPr lang="en-GB" sz="1600" dirty="0">
            <a:solidFill>
              <a:schemeClr val="bg1"/>
            </a:solidFill>
          </a:endParaRPr>
        </a:p>
      </dgm:t>
    </dgm:pt>
    <dgm:pt modelId="{798ACF59-D5FC-4965-BD44-4CE6D90839ED}" type="sibTrans" cxnId="{203A7BAE-9941-4972-807E-1D81BFB46FEA}">
      <dgm:prSet/>
      <dgm:spPr/>
      <dgm:t>
        <a:bodyPr/>
        <a:lstStyle/>
        <a:p>
          <a:endParaRPr lang="en-GB"/>
        </a:p>
      </dgm:t>
    </dgm:pt>
    <dgm:pt modelId="{04E32AC9-4D73-4CDA-BBDA-DE2ECFF6F0E0}" type="sibTrans" cxnId="{47588ABA-23D7-46F5-BA00-2B8FF0109DC3}">
      <dgm:prSet/>
      <dgm:spPr/>
      <dgm:t>
        <a:bodyPr/>
        <a:lstStyle/>
        <a:p>
          <a:endParaRPr lang="en-GB"/>
        </a:p>
      </dgm:t>
    </dgm:pt>
    <dgm:pt modelId="{2F46FDAE-5F65-4E66-A3F4-AEF8F354B99A}" type="parTrans" cxnId="{54574F10-33FA-46A5-935C-C16E57A73CC6}">
      <dgm:prSet/>
      <dgm:spPr/>
      <dgm:t>
        <a:bodyPr/>
        <a:lstStyle/>
        <a:p>
          <a:endParaRPr lang="en-GB"/>
        </a:p>
      </dgm:t>
    </dgm:pt>
    <dgm:pt modelId="{7A4B68A4-F740-4460-AE18-B203C80BEB2A}">
      <dgm:prSet phldrT="[Text]" custT="1"/>
      <dgm:spPr/>
      <dgm:t>
        <a:bodyPr>
          <a:noAutofit/>
        </a:bodyPr>
        <a:lstStyle/>
        <a:p>
          <a:pPr marL="0" rtl="0">
            <a:buNone/>
          </a:pPr>
          <a:r>
            <a:rPr lang="fr" sz="2000" b="0" i="0" u="none" strike="noStrike" dirty="0">
              <a:highlight>
                <a:srgbClr val="000000">
                  <a:alpha val="0"/>
                </a:srgbClr>
              </a:highlight>
              <a:latin typeface="Calibri"/>
            </a:rPr>
            <a:t>CONNAISSANCES</a:t>
          </a:r>
        </a:p>
        <a:p>
          <a:pPr marL="0">
            <a:buNone/>
          </a:pPr>
          <a:endParaRPr lang="en-GB" sz="1600" dirty="0"/>
        </a:p>
      </dgm:t>
    </dgm:pt>
    <dgm:pt modelId="{C6EE27DC-7F46-4B5E-89F2-4FAF5AF0775E}" type="parTrans" cxnId="{3B880F8A-5031-4068-BAC2-6BD8D0B93CE7}">
      <dgm:prSet/>
      <dgm:spPr/>
      <dgm:t>
        <a:bodyPr/>
        <a:lstStyle/>
        <a:p>
          <a:endParaRPr lang="en-GB"/>
        </a:p>
      </dgm:t>
    </dgm:pt>
    <dgm:pt modelId="{92F6A76B-956A-45C3-97D4-82C7204DE9EC}">
      <dgm:prSet phldrT="[Text]" custT="1"/>
      <dgm:spPr/>
      <dgm:t>
        <a:bodyPr>
          <a:noAutofit/>
        </a:bodyPr>
        <a:lstStyle/>
        <a:p>
          <a:pPr marL="0" indent="0" rtl="0">
            <a:buNone/>
          </a:pPr>
          <a:r>
            <a:rPr lang="fr" sz="2000" b="0" i="0" u="none" strike="noStrike" dirty="0">
              <a:highlight>
                <a:srgbClr val="000000">
                  <a:alpha val="0"/>
                </a:srgbClr>
              </a:highlight>
              <a:latin typeface="Calibri"/>
            </a:rPr>
            <a:t>Compétences en matière de leadership et de plaidoyer pour le développement de communautés fortes, positives et équitables.</a:t>
          </a:r>
        </a:p>
      </dgm:t>
    </dgm:pt>
    <dgm:pt modelId="{466B2C16-B55E-45B3-9D5D-73A588E323CF}" type="sibTrans" cxnId="{3B880F8A-5031-4068-BAC2-6BD8D0B93CE7}">
      <dgm:prSet/>
      <dgm:spPr/>
      <dgm:t>
        <a:bodyPr/>
        <a:lstStyle/>
        <a:p>
          <a:endParaRPr lang="en-GB"/>
        </a:p>
      </dgm:t>
    </dgm:pt>
    <dgm:pt modelId="{A3C26134-7E33-483F-9C49-B0B406EAD638}" type="sibTrans" cxnId="{54574F10-33FA-46A5-935C-C16E57A73CC6}">
      <dgm:prSet/>
      <dgm:spPr/>
      <dgm:t>
        <a:bodyPr/>
        <a:lstStyle/>
        <a:p>
          <a:endParaRPr lang="en-GB"/>
        </a:p>
      </dgm:t>
    </dgm:pt>
    <dgm:pt modelId="{4B5B1D05-AC5F-4A5E-B04D-107DD47A3316}" type="parTrans" cxnId="{FF22A0EC-B25B-478A-B0B2-4EAC320CA451}">
      <dgm:prSet/>
      <dgm:spPr/>
      <dgm:t>
        <a:bodyPr/>
        <a:lstStyle/>
        <a:p>
          <a:endParaRPr lang="en-GB"/>
        </a:p>
      </dgm:t>
    </dgm:pt>
    <dgm:pt modelId="{727CC605-B92E-4034-86CF-E7E73C25D628}">
      <dgm:prSet phldrT="[Text]" custT="1"/>
      <dgm:spPr>
        <a:solidFill>
          <a:srgbClr val="A6377D"/>
        </a:solidFill>
      </dgm:spPr>
      <dgm:t>
        <a:bodyPr>
          <a:noAutofit/>
        </a:bodyPr>
        <a:lstStyle/>
        <a:p>
          <a:pPr marL="0" rtl="0">
            <a:buNone/>
          </a:pPr>
          <a:r>
            <a:rPr lang="fr" sz="1800" b="0" i="0" u="none" strike="noStrike" dirty="0">
              <a:highlight>
                <a:srgbClr val="000000">
                  <a:alpha val="0"/>
                </a:srgbClr>
              </a:highlight>
              <a:latin typeface="Calibri"/>
            </a:rPr>
            <a:t>STRATÉGIE</a:t>
          </a:r>
        </a:p>
        <a:p>
          <a:pPr marL="0">
            <a:buNone/>
          </a:pPr>
          <a:endParaRPr lang="en-GB" sz="1400" dirty="0"/>
        </a:p>
      </dgm:t>
    </dgm:pt>
    <dgm:pt modelId="{BC962974-C65C-4989-BE65-C8966CAFD7EB}" type="parTrans" cxnId="{02320206-0F1A-47B6-ADB0-817CAEEA4BB2}">
      <dgm:prSet/>
      <dgm:spPr/>
      <dgm:t>
        <a:bodyPr/>
        <a:lstStyle/>
        <a:p>
          <a:endParaRPr lang="en-GB"/>
        </a:p>
      </dgm:t>
    </dgm:pt>
    <dgm:pt modelId="{D45D02F3-ACE8-49A3-BABB-30CBA793E397}">
      <dgm:prSet phldrT="[Text]" custT="1"/>
      <dgm:spPr>
        <a:solidFill>
          <a:srgbClr val="A6377D"/>
        </a:solidFill>
      </dgm:spPr>
      <dgm:t>
        <a:bodyPr>
          <a:noAutofit/>
        </a:bodyPr>
        <a:lstStyle/>
        <a:p>
          <a:pPr marL="0" indent="0" rtl="0">
            <a:buNone/>
          </a:pPr>
          <a:r>
            <a:rPr lang="fr" sz="1800" b="0" i="0" u="none" strike="noStrike" dirty="0">
              <a:highlight>
                <a:srgbClr val="000000">
                  <a:alpha val="0"/>
                </a:srgbClr>
              </a:highlight>
              <a:latin typeface="Calibri"/>
            </a:rPr>
            <a:t>Réaliser le changement - stratégies et nouvelles approches de la médiation communautaire et de l'inclusion active (COMMENT) </a:t>
          </a:r>
        </a:p>
      </dgm:t>
    </dgm:pt>
    <dgm:pt modelId="{44022DFC-E6C8-445F-864A-BBB3D5367C55}" type="sibTrans" cxnId="{02320206-0F1A-47B6-ADB0-817CAEEA4BB2}">
      <dgm:prSet/>
      <dgm:spPr/>
      <dgm:t>
        <a:bodyPr/>
        <a:lstStyle/>
        <a:p>
          <a:endParaRPr lang="en-GB"/>
        </a:p>
      </dgm:t>
    </dgm:pt>
    <dgm:pt modelId="{6B6F0B6F-1FB3-485B-88FF-DCD7695AE0B2}" type="sibTrans" cxnId="{FF22A0EC-B25B-478A-B0B2-4EAC320CA451}">
      <dgm:prSet/>
      <dgm:spPr/>
      <dgm:t>
        <a:bodyPr/>
        <a:lstStyle/>
        <a:p>
          <a:endParaRPr lang="en-GB"/>
        </a:p>
      </dgm:t>
    </dgm:pt>
    <dgm:pt modelId="{66C058D7-2FDA-4A2D-BB33-049D0782650E}" type="parTrans" cxnId="{93338ECB-1DFB-4B3E-94A0-D92C65039EDD}">
      <dgm:prSet/>
      <dgm:spPr/>
      <dgm:t>
        <a:bodyPr/>
        <a:lstStyle/>
        <a:p>
          <a:endParaRPr lang="en-GB"/>
        </a:p>
      </dgm:t>
    </dgm:pt>
    <dgm:pt modelId="{F5CC3CEC-B53E-401C-976F-B50D5D810A1B}">
      <dgm:prSet phldrT="[Text]" custT="1"/>
      <dgm:spPr/>
      <dgm:t>
        <a:bodyPr>
          <a:noAutofit/>
        </a:bodyPr>
        <a:lstStyle/>
        <a:p>
          <a:pPr marL="0" rtl="0"/>
          <a:r>
            <a:rPr lang="fr" sz="1800" b="0" i="0" u="none" strike="noStrike" kern="1200" dirty="0">
              <a:solidFill>
                <a:srgbClr val="FFFFFF"/>
              </a:solidFill>
              <a:highlight>
                <a:srgbClr val="000000">
                  <a:alpha val="0"/>
                </a:srgbClr>
              </a:highlight>
              <a:latin typeface="Calibri"/>
              <a:ea typeface="+mn-ea"/>
              <a:cs typeface="+mn-cs"/>
            </a:rPr>
            <a:t>PRATIQUES EN MATIÈRE DE COMMUNICATION ET DE MÉDIAS </a:t>
          </a:r>
          <a:endParaRPr lang="en-GB" sz="1800" kern="1200" dirty="0">
            <a:solidFill>
              <a:prstClr val="white"/>
            </a:solidFill>
            <a:latin typeface="Calibri" panose="020F0502020204030204"/>
            <a:ea typeface="+mn-ea"/>
            <a:cs typeface="+mn-cs"/>
          </a:endParaRPr>
        </a:p>
      </dgm:t>
    </dgm:pt>
    <dgm:pt modelId="{B57A0F69-D68D-4D3C-A232-5D5DC10E5701}" type="parTrans" cxnId="{98DD0127-59A4-462B-9B8F-622222CA2BA6}">
      <dgm:prSet/>
      <dgm:spPr/>
      <dgm:t>
        <a:bodyPr/>
        <a:lstStyle/>
        <a:p>
          <a:endParaRPr lang="en-GB"/>
        </a:p>
      </dgm:t>
    </dgm:pt>
    <dgm:pt modelId="{16568469-2257-47DD-AA8C-256D04A3AD18}">
      <dgm:prSet phldrT="[Text]" custT="1"/>
      <dgm:spPr/>
      <dgm:t>
        <a:bodyPr>
          <a:noAutofit/>
        </a:bodyPr>
        <a:lstStyle/>
        <a:p>
          <a:pPr marL="0" indent="0" rtl="0">
            <a:buFont typeface="+mj-lt"/>
            <a:buNone/>
          </a:pPr>
          <a:r>
            <a:rPr lang="fr" sz="1600" b="0" i="0" u="none" strike="noStrike" kern="1200" dirty="0">
              <a:highlight>
                <a:srgbClr val="000000">
                  <a:alpha val="0"/>
                </a:srgbClr>
              </a:highlight>
              <a:latin typeface="Calibri"/>
            </a:rPr>
            <a:t>Outils et compétences pour devenir une voix informée dans les débats médiatiques et dans l'élaboration des politiques et la planification des ressources.</a:t>
          </a:r>
          <a:endParaRPr lang="en-GB" sz="1600" kern="1200" dirty="0"/>
        </a:p>
      </dgm:t>
    </dgm:pt>
    <dgm:pt modelId="{FB1BC03D-BA0F-4CC9-85D2-38B45CE0AA37}" type="sibTrans" cxnId="{98DD0127-59A4-462B-9B8F-622222CA2BA6}">
      <dgm:prSet/>
      <dgm:spPr/>
      <dgm:t>
        <a:bodyPr/>
        <a:lstStyle/>
        <a:p>
          <a:endParaRPr lang="en-GB"/>
        </a:p>
      </dgm:t>
    </dgm:pt>
    <dgm:pt modelId="{C9099872-AC54-4933-9FF3-250A53B6F025}" type="sibTrans" cxnId="{93338ECB-1DFB-4B3E-94A0-D92C65039EDD}">
      <dgm:prSet/>
      <dgm:spPr/>
      <dgm:t>
        <a:bodyPr/>
        <a:lstStyle/>
        <a:p>
          <a:endParaRPr lang="en-GB"/>
        </a:p>
      </dgm:t>
    </dgm:pt>
    <dgm:pt modelId="{033C0C26-5FF9-4B39-BCAC-98CA04B20F59}" type="parTrans" cxnId="{9F38E5C0-45EB-4FA8-9793-54E7366B98B3}">
      <dgm:prSet/>
      <dgm:spPr/>
      <dgm:t>
        <a:bodyPr/>
        <a:lstStyle/>
        <a:p>
          <a:endParaRPr lang="en-GB"/>
        </a:p>
      </dgm:t>
    </dgm:pt>
    <dgm:pt modelId="{FE2B1E90-5885-4E07-A03A-D1C5C33182AE}">
      <dgm:prSet phldrT="[Text]" custT="1"/>
      <dgm:spPr>
        <a:solidFill>
          <a:srgbClr val="F3A839"/>
        </a:solidFill>
      </dgm:spPr>
      <dgm:t>
        <a:bodyPr anchor="t" anchorCtr="0">
          <a:noAutofit/>
        </a:bodyPr>
        <a:lstStyle/>
        <a:p>
          <a:pPr marL="0" lvl="0" indent="0" algn="l" defTabSz="889000" rtl="0">
            <a:lnSpc>
              <a:spcPct val="90000"/>
            </a:lnSpc>
            <a:spcBef>
              <a:spcPct val="0"/>
            </a:spcBef>
            <a:spcAft>
              <a:spcPct val="35000"/>
            </a:spcAft>
            <a:buNone/>
          </a:pPr>
          <a:r>
            <a:rPr lang="fr" sz="2000" b="0" i="0" u="none" strike="noStrike" kern="1200" dirty="0">
              <a:solidFill>
                <a:srgbClr val="FFFFFF"/>
              </a:solidFill>
              <a:highlight>
                <a:srgbClr val="000000">
                  <a:alpha val="0"/>
                </a:srgbClr>
              </a:highlight>
              <a:latin typeface="Calibri"/>
              <a:ea typeface="+mn-ea"/>
              <a:cs typeface="+mn-cs"/>
            </a:rPr>
            <a:t>MODÈLES DE RESSOURCES </a:t>
          </a:r>
        </a:p>
        <a:p>
          <a:pPr marL="0" lvl="0" algn="l" defTabSz="889000">
            <a:lnSpc>
              <a:spcPct val="90000"/>
            </a:lnSpc>
            <a:spcBef>
              <a:spcPct val="0"/>
            </a:spcBef>
            <a:spcAft>
              <a:spcPct val="35000"/>
            </a:spcAft>
            <a:buNone/>
          </a:pPr>
          <a:endParaRPr lang="en-US" sz="1600" kern="1200" dirty="0"/>
        </a:p>
        <a:p>
          <a:pPr marL="0" lvl="0" algn="l" defTabSz="889000" rtl="0">
            <a:lnSpc>
              <a:spcPct val="90000"/>
            </a:lnSpc>
            <a:spcBef>
              <a:spcPct val="0"/>
            </a:spcBef>
            <a:spcAft>
              <a:spcPct val="35000"/>
            </a:spcAft>
            <a:buNone/>
          </a:pPr>
          <a:r>
            <a:rPr lang="fr" sz="1800" b="0" i="0" u="none" strike="noStrike" kern="1200" dirty="0">
              <a:highlight>
                <a:srgbClr val="000000">
                  <a:alpha val="0"/>
                </a:srgbClr>
              </a:highlight>
              <a:latin typeface="Calibri"/>
            </a:rPr>
            <a:t>Tirer parti des investissements publics et communautaires, attirer des ressources</a:t>
          </a:r>
          <a:endParaRPr lang="en-GB" sz="1800" kern="1200" dirty="0"/>
        </a:p>
      </dgm:t>
    </dgm:pt>
    <dgm:pt modelId="{F8B6136D-4EFD-4331-B0E6-F5C872519092}" type="sibTrans" cxnId="{9F38E5C0-45EB-4FA8-9793-54E7366B98B3}">
      <dgm:prSet/>
      <dgm:spPr/>
      <dgm:t>
        <a:bodyPr/>
        <a:lstStyle/>
        <a:p>
          <a:endParaRPr lang="en-GB"/>
        </a:p>
      </dgm:t>
    </dgm:pt>
    <dgm:pt modelId="{B6E53CE7-D52E-44C7-AA4C-3D6ED57D7D4C}" type="pres">
      <dgm:prSet presAssocID="{45F789B0-DE9E-4C62-B7F1-FBA2B84C279B}" presName="Name0" presStyleCnt="0">
        <dgm:presLayoutVars>
          <dgm:dir/>
          <dgm:resizeHandles val="exact"/>
        </dgm:presLayoutVars>
      </dgm:prSet>
      <dgm:spPr/>
    </dgm:pt>
    <dgm:pt modelId="{709C0E67-73D7-437D-A85A-AEEE381E486B}" type="pres">
      <dgm:prSet presAssocID="{267E7024-9BEB-4ECA-B0D6-441D55022186}" presName="node" presStyleLbl="node1" presStyleIdx="0" presStyleCnt="5">
        <dgm:presLayoutVars>
          <dgm:bulletEnabled val="1"/>
        </dgm:presLayoutVars>
      </dgm:prSet>
      <dgm:spPr/>
    </dgm:pt>
    <dgm:pt modelId="{6F62C6F0-7A08-4775-9FE7-D2B1BC693D8A}" type="pres">
      <dgm:prSet presAssocID="{04E32AC9-4D73-4CDA-BBDA-DE2ECFF6F0E0}" presName="sibTrans" presStyleCnt="0"/>
      <dgm:spPr/>
    </dgm:pt>
    <dgm:pt modelId="{1277C630-D230-42DB-B585-3C3AE14165B2}" type="pres">
      <dgm:prSet presAssocID="{7A4B68A4-F740-4460-AE18-B203C80BEB2A}" presName="node" presStyleLbl="node1" presStyleIdx="1" presStyleCnt="5">
        <dgm:presLayoutVars>
          <dgm:bulletEnabled val="1"/>
        </dgm:presLayoutVars>
      </dgm:prSet>
      <dgm:spPr/>
    </dgm:pt>
    <dgm:pt modelId="{FB21EDC9-5E73-48D5-BB98-5708A58A2D27}" type="pres">
      <dgm:prSet presAssocID="{A3C26134-7E33-483F-9C49-B0B406EAD638}" presName="sibTrans" presStyleCnt="0"/>
      <dgm:spPr/>
    </dgm:pt>
    <dgm:pt modelId="{48373090-30C2-446F-BED0-742D4D3BE4AA}" type="pres">
      <dgm:prSet presAssocID="{727CC605-B92E-4034-86CF-E7E73C25D628}" presName="node" presStyleLbl="node1" presStyleIdx="2" presStyleCnt="5">
        <dgm:presLayoutVars>
          <dgm:bulletEnabled val="1"/>
        </dgm:presLayoutVars>
      </dgm:prSet>
      <dgm:spPr/>
    </dgm:pt>
    <dgm:pt modelId="{38CADEAC-7619-42DB-BA3C-FE1F01871D97}" type="pres">
      <dgm:prSet presAssocID="{6B6F0B6F-1FB3-485B-88FF-DCD7695AE0B2}" presName="sibTrans" presStyleCnt="0"/>
      <dgm:spPr/>
    </dgm:pt>
    <dgm:pt modelId="{8AB57ED7-CCE8-412A-8E3F-8750C1C0D125}" type="pres">
      <dgm:prSet presAssocID="{F5CC3CEC-B53E-401C-976F-B50D5D810A1B}" presName="node" presStyleLbl="node1" presStyleIdx="3" presStyleCnt="5" custScaleX="101401">
        <dgm:presLayoutVars>
          <dgm:bulletEnabled val="1"/>
        </dgm:presLayoutVars>
      </dgm:prSet>
      <dgm:spPr/>
    </dgm:pt>
    <dgm:pt modelId="{E09688D1-2074-4AF4-AA49-BFB380D05480}" type="pres">
      <dgm:prSet presAssocID="{C9099872-AC54-4933-9FF3-250A53B6F025}" presName="sibTrans" presStyleCnt="0"/>
      <dgm:spPr/>
    </dgm:pt>
    <dgm:pt modelId="{B9DC2B97-4ABA-4575-B0F0-152ADF271CBB}" type="pres">
      <dgm:prSet presAssocID="{FE2B1E90-5885-4E07-A03A-D1C5C33182AE}" presName="node" presStyleLbl="node1" presStyleIdx="4" presStyleCnt="5" custLinFactNeighborX="3801" custLinFactNeighborY="-487">
        <dgm:presLayoutVars>
          <dgm:bulletEnabled val="1"/>
        </dgm:presLayoutVars>
      </dgm:prSet>
      <dgm:spPr/>
    </dgm:pt>
  </dgm:ptLst>
  <dgm:cxnLst>
    <dgm:cxn modelId="{02320206-0F1A-47B6-ADB0-817CAEEA4BB2}" srcId="{727CC605-B92E-4034-86CF-E7E73C25D628}" destId="{D45D02F3-ACE8-49A3-BABB-30CBA793E397}" srcOrd="0" destOrd="0" parTransId="{BC962974-C65C-4989-BE65-C8966CAFD7EB}" sibTransId="{44022DFC-E6C8-445F-864A-BBB3D5367C55}"/>
    <dgm:cxn modelId="{54574F10-33FA-46A5-935C-C16E57A73CC6}" srcId="{45F789B0-DE9E-4C62-B7F1-FBA2B84C279B}" destId="{7A4B68A4-F740-4460-AE18-B203C80BEB2A}" srcOrd="1" destOrd="0" parTransId="{2F46FDAE-5F65-4E66-A3F4-AEF8F354B99A}" sibTransId="{A3C26134-7E33-483F-9C49-B0B406EAD638}"/>
    <dgm:cxn modelId="{70F5E412-D0D2-4793-98CD-8D5EC5C909FA}" type="presOf" srcId="{92F6A76B-956A-45C3-97D4-82C7204DE9EC}" destId="{1277C630-D230-42DB-B585-3C3AE14165B2}" srcOrd="0" destOrd="1" presId="urn:microsoft.com/office/officeart/2005/8/layout/hList6"/>
    <dgm:cxn modelId="{887BF61D-D247-49DD-BD21-F472BCA8788F}" type="presOf" srcId="{D45D02F3-ACE8-49A3-BABB-30CBA793E397}" destId="{48373090-30C2-446F-BED0-742D4D3BE4AA}" srcOrd="0" destOrd="1" presId="urn:microsoft.com/office/officeart/2005/8/layout/hList6"/>
    <dgm:cxn modelId="{98DD0127-59A4-462B-9B8F-622222CA2BA6}" srcId="{F5CC3CEC-B53E-401C-976F-B50D5D810A1B}" destId="{16568469-2257-47DD-AA8C-256D04A3AD18}" srcOrd="0" destOrd="0" parTransId="{B57A0F69-D68D-4D3C-A232-5D5DC10E5701}" sibTransId="{FB1BC03D-BA0F-4CC9-85D2-38B45CE0AA37}"/>
    <dgm:cxn modelId="{73401335-C0CA-49A5-BD36-B78EC7DB4BC9}" type="presOf" srcId="{727CC605-B92E-4034-86CF-E7E73C25D628}" destId="{48373090-30C2-446F-BED0-742D4D3BE4AA}" srcOrd="0" destOrd="0" presId="urn:microsoft.com/office/officeart/2005/8/layout/hList6"/>
    <dgm:cxn modelId="{728A8D5C-5788-4471-BE89-B82B19A7F985}" type="presOf" srcId="{267E7024-9BEB-4ECA-B0D6-441D55022186}" destId="{709C0E67-73D7-437D-A85A-AEEE381E486B}" srcOrd="0" destOrd="0" presId="urn:microsoft.com/office/officeart/2005/8/layout/hList6"/>
    <dgm:cxn modelId="{9FD0CD5E-3130-40AA-BD09-397B299301BE}" type="presOf" srcId="{403CEF36-27DC-477F-AB53-A2D382A6F4B4}" destId="{709C0E67-73D7-437D-A85A-AEEE381E486B}" srcOrd="0" destOrd="1" presId="urn:microsoft.com/office/officeart/2005/8/layout/hList6"/>
    <dgm:cxn modelId="{3B880F8A-5031-4068-BAC2-6BD8D0B93CE7}" srcId="{7A4B68A4-F740-4460-AE18-B203C80BEB2A}" destId="{92F6A76B-956A-45C3-97D4-82C7204DE9EC}" srcOrd="0" destOrd="0" parTransId="{C6EE27DC-7F46-4B5E-89F2-4FAF5AF0775E}" sibTransId="{466B2C16-B55E-45B3-9D5D-73A588E323CF}"/>
    <dgm:cxn modelId="{203A7BAE-9941-4972-807E-1D81BFB46FEA}" srcId="{267E7024-9BEB-4ECA-B0D6-441D55022186}" destId="{403CEF36-27DC-477F-AB53-A2D382A6F4B4}" srcOrd="0" destOrd="0" parTransId="{FE412E3E-0686-467D-953D-92EE3E529358}" sibTransId="{798ACF59-D5FC-4965-BD44-4CE6D90839ED}"/>
    <dgm:cxn modelId="{C73E67B3-8F10-4728-BA9F-A4944EBDC49A}" type="presOf" srcId="{16568469-2257-47DD-AA8C-256D04A3AD18}" destId="{8AB57ED7-CCE8-412A-8E3F-8750C1C0D125}" srcOrd="0" destOrd="1" presId="urn:microsoft.com/office/officeart/2005/8/layout/hList6"/>
    <dgm:cxn modelId="{47588ABA-23D7-46F5-BA00-2B8FF0109DC3}" srcId="{45F789B0-DE9E-4C62-B7F1-FBA2B84C279B}" destId="{267E7024-9BEB-4ECA-B0D6-441D55022186}" srcOrd="0" destOrd="0" parTransId="{4F9BAEC0-9BFD-4BA6-B422-F072114033A6}" sibTransId="{04E32AC9-4D73-4CDA-BBDA-DE2ECFF6F0E0}"/>
    <dgm:cxn modelId="{79B1C5BC-0C5B-41F3-8954-4F77470FEE4D}" type="presOf" srcId="{F5CC3CEC-B53E-401C-976F-B50D5D810A1B}" destId="{8AB57ED7-CCE8-412A-8E3F-8750C1C0D125}" srcOrd="0" destOrd="0" presId="urn:microsoft.com/office/officeart/2005/8/layout/hList6"/>
    <dgm:cxn modelId="{9F38E5C0-45EB-4FA8-9793-54E7366B98B3}" srcId="{45F789B0-DE9E-4C62-B7F1-FBA2B84C279B}" destId="{FE2B1E90-5885-4E07-A03A-D1C5C33182AE}" srcOrd="4" destOrd="0" parTransId="{033C0C26-5FF9-4B39-BCAC-98CA04B20F59}" sibTransId="{F8B6136D-4EFD-4331-B0E6-F5C872519092}"/>
    <dgm:cxn modelId="{93338ECB-1DFB-4B3E-94A0-D92C65039EDD}" srcId="{45F789B0-DE9E-4C62-B7F1-FBA2B84C279B}" destId="{F5CC3CEC-B53E-401C-976F-B50D5D810A1B}" srcOrd="3" destOrd="0" parTransId="{66C058D7-2FDA-4A2D-BB33-049D0782650E}" sibTransId="{C9099872-AC54-4933-9FF3-250A53B6F025}"/>
    <dgm:cxn modelId="{91644AD8-C7AA-4966-A0E1-83EF8E1EC3EF}" type="presOf" srcId="{FE2B1E90-5885-4E07-A03A-D1C5C33182AE}" destId="{B9DC2B97-4ABA-4575-B0F0-152ADF271CBB}" srcOrd="0" destOrd="0" presId="urn:microsoft.com/office/officeart/2005/8/layout/hList6"/>
    <dgm:cxn modelId="{0E3022EA-DE57-4558-9DF2-DD85DC0654AD}" type="presOf" srcId="{45F789B0-DE9E-4C62-B7F1-FBA2B84C279B}" destId="{B6E53CE7-D52E-44C7-AA4C-3D6ED57D7D4C}" srcOrd="0" destOrd="0" presId="urn:microsoft.com/office/officeart/2005/8/layout/hList6"/>
    <dgm:cxn modelId="{C1C1A1EA-DF00-4FBE-A5AB-6F3B6A96E396}" type="presOf" srcId="{7A4B68A4-F740-4460-AE18-B203C80BEB2A}" destId="{1277C630-D230-42DB-B585-3C3AE14165B2}" srcOrd="0" destOrd="0" presId="urn:microsoft.com/office/officeart/2005/8/layout/hList6"/>
    <dgm:cxn modelId="{FF22A0EC-B25B-478A-B0B2-4EAC320CA451}" srcId="{45F789B0-DE9E-4C62-B7F1-FBA2B84C279B}" destId="{727CC605-B92E-4034-86CF-E7E73C25D628}" srcOrd="2" destOrd="0" parTransId="{4B5B1D05-AC5F-4A5E-B04D-107DD47A3316}" sibTransId="{6B6F0B6F-1FB3-485B-88FF-DCD7695AE0B2}"/>
    <dgm:cxn modelId="{260A994C-36C4-4060-A7EB-6653CB30C804}" type="presParOf" srcId="{B6E53CE7-D52E-44C7-AA4C-3D6ED57D7D4C}" destId="{709C0E67-73D7-437D-A85A-AEEE381E486B}" srcOrd="0" destOrd="0" presId="urn:microsoft.com/office/officeart/2005/8/layout/hList6"/>
    <dgm:cxn modelId="{1B2CCCFC-8806-432F-A77B-259ED983705E}" type="presParOf" srcId="{B6E53CE7-D52E-44C7-AA4C-3D6ED57D7D4C}" destId="{6F62C6F0-7A08-4775-9FE7-D2B1BC693D8A}" srcOrd="1" destOrd="0" presId="urn:microsoft.com/office/officeart/2005/8/layout/hList6"/>
    <dgm:cxn modelId="{B70DD5A5-F9EC-4B9A-84BD-C57FD81224CE}" type="presParOf" srcId="{B6E53CE7-D52E-44C7-AA4C-3D6ED57D7D4C}" destId="{1277C630-D230-42DB-B585-3C3AE14165B2}" srcOrd="2" destOrd="0" presId="urn:microsoft.com/office/officeart/2005/8/layout/hList6"/>
    <dgm:cxn modelId="{641CFCFD-1D9F-4EE7-B4D5-85B9FD2AE2F4}" type="presParOf" srcId="{B6E53CE7-D52E-44C7-AA4C-3D6ED57D7D4C}" destId="{FB21EDC9-5E73-48D5-BB98-5708A58A2D27}" srcOrd="3" destOrd="0" presId="urn:microsoft.com/office/officeart/2005/8/layout/hList6"/>
    <dgm:cxn modelId="{9DD82871-7F3E-4A82-8AB2-C55114D794B9}" type="presParOf" srcId="{B6E53CE7-D52E-44C7-AA4C-3D6ED57D7D4C}" destId="{48373090-30C2-446F-BED0-742D4D3BE4AA}" srcOrd="4" destOrd="0" presId="urn:microsoft.com/office/officeart/2005/8/layout/hList6"/>
    <dgm:cxn modelId="{AD08D649-A290-42B5-B616-39C8C1D00832}" type="presParOf" srcId="{B6E53CE7-D52E-44C7-AA4C-3D6ED57D7D4C}" destId="{38CADEAC-7619-42DB-BA3C-FE1F01871D97}" srcOrd="5" destOrd="0" presId="urn:microsoft.com/office/officeart/2005/8/layout/hList6"/>
    <dgm:cxn modelId="{7B5067D6-8217-413D-9256-0A8B8A48554F}" type="presParOf" srcId="{B6E53CE7-D52E-44C7-AA4C-3D6ED57D7D4C}" destId="{8AB57ED7-CCE8-412A-8E3F-8750C1C0D125}" srcOrd="6" destOrd="0" presId="urn:microsoft.com/office/officeart/2005/8/layout/hList6"/>
    <dgm:cxn modelId="{F3D12E20-D8BD-48E2-B2EC-470B70CB3F59}" type="presParOf" srcId="{B6E53CE7-D52E-44C7-AA4C-3D6ED57D7D4C}" destId="{E09688D1-2074-4AF4-AA49-BFB380D05480}" srcOrd="7" destOrd="0" presId="urn:microsoft.com/office/officeart/2005/8/layout/hList6"/>
    <dgm:cxn modelId="{BFB28573-C1DB-4CAC-84EF-57FB15CE0FE2}" type="presParOf" srcId="{B6E53CE7-D52E-44C7-AA4C-3D6ED57D7D4C}" destId="{B9DC2B97-4ABA-4575-B0F0-152ADF271CBB}"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4CEB389A-D6F2-440E-AD65-638FC3089FCA}" type="doc">
      <dgm:prSet loTypeId="urn:microsoft.com/office/officeart/2005/8/layout/hProcess11" loCatId="process" qsTypeId="urn:microsoft.com/office/officeart/2005/8/quickstyle/simple1" qsCatId="simple" csTypeId="urn:microsoft.com/office/officeart/2005/8/colors/accent5_1" csCatId="accent5" phldr="1"/>
      <dgm:spPr/>
      <dgm:t>
        <a:bodyPr/>
        <a:lstStyle/>
        <a:p>
          <a:endParaRPr/>
        </a:p>
      </dgm:t>
    </dgm:pt>
    <dgm:pt modelId="{4658773C-5B68-41FA-8EA5-505A6EA8B2FB}" type="parTrans" cxnId="{43FD174F-DA3D-4D78-AC9B-E98AE8145D64}">
      <dgm:prSet/>
      <dgm:spPr/>
      <dgm:t>
        <a:bodyPr/>
        <a:lstStyle/>
        <a:p>
          <a:endParaRPr lang="en-GB"/>
        </a:p>
      </dgm:t>
    </dgm:pt>
    <dgm:pt modelId="{303FBB8A-3407-44BC-A5D3-99FB58DBE345}">
      <dgm:prSet phldrT="[Text]" custT="1"/>
      <dgm:spPr/>
      <dgm:t>
        <a:bodyPr>
          <a:noAutofit/>
        </a:bodyPr>
        <a:lstStyle/>
        <a:p>
          <a:pPr rtl="0"/>
          <a:r>
            <a:rPr lang="fr" sz="1800" b="0" i="0" u="none" strike="noStrike">
              <a:highlight>
                <a:srgbClr val="000000">
                  <a:alpha val="0"/>
                </a:srgbClr>
              </a:highlight>
              <a:latin typeface="Calibri"/>
            </a:rPr>
            <a:t>1</a:t>
          </a:r>
        </a:p>
      </dgm:t>
    </dgm:pt>
    <dgm:pt modelId="{6FF4115E-D7E9-4E4D-81A4-5AD07622FBE2}" type="sibTrans" cxnId="{43FD174F-DA3D-4D78-AC9B-E98AE8145D64}">
      <dgm:prSet/>
      <dgm:spPr/>
      <dgm:t>
        <a:bodyPr/>
        <a:lstStyle/>
        <a:p>
          <a:endParaRPr lang="en-GB"/>
        </a:p>
      </dgm:t>
    </dgm:pt>
    <dgm:pt modelId="{2EE3751A-DEAC-4FB5-B988-E7990096D9B8}" type="parTrans" cxnId="{31181629-58FD-4C9C-8A4B-CEBFE0BC816D}">
      <dgm:prSet/>
      <dgm:spPr/>
      <dgm:t>
        <a:bodyPr/>
        <a:lstStyle/>
        <a:p>
          <a:endParaRPr lang="en-GB"/>
        </a:p>
      </dgm:t>
    </dgm:pt>
    <dgm:pt modelId="{61BFFA29-8800-4288-AE8A-2BFA5CD3C6F2}">
      <dgm:prSet phldrT="[Text]" custT="1"/>
      <dgm:spPr/>
      <dgm:t>
        <a:bodyPr>
          <a:noAutofit/>
        </a:bodyPr>
        <a:lstStyle/>
        <a:p>
          <a:pPr rtl="0"/>
          <a:r>
            <a:rPr lang="fr" sz="1800" b="0" i="0" u="none" strike="noStrike">
              <a:highlight>
                <a:srgbClr val="000000">
                  <a:alpha val="0"/>
                </a:srgbClr>
              </a:highlight>
              <a:latin typeface="Calibri"/>
            </a:rPr>
            <a:t>2</a:t>
          </a:r>
        </a:p>
      </dgm:t>
    </dgm:pt>
    <dgm:pt modelId="{215360C8-CD7B-4224-A71E-6D9309450A9B}" type="sibTrans" cxnId="{31181629-58FD-4C9C-8A4B-CEBFE0BC816D}">
      <dgm:prSet/>
      <dgm:spPr/>
      <dgm:t>
        <a:bodyPr/>
        <a:lstStyle/>
        <a:p>
          <a:endParaRPr lang="en-GB"/>
        </a:p>
      </dgm:t>
    </dgm:pt>
    <dgm:pt modelId="{1CFE0BDE-DAA7-46E8-B269-935E4167DBA5}" type="parTrans" cxnId="{178CD169-6866-4F35-848D-C85E71702E13}">
      <dgm:prSet/>
      <dgm:spPr/>
      <dgm:t>
        <a:bodyPr/>
        <a:lstStyle/>
        <a:p>
          <a:endParaRPr lang="en-GB"/>
        </a:p>
      </dgm:t>
    </dgm:pt>
    <dgm:pt modelId="{AF8C7370-CFAE-45DA-9EA5-312E3B910158}">
      <dgm:prSet phldrT="[Text]" custT="1"/>
      <dgm:spPr/>
      <dgm:t>
        <a:bodyPr>
          <a:noAutofit/>
        </a:bodyPr>
        <a:lstStyle/>
        <a:p>
          <a:pPr rtl="0"/>
          <a:r>
            <a:rPr lang="fr" sz="1800" b="0" i="0" u="none" strike="noStrike">
              <a:highlight>
                <a:srgbClr val="000000">
                  <a:alpha val="0"/>
                </a:srgbClr>
              </a:highlight>
              <a:latin typeface="Calibri"/>
            </a:rPr>
            <a:t>3</a:t>
          </a:r>
        </a:p>
      </dgm:t>
    </dgm:pt>
    <dgm:pt modelId="{59BE7D90-006D-47A7-9696-1DA94F6484AF}" type="sibTrans" cxnId="{178CD169-6866-4F35-848D-C85E71702E13}">
      <dgm:prSet/>
      <dgm:spPr/>
      <dgm:t>
        <a:bodyPr/>
        <a:lstStyle/>
        <a:p>
          <a:endParaRPr lang="en-GB"/>
        </a:p>
      </dgm:t>
    </dgm:pt>
    <dgm:pt modelId="{C2CB07B9-9F26-4F37-BB14-20474E75C5C2}" type="pres">
      <dgm:prSet presAssocID="{4CEB389A-D6F2-440E-AD65-638FC3089FCA}" presName="Name0" presStyleCnt="0">
        <dgm:presLayoutVars>
          <dgm:dir/>
          <dgm:resizeHandles val="exact"/>
        </dgm:presLayoutVars>
      </dgm:prSet>
      <dgm:spPr/>
    </dgm:pt>
    <dgm:pt modelId="{DA35BD15-458D-4F4F-8901-68E68FB79A97}" type="pres">
      <dgm:prSet presAssocID="{4CEB389A-D6F2-440E-AD65-638FC3089FCA}" presName="arrow" presStyleLbl="bgShp" presStyleIdx="0" presStyleCnt="1"/>
      <dgm:spPr/>
    </dgm:pt>
    <dgm:pt modelId="{C0332D2B-9835-426F-8B0E-EA44BD024511}" type="pres">
      <dgm:prSet presAssocID="{4CEB389A-D6F2-440E-AD65-638FC3089FCA}" presName="points" presStyleCnt="0"/>
      <dgm:spPr/>
    </dgm:pt>
    <dgm:pt modelId="{9083745E-E2EC-478D-9069-9C6B50B378DC}" type="pres">
      <dgm:prSet presAssocID="{303FBB8A-3407-44BC-A5D3-99FB58DBE345}" presName="compositeA" presStyleCnt="0"/>
      <dgm:spPr/>
    </dgm:pt>
    <dgm:pt modelId="{96149442-B852-41A0-925A-20F18094993B}" type="pres">
      <dgm:prSet presAssocID="{303FBB8A-3407-44BC-A5D3-99FB58DBE345}" presName="textA" presStyleLbl="revTx" presStyleIdx="0" presStyleCnt="3">
        <dgm:presLayoutVars>
          <dgm:bulletEnabled val="1"/>
        </dgm:presLayoutVars>
      </dgm:prSet>
      <dgm:spPr/>
    </dgm:pt>
    <dgm:pt modelId="{910F60F3-354E-4DFF-A859-6100D5EB9052}" type="pres">
      <dgm:prSet presAssocID="{303FBB8A-3407-44BC-A5D3-99FB58DBE345}" presName="circleA" presStyleLbl="node1" presStyleIdx="0" presStyleCnt="3"/>
      <dgm:spPr/>
    </dgm:pt>
    <dgm:pt modelId="{9722B7A8-446D-4687-B000-9C397A80A3AB}" type="pres">
      <dgm:prSet presAssocID="{303FBB8A-3407-44BC-A5D3-99FB58DBE345}" presName="spaceA" presStyleCnt="0"/>
      <dgm:spPr/>
    </dgm:pt>
    <dgm:pt modelId="{8186BE76-A69C-4116-B196-B7CDBD18CCCF}" type="pres">
      <dgm:prSet presAssocID="{6FF4115E-D7E9-4E4D-81A4-5AD07622FBE2}" presName="space" presStyleCnt="0"/>
      <dgm:spPr/>
    </dgm:pt>
    <dgm:pt modelId="{50C53D90-1FD8-4F7A-ACB6-12C049231B4D}" type="pres">
      <dgm:prSet presAssocID="{61BFFA29-8800-4288-AE8A-2BFA5CD3C6F2}" presName="compositeB" presStyleCnt="0"/>
      <dgm:spPr/>
    </dgm:pt>
    <dgm:pt modelId="{EC166F5A-38D5-46EA-B413-136E0D381710}" type="pres">
      <dgm:prSet presAssocID="{61BFFA29-8800-4288-AE8A-2BFA5CD3C6F2}" presName="textB" presStyleLbl="revTx" presStyleIdx="1" presStyleCnt="3">
        <dgm:presLayoutVars>
          <dgm:bulletEnabled val="1"/>
        </dgm:presLayoutVars>
      </dgm:prSet>
      <dgm:spPr/>
    </dgm:pt>
    <dgm:pt modelId="{675F97E8-DCEC-4930-96BA-FBB41E72AF08}" type="pres">
      <dgm:prSet presAssocID="{61BFFA29-8800-4288-AE8A-2BFA5CD3C6F2}" presName="circleB" presStyleLbl="node1" presStyleIdx="1" presStyleCnt="3"/>
      <dgm:spPr/>
    </dgm:pt>
    <dgm:pt modelId="{C7AEFD5D-B757-4CCA-B194-8D3E8CD43CEF}" type="pres">
      <dgm:prSet presAssocID="{61BFFA29-8800-4288-AE8A-2BFA5CD3C6F2}" presName="spaceB" presStyleCnt="0"/>
      <dgm:spPr/>
    </dgm:pt>
    <dgm:pt modelId="{A738B0DE-B31B-4686-87BC-B7858C872AF5}" type="pres">
      <dgm:prSet presAssocID="{215360C8-CD7B-4224-A71E-6D9309450A9B}" presName="space" presStyleCnt="0"/>
      <dgm:spPr/>
    </dgm:pt>
    <dgm:pt modelId="{227F97AE-F8B8-47A8-84A5-5847F9C3594B}" type="pres">
      <dgm:prSet presAssocID="{AF8C7370-CFAE-45DA-9EA5-312E3B910158}" presName="compositeA" presStyleCnt="0"/>
      <dgm:spPr/>
    </dgm:pt>
    <dgm:pt modelId="{549F78BB-0848-415A-AB5A-6CCAB5E29F3F}" type="pres">
      <dgm:prSet presAssocID="{AF8C7370-CFAE-45DA-9EA5-312E3B910158}" presName="textA" presStyleLbl="revTx" presStyleIdx="2" presStyleCnt="3">
        <dgm:presLayoutVars>
          <dgm:bulletEnabled val="1"/>
        </dgm:presLayoutVars>
      </dgm:prSet>
      <dgm:spPr/>
    </dgm:pt>
    <dgm:pt modelId="{9A87EEF5-298A-48D2-9518-0DCF2FCB7ACE}" type="pres">
      <dgm:prSet presAssocID="{AF8C7370-CFAE-45DA-9EA5-312E3B910158}" presName="circleA" presStyleLbl="node1" presStyleIdx="2" presStyleCnt="3"/>
      <dgm:spPr/>
    </dgm:pt>
    <dgm:pt modelId="{C62E2B0A-F38E-4DEB-8E59-13C4C22D3A34}" type="pres">
      <dgm:prSet presAssocID="{AF8C7370-CFAE-45DA-9EA5-312E3B910158}" presName="spaceA" presStyleCnt="0"/>
      <dgm:spPr/>
    </dgm:pt>
  </dgm:ptLst>
  <dgm:cxnLst>
    <dgm:cxn modelId="{1E7D371F-417E-4389-B79D-484AFB7B4AA0}" type="presOf" srcId="{4CEB389A-D6F2-440E-AD65-638FC3089FCA}" destId="{C2CB07B9-9F26-4F37-BB14-20474E75C5C2}" srcOrd="0" destOrd="0" presId="urn:microsoft.com/office/officeart/2005/8/layout/hProcess11"/>
    <dgm:cxn modelId="{78CF7427-332B-48F6-ABB5-61FC657DE492}" type="presOf" srcId="{61BFFA29-8800-4288-AE8A-2BFA5CD3C6F2}" destId="{EC166F5A-38D5-46EA-B413-136E0D381710}" srcOrd="0" destOrd="0" presId="urn:microsoft.com/office/officeart/2005/8/layout/hProcess11"/>
    <dgm:cxn modelId="{31181629-58FD-4C9C-8A4B-CEBFE0BC816D}" srcId="{4CEB389A-D6F2-440E-AD65-638FC3089FCA}" destId="{61BFFA29-8800-4288-AE8A-2BFA5CD3C6F2}" srcOrd="1" destOrd="0" parTransId="{2EE3751A-DEAC-4FB5-B988-E7990096D9B8}" sibTransId="{215360C8-CD7B-4224-A71E-6D9309450A9B}"/>
    <dgm:cxn modelId="{914B8B41-5362-4E1D-867F-FB5A09794752}" type="presOf" srcId="{AF8C7370-CFAE-45DA-9EA5-312E3B910158}" destId="{549F78BB-0848-415A-AB5A-6CCAB5E29F3F}" srcOrd="0" destOrd="0" presId="urn:microsoft.com/office/officeart/2005/8/layout/hProcess11"/>
    <dgm:cxn modelId="{43FD174F-DA3D-4D78-AC9B-E98AE8145D64}" srcId="{4CEB389A-D6F2-440E-AD65-638FC3089FCA}" destId="{303FBB8A-3407-44BC-A5D3-99FB58DBE345}" srcOrd="0" destOrd="0" parTransId="{4658773C-5B68-41FA-8EA5-505A6EA8B2FB}" sibTransId="{6FF4115E-D7E9-4E4D-81A4-5AD07622FBE2}"/>
    <dgm:cxn modelId="{178CD169-6866-4F35-848D-C85E71702E13}" srcId="{4CEB389A-D6F2-440E-AD65-638FC3089FCA}" destId="{AF8C7370-CFAE-45DA-9EA5-312E3B910158}" srcOrd="2" destOrd="0" parTransId="{1CFE0BDE-DAA7-46E8-B269-935E4167DBA5}" sibTransId="{59BE7D90-006D-47A7-9696-1DA94F6484AF}"/>
    <dgm:cxn modelId="{6AA934BB-4C98-457D-9BE4-0D04F89992FC}" type="presOf" srcId="{303FBB8A-3407-44BC-A5D3-99FB58DBE345}" destId="{96149442-B852-41A0-925A-20F18094993B}" srcOrd="0" destOrd="0" presId="urn:microsoft.com/office/officeart/2005/8/layout/hProcess11"/>
    <dgm:cxn modelId="{306BC901-BC72-4C68-8F50-E7A6A284C941}" type="presParOf" srcId="{C2CB07B9-9F26-4F37-BB14-20474E75C5C2}" destId="{DA35BD15-458D-4F4F-8901-68E68FB79A97}" srcOrd="0" destOrd="0" presId="urn:microsoft.com/office/officeart/2005/8/layout/hProcess11"/>
    <dgm:cxn modelId="{1DE0E309-88FA-4C10-9533-66CF41E87EDD}" type="presParOf" srcId="{C2CB07B9-9F26-4F37-BB14-20474E75C5C2}" destId="{C0332D2B-9835-426F-8B0E-EA44BD024511}" srcOrd="1" destOrd="0" presId="urn:microsoft.com/office/officeart/2005/8/layout/hProcess11"/>
    <dgm:cxn modelId="{615237B4-2AE9-4D87-BE37-D897592096C2}" type="presParOf" srcId="{C0332D2B-9835-426F-8B0E-EA44BD024511}" destId="{9083745E-E2EC-478D-9069-9C6B50B378DC}" srcOrd="0" destOrd="0" presId="urn:microsoft.com/office/officeart/2005/8/layout/hProcess11"/>
    <dgm:cxn modelId="{5A28E629-E231-41B4-A6BB-8F7663180FAC}" type="presParOf" srcId="{9083745E-E2EC-478D-9069-9C6B50B378DC}" destId="{96149442-B852-41A0-925A-20F18094993B}" srcOrd="0" destOrd="0" presId="urn:microsoft.com/office/officeart/2005/8/layout/hProcess11"/>
    <dgm:cxn modelId="{A09E6143-9A97-4728-8732-9F97B478A951}" type="presParOf" srcId="{9083745E-E2EC-478D-9069-9C6B50B378DC}" destId="{910F60F3-354E-4DFF-A859-6100D5EB9052}" srcOrd="1" destOrd="0" presId="urn:microsoft.com/office/officeart/2005/8/layout/hProcess11"/>
    <dgm:cxn modelId="{146119F6-11C0-4398-BDD1-C8EADF46D87D}" type="presParOf" srcId="{9083745E-E2EC-478D-9069-9C6B50B378DC}" destId="{9722B7A8-446D-4687-B000-9C397A80A3AB}" srcOrd="2" destOrd="0" presId="urn:microsoft.com/office/officeart/2005/8/layout/hProcess11"/>
    <dgm:cxn modelId="{EFEEECEC-FA57-4FB9-B1BE-2D0C4B4513F8}" type="presParOf" srcId="{C0332D2B-9835-426F-8B0E-EA44BD024511}" destId="{8186BE76-A69C-4116-B196-B7CDBD18CCCF}" srcOrd="1" destOrd="0" presId="urn:microsoft.com/office/officeart/2005/8/layout/hProcess11"/>
    <dgm:cxn modelId="{A3DAFF22-2D05-4CD5-849C-20340C86DEE5}" type="presParOf" srcId="{C0332D2B-9835-426F-8B0E-EA44BD024511}" destId="{50C53D90-1FD8-4F7A-ACB6-12C049231B4D}" srcOrd="2" destOrd="0" presId="urn:microsoft.com/office/officeart/2005/8/layout/hProcess11"/>
    <dgm:cxn modelId="{EE6CC40F-BE7F-460F-AE67-3741630968FF}" type="presParOf" srcId="{50C53D90-1FD8-4F7A-ACB6-12C049231B4D}" destId="{EC166F5A-38D5-46EA-B413-136E0D381710}" srcOrd="0" destOrd="0" presId="urn:microsoft.com/office/officeart/2005/8/layout/hProcess11"/>
    <dgm:cxn modelId="{0617D541-0E3B-427D-AB2D-61DF960FF5FE}" type="presParOf" srcId="{50C53D90-1FD8-4F7A-ACB6-12C049231B4D}" destId="{675F97E8-DCEC-4930-96BA-FBB41E72AF08}" srcOrd="1" destOrd="0" presId="urn:microsoft.com/office/officeart/2005/8/layout/hProcess11"/>
    <dgm:cxn modelId="{9DE03B4C-693D-4A8E-B0DF-D2D951E5E4AE}" type="presParOf" srcId="{50C53D90-1FD8-4F7A-ACB6-12C049231B4D}" destId="{C7AEFD5D-B757-4CCA-B194-8D3E8CD43CEF}" srcOrd="2" destOrd="0" presId="urn:microsoft.com/office/officeart/2005/8/layout/hProcess11"/>
    <dgm:cxn modelId="{12530C4D-B13B-434B-9F6C-E2B2695BFD8C}" type="presParOf" srcId="{C0332D2B-9835-426F-8B0E-EA44BD024511}" destId="{A738B0DE-B31B-4686-87BC-B7858C872AF5}" srcOrd="3" destOrd="0" presId="urn:microsoft.com/office/officeart/2005/8/layout/hProcess11"/>
    <dgm:cxn modelId="{44C2CE52-8AC4-41D7-8F65-BD4776E6F42D}" type="presParOf" srcId="{C0332D2B-9835-426F-8B0E-EA44BD024511}" destId="{227F97AE-F8B8-47A8-84A5-5847F9C3594B}" srcOrd="4" destOrd="0" presId="urn:microsoft.com/office/officeart/2005/8/layout/hProcess11"/>
    <dgm:cxn modelId="{F430D95B-C1FF-4F50-A004-FD523D93BDA9}" type="presParOf" srcId="{227F97AE-F8B8-47A8-84A5-5847F9C3594B}" destId="{549F78BB-0848-415A-AB5A-6CCAB5E29F3F}" srcOrd="0" destOrd="0" presId="urn:microsoft.com/office/officeart/2005/8/layout/hProcess11"/>
    <dgm:cxn modelId="{A6441999-6554-4C22-8568-882A514BF1FC}" type="presParOf" srcId="{227F97AE-F8B8-47A8-84A5-5847F9C3594B}" destId="{9A87EEF5-298A-48D2-9518-0DCF2FCB7ACE}" srcOrd="1" destOrd="0" presId="urn:microsoft.com/office/officeart/2005/8/layout/hProcess11"/>
    <dgm:cxn modelId="{A1B86C1C-C9BE-43BE-A606-57E500D43E96}" type="presParOf" srcId="{227F97AE-F8B8-47A8-84A5-5847F9C3594B}" destId="{C62E2B0A-F38E-4DEB-8E59-13C4C22D3A34}" srcOrd="2" destOrd="0" presId="urn:microsoft.com/office/officeart/2005/8/layout/hProcess11"/>
  </dgm:cxnLst>
  <dgm:bg/>
  <dgm:whole/>
  <dgm:extLst>
    <a:ext uri="http://schemas.microsoft.com/office/drawing/2008/diagram">
      <dsp:dataModelExt xmlns:dsp="http://schemas.microsoft.com/office/drawing/2008/diagram" relId="rId18"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E2C8BC4C-8140-4A29-8BFE-A4770F00B6B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GB"/>
        </a:p>
      </dgm:t>
    </dgm:pt>
    <dgm:pt modelId="{4146E4E4-1BC9-4902-99A8-FEEAF37DBEC4}" type="parTrans" cxnId="{8F3E3D7C-C871-48F8-AC23-948DA1C86E3C}">
      <dgm:prSet/>
      <dgm:spPr/>
      <dgm:t>
        <a:bodyPr/>
        <a:lstStyle/>
        <a:p>
          <a:endParaRPr lang="en-GB"/>
        </a:p>
      </dgm:t>
    </dgm:pt>
    <dgm:pt modelId="{F7F22F20-73C2-46C6-BB60-3D1A295139A2}">
      <dgm:prSet phldrT="[Text]" custT="1"/>
      <dgm:spPr/>
      <dgm:t>
        <a:bodyPr>
          <a:noAutofit/>
        </a:bodyPr>
        <a:lstStyle/>
        <a:p>
          <a:pPr rtl="0"/>
          <a:r>
            <a:rPr lang="fr" sz="1800" b="0" i="0" u="none" strike="noStrike">
              <a:highlight>
                <a:srgbClr val="000000">
                  <a:alpha val="0"/>
                </a:srgbClr>
              </a:highlight>
              <a:latin typeface="Calibri"/>
            </a:rPr>
            <a:t>Ressources</a:t>
          </a:r>
        </a:p>
      </dgm:t>
    </dgm:pt>
    <dgm:pt modelId="{86707329-E163-4A2A-BD8E-429063324E71}" type="sibTrans" cxnId="{8F3E3D7C-C871-48F8-AC23-948DA1C86E3C}">
      <dgm:prSet/>
      <dgm:spPr/>
      <dgm:t>
        <a:bodyPr/>
        <a:lstStyle/>
        <a:p>
          <a:endParaRPr lang="en-GB"/>
        </a:p>
      </dgm:t>
    </dgm:pt>
    <dgm:pt modelId="{9D9C6097-0E9C-44D1-8A09-E8977C29DA03}" type="parTrans" cxnId="{91344984-C3B1-4EA1-8DF5-AA419152D428}">
      <dgm:prSet/>
      <dgm:spPr/>
      <dgm:t>
        <a:bodyPr/>
        <a:lstStyle/>
        <a:p>
          <a:endParaRPr lang="en-GB"/>
        </a:p>
      </dgm:t>
    </dgm:pt>
    <dgm:pt modelId="{DE3B2166-530E-4D93-A2AF-62F9E71A2F5A}">
      <dgm:prSet phldrT="[Text]" custT="1"/>
      <dgm:spPr/>
      <dgm:t>
        <a:bodyPr>
          <a:noAutofit/>
        </a:bodyPr>
        <a:lstStyle/>
        <a:p>
          <a:pPr rtl="0"/>
          <a:r>
            <a:rPr lang="fr" sz="1800" b="0" i="0" u="none" strike="noStrike">
              <a:highlight>
                <a:srgbClr val="000000">
                  <a:alpha val="0"/>
                </a:srgbClr>
              </a:highlight>
              <a:latin typeface="Calibri"/>
            </a:rPr>
            <a:t>Accès à l'information</a:t>
          </a:r>
        </a:p>
      </dgm:t>
    </dgm:pt>
    <dgm:pt modelId="{E436F5FD-949B-4CA6-8D1D-EB31652DBFFF}" type="sibTrans" cxnId="{91344984-C3B1-4EA1-8DF5-AA419152D428}">
      <dgm:prSet/>
      <dgm:spPr/>
      <dgm:t>
        <a:bodyPr/>
        <a:lstStyle/>
        <a:p>
          <a:endParaRPr lang="en-GB"/>
        </a:p>
      </dgm:t>
    </dgm:pt>
    <dgm:pt modelId="{BB8616AB-1B59-4BA2-9865-A31A951BAA1C}" type="parTrans" cxnId="{22F85995-5EFB-4F2A-B595-027B545C964B}">
      <dgm:prSet/>
      <dgm:spPr/>
      <dgm:t>
        <a:bodyPr/>
        <a:lstStyle/>
        <a:p>
          <a:endParaRPr lang="en-GB"/>
        </a:p>
      </dgm:t>
    </dgm:pt>
    <dgm:pt modelId="{F8F73F8F-2140-47A8-A49B-D558F967FA1C}">
      <dgm:prSet phldrT="[Text]" custT="1"/>
      <dgm:spPr/>
      <dgm:t>
        <a:bodyPr>
          <a:noAutofit/>
        </a:bodyPr>
        <a:lstStyle/>
        <a:p>
          <a:pPr rtl="0"/>
          <a:r>
            <a:rPr lang="fr" sz="1800" b="0" i="0" u="none" strike="noStrike">
              <a:highlight>
                <a:srgbClr val="000000">
                  <a:alpha val="0"/>
                </a:srgbClr>
              </a:highlight>
              <a:latin typeface="Calibri"/>
            </a:rPr>
            <a:t>Confiance mutuelle</a:t>
          </a:r>
        </a:p>
      </dgm:t>
    </dgm:pt>
    <dgm:pt modelId="{1CFD0D47-17F9-43F2-ABBF-961B04F226BF}" type="sibTrans" cxnId="{22F85995-5EFB-4F2A-B595-027B545C964B}">
      <dgm:prSet/>
      <dgm:spPr/>
      <dgm:t>
        <a:bodyPr/>
        <a:lstStyle/>
        <a:p>
          <a:endParaRPr lang="en-GB"/>
        </a:p>
      </dgm:t>
    </dgm:pt>
    <dgm:pt modelId="{10B3219B-18C8-418B-BE02-62E14E2B4671}" type="parTrans" cxnId="{A2AB16A6-A0AB-4B0A-813E-690C98C63DAE}">
      <dgm:prSet/>
      <dgm:spPr/>
      <dgm:t>
        <a:bodyPr/>
        <a:lstStyle/>
        <a:p>
          <a:endParaRPr lang="en-GB"/>
        </a:p>
      </dgm:t>
    </dgm:pt>
    <dgm:pt modelId="{8EB7CACD-DE80-4BB5-A069-01DE52AB7959}">
      <dgm:prSet phldrT="[Text]" custT="1"/>
      <dgm:spPr/>
      <dgm:t>
        <a:bodyPr>
          <a:noAutofit/>
        </a:bodyPr>
        <a:lstStyle/>
        <a:p>
          <a:pPr rtl="0"/>
          <a:r>
            <a:rPr lang="fr" sz="1500" b="0" i="0" u="none" strike="noStrike" dirty="0">
              <a:highlight>
                <a:srgbClr val="000000">
                  <a:alpha val="0"/>
                </a:srgbClr>
              </a:highlight>
              <a:latin typeface="Calibri"/>
            </a:rPr>
            <a:t>Fixer des limites personnelles</a:t>
          </a:r>
        </a:p>
      </dgm:t>
    </dgm:pt>
    <dgm:pt modelId="{E2443E73-E254-45D5-A10D-34B495D9ECE9}" type="sibTrans" cxnId="{A2AB16A6-A0AB-4B0A-813E-690C98C63DAE}">
      <dgm:prSet/>
      <dgm:spPr/>
      <dgm:t>
        <a:bodyPr/>
        <a:lstStyle/>
        <a:p>
          <a:endParaRPr lang="en-GB"/>
        </a:p>
      </dgm:t>
    </dgm:pt>
    <dgm:pt modelId="{C904D160-4DE1-445B-92E9-C4CBBD5EAEF0}" type="parTrans" cxnId="{23B443C7-08F8-4424-8EF4-63B36C47BF84}">
      <dgm:prSet/>
      <dgm:spPr/>
      <dgm:t>
        <a:bodyPr/>
        <a:lstStyle/>
        <a:p>
          <a:endParaRPr lang="en-GB"/>
        </a:p>
      </dgm:t>
    </dgm:pt>
    <dgm:pt modelId="{394152ED-B8C6-4C06-AD53-55D974B24877}">
      <dgm:prSet phldrT="[Text]" custT="1"/>
      <dgm:spPr/>
      <dgm:t>
        <a:bodyPr>
          <a:noAutofit/>
        </a:bodyPr>
        <a:lstStyle/>
        <a:p>
          <a:pPr rtl="0"/>
          <a:r>
            <a:rPr lang="fr" sz="1600" b="0" i="0" u="none" strike="noStrike" dirty="0">
              <a:highlight>
                <a:srgbClr val="000000">
                  <a:alpha val="0"/>
                </a:srgbClr>
              </a:highlight>
              <a:latin typeface="Calibri"/>
            </a:rPr>
            <a:t>Le récit du « migrant en tant que victime ».</a:t>
          </a:r>
        </a:p>
      </dgm:t>
    </dgm:pt>
    <dgm:pt modelId="{7B4C466B-EAA6-4DD9-BC1F-21B009DDF370}" type="sibTrans" cxnId="{23B443C7-08F8-4424-8EF4-63B36C47BF84}">
      <dgm:prSet/>
      <dgm:spPr/>
      <dgm:t>
        <a:bodyPr/>
        <a:lstStyle/>
        <a:p>
          <a:endParaRPr lang="en-GB"/>
        </a:p>
      </dgm:t>
    </dgm:pt>
    <dgm:pt modelId="{8AD2D64B-E8CE-46AD-990E-AD123C110EFE}" type="pres">
      <dgm:prSet presAssocID="{E2C8BC4C-8140-4A29-8BFE-A4770F00B6B4}" presName="Name0" presStyleCnt="0">
        <dgm:presLayoutVars>
          <dgm:chMax val="7"/>
          <dgm:chPref val="7"/>
          <dgm:dir/>
          <dgm:animLvl val="lvl"/>
        </dgm:presLayoutVars>
      </dgm:prSet>
      <dgm:spPr/>
    </dgm:pt>
    <dgm:pt modelId="{F4B57293-9DDA-400C-AB3C-807B33BD2D1E}" type="pres">
      <dgm:prSet presAssocID="{F7F22F20-73C2-46C6-BB60-3D1A295139A2}" presName="Accent1" presStyleCnt="0"/>
      <dgm:spPr/>
    </dgm:pt>
    <dgm:pt modelId="{31A4383A-A2C2-49E7-89F1-8AD7B7DD5081}" type="pres">
      <dgm:prSet presAssocID="{F7F22F20-73C2-46C6-BB60-3D1A295139A2}" presName="Accent" presStyleLbl="node1" presStyleIdx="0" presStyleCnt="5"/>
      <dgm:spPr/>
    </dgm:pt>
    <dgm:pt modelId="{8CD8614E-F7E4-4920-8767-5DF56FA85452}" type="pres">
      <dgm:prSet presAssocID="{F7F22F20-73C2-46C6-BB60-3D1A295139A2}" presName="Parent1" presStyleLbl="revTx" presStyleIdx="0" presStyleCnt="5" custLinFactNeighborX="3728" custLinFactNeighborY="7861">
        <dgm:presLayoutVars>
          <dgm:chMax val="1"/>
          <dgm:chPref val="1"/>
          <dgm:bulletEnabled val="1"/>
        </dgm:presLayoutVars>
      </dgm:prSet>
      <dgm:spPr/>
    </dgm:pt>
    <dgm:pt modelId="{51A1A997-0BB5-48CD-AE1E-6904F46EC3F1}" type="pres">
      <dgm:prSet presAssocID="{DE3B2166-530E-4D93-A2AF-62F9E71A2F5A}" presName="Accent2" presStyleCnt="0"/>
      <dgm:spPr/>
    </dgm:pt>
    <dgm:pt modelId="{6FA2550D-063C-495A-A373-5C79102D3228}" type="pres">
      <dgm:prSet presAssocID="{DE3B2166-530E-4D93-A2AF-62F9E71A2F5A}" presName="Accent" presStyleLbl="node1" presStyleIdx="1" presStyleCnt="5"/>
      <dgm:spPr/>
    </dgm:pt>
    <dgm:pt modelId="{DE2DBFE5-05A6-4045-8562-2869E5A8B845}" type="pres">
      <dgm:prSet presAssocID="{DE3B2166-530E-4D93-A2AF-62F9E71A2F5A}" presName="Parent2" presStyleLbl="revTx" presStyleIdx="1" presStyleCnt="5" custScaleX="137727" custLinFactNeighborX="3728" custLinFactNeighborY="7861">
        <dgm:presLayoutVars>
          <dgm:chMax val="1"/>
          <dgm:chPref val="1"/>
          <dgm:bulletEnabled val="1"/>
        </dgm:presLayoutVars>
      </dgm:prSet>
      <dgm:spPr/>
    </dgm:pt>
    <dgm:pt modelId="{7892E737-7AE6-4FBF-B72F-D9EA78E90ABA}" type="pres">
      <dgm:prSet presAssocID="{F8F73F8F-2140-47A8-A49B-D558F967FA1C}" presName="Accent3" presStyleCnt="0"/>
      <dgm:spPr/>
    </dgm:pt>
    <dgm:pt modelId="{7CDA6AA2-2ECE-4A5C-B828-32F842489E7F}" type="pres">
      <dgm:prSet presAssocID="{F8F73F8F-2140-47A8-A49B-D558F967FA1C}" presName="Accent" presStyleLbl="node1" presStyleIdx="2" presStyleCnt="5"/>
      <dgm:spPr>
        <a:solidFill>
          <a:srgbClr val="A6377D"/>
        </a:solidFill>
      </dgm:spPr>
    </dgm:pt>
    <dgm:pt modelId="{BF92EEAF-004A-47C3-9F32-8E42213CD97A}" type="pres">
      <dgm:prSet presAssocID="{F8F73F8F-2140-47A8-A49B-D558F967FA1C}" presName="Parent3" presStyleLbl="revTx" presStyleIdx="2" presStyleCnt="5">
        <dgm:presLayoutVars>
          <dgm:chMax val="1"/>
          <dgm:chPref val="1"/>
          <dgm:bulletEnabled val="1"/>
        </dgm:presLayoutVars>
      </dgm:prSet>
      <dgm:spPr/>
    </dgm:pt>
    <dgm:pt modelId="{6B9F1D9B-B60C-4659-8227-F77255CEF1AA}" type="pres">
      <dgm:prSet presAssocID="{8EB7CACD-DE80-4BB5-A069-01DE52AB7959}" presName="Accent4" presStyleCnt="0"/>
      <dgm:spPr/>
    </dgm:pt>
    <dgm:pt modelId="{42C58974-89E9-4A6E-BC80-BE4D585CF319}" type="pres">
      <dgm:prSet presAssocID="{8EB7CACD-DE80-4BB5-A069-01DE52AB7959}" presName="Accent" presStyleLbl="node1" presStyleIdx="3" presStyleCnt="5"/>
      <dgm:spPr>
        <a:solidFill>
          <a:srgbClr val="797979"/>
        </a:solidFill>
      </dgm:spPr>
    </dgm:pt>
    <dgm:pt modelId="{0FDEA5E8-F077-4464-A299-20852802D8FB}" type="pres">
      <dgm:prSet presAssocID="{8EB7CACD-DE80-4BB5-A069-01DE52AB7959}" presName="Parent4" presStyleLbl="revTx" presStyleIdx="3" presStyleCnt="5" custLinFactNeighborY="-16765">
        <dgm:presLayoutVars>
          <dgm:chMax val="1"/>
          <dgm:chPref val="1"/>
          <dgm:bulletEnabled val="1"/>
        </dgm:presLayoutVars>
      </dgm:prSet>
      <dgm:spPr/>
    </dgm:pt>
    <dgm:pt modelId="{7F6EDB89-FB3E-4E57-A89D-73DD10254AB6}" type="pres">
      <dgm:prSet presAssocID="{394152ED-B8C6-4C06-AD53-55D974B24877}" presName="Accent5" presStyleCnt="0"/>
      <dgm:spPr/>
    </dgm:pt>
    <dgm:pt modelId="{D0989380-7972-4305-A1A5-719E6C034245}" type="pres">
      <dgm:prSet presAssocID="{394152ED-B8C6-4C06-AD53-55D974B24877}" presName="Accent" presStyleLbl="node1" presStyleIdx="4" presStyleCnt="5" custAng="21053094" custLinFactNeighborX="5595" custLinFactNeighborY="-2488"/>
      <dgm:spPr>
        <a:solidFill>
          <a:srgbClr val="76C6D2"/>
        </a:solidFill>
      </dgm:spPr>
    </dgm:pt>
    <dgm:pt modelId="{49AA166F-D7C5-414C-9338-0D41199EEC5A}" type="pres">
      <dgm:prSet presAssocID="{394152ED-B8C6-4C06-AD53-55D974B24877}" presName="Parent5" presStyleLbl="revTx" presStyleIdx="4" presStyleCnt="5" custAng="76904" custLinFactNeighborX="5888" custLinFactNeighborY="-5843">
        <dgm:presLayoutVars>
          <dgm:chMax val="1"/>
          <dgm:chPref val="1"/>
          <dgm:bulletEnabled val="1"/>
        </dgm:presLayoutVars>
      </dgm:prSet>
      <dgm:spPr/>
    </dgm:pt>
  </dgm:ptLst>
  <dgm:cxnLst>
    <dgm:cxn modelId="{75B47004-4941-4C3D-B710-A981AA4565C8}" type="presOf" srcId="{F7F22F20-73C2-46C6-BB60-3D1A295139A2}" destId="{8CD8614E-F7E4-4920-8767-5DF56FA85452}" srcOrd="0" destOrd="0" presId="urn:microsoft.com/office/officeart/2009/layout/CircleArrowProcess"/>
    <dgm:cxn modelId="{B9CC1551-EC60-410F-BF6D-47C2663D7489}" type="presOf" srcId="{DE3B2166-530E-4D93-A2AF-62F9E71A2F5A}" destId="{DE2DBFE5-05A6-4045-8562-2869E5A8B845}" srcOrd="0" destOrd="0" presId="urn:microsoft.com/office/officeart/2009/layout/CircleArrowProcess"/>
    <dgm:cxn modelId="{0A576C7B-E369-4C52-B9DE-2CFD78C6BF58}" type="presOf" srcId="{8EB7CACD-DE80-4BB5-A069-01DE52AB7959}" destId="{0FDEA5E8-F077-4464-A299-20852802D8FB}" srcOrd="0" destOrd="0" presId="urn:microsoft.com/office/officeart/2009/layout/CircleArrowProcess"/>
    <dgm:cxn modelId="{8F3E3D7C-C871-48F8-AC23-948DA1C86E3C}" srcId="{E2C8BC4C-8140-4A29-8BFE-A4770F00B6B4}" destId="{F7F22F20-73C2-46C6-BB60-3D1A295139A2}" srcOrd="0" destOrd="0" parTransId="{4146E4E4-1BC9-4902-99A8-FEEAF37DBEC4}" sibTransId="{86707329-E163-4A2A-BD8E-429063324E71}"/>
    <dgm:cxn modelId="{91344984-C3B1-4EA1-8DF5-AA419152D428}" srcId="{E2C8BC4C-8140-4A29-8BFE-A4770F00B6B4}" destId="{DE3B2166-530E-4D93-A2AF-62F9E71A2F5A}" srcOrd="1" destOrd="0" parTransId="{9D9C6097-0E9C-44D1-8A09-E8977C29DA03}" sibTransId="{E436F5FD-949B-4CA6-8D1D-EB31652DBFFF}"/>
    <dgm:cxn modelId="{57CD9891-1D44-44E4-B7C8-E1F075A314CA}" type="presOf" srcId="{F8F73F8F-2140-47A8-A49B-D558F967FA1C}" destId="{BF92EEAF-004A-47C3-9F32-8E42213CD97A}" srcOrd="0" destOrd="0" presId="urn:microsoft.com/office/officeart/2009/layout/CircleArrowProcess"/>
    <dgm:cxn modelId="{22F85995-5EFB-4F2A-B595-027B545C964B}" srcId="{E2C8BC4C-8140-4A29-8BFE-A4770F00B6B4}" destId="{F8F73F8F-2140-47A8-A49B-D558F967FA1C}" srcOrd="2" destOrd="0" parTransId="{BB8616AB-1B59-4BA2-9865-A31A951BAA1C}" sibTransId="{1CFD0D47-17F9-43F2-ABBF-961B04F226BF}"/>
    <dgm:cxn modelId="{A2AB16A6-A0AB-4B0A-813E-690C98C63DAE}" srcId="{E2C8BC4C-8140-4A29-8BFE-A4770F00B6B4}" destId="{8EB7CACD-DE80-4BB5-A069-01DE52AB7959}" srcOrd="3" destOrd="0" parTransId="{10B3219B-18C8-418B-BE02-62E14E2B4671}" sibTransId="{E2443E73-E254-45D5-A10D-34B495D9ECE9}"/>
    <dgm:cxn modelId="{23B443C7-08F8-4424-8EF4-63B36C47BF84}" srcId="{E2C8BC4C-8140-4A29-8BFE-A4770F00B6B4}" destId="{394152ED-B8C6-4C06-AD53-55D974B24877}" srcOrd="4" destOrd="0" parTransId="{C904D160-4DE1-445B-92E9-C4CBBD5EAEF0}" sibTransId="{7B4C466B-EAA6-4DD9-BC1F-21B009DDF370}"/>
    <dgm:cxn modelId="{D63728F0-202C-4C24-B486-9EE57A26865E}" type="presOf" srcId="{394152ED-B8C6-4C06-AD53-55D974B24877}" destId="{49AA166F-D7C5-414C-9338-0D41199EEC5A}" srcOrd="0" destOrd="0" presId="urn:microsoft.com/office/officeart/2009/layout/CircleArrowProcess"/>
    <dgm:cxn modelId="{DC2CF5F8-3294-45A2-9EE3-BA8AA1111F0E}" type="presOf" srcId="{E2C8BC4C-8140-4A29-8BFE-A4770F00B6B4}" destId="{8AD2D64B-E8CE-46AD-990E-AD123C110EFE}" srcOrd="0" destOrd="0" presId="urn:microsoft.com/office/officeart/2009/layout/CircleArrowProcess"/>
    <dgm:cxn modelId="{DE1126DD-4865-45AB-871F-381DDFD499F6}" type="presParOf" srcId="{8AD2D64B-E8CE-46AD-990E-AD123C110EFE}" destId="{F4B57293-9DDA-400C-AB3C-807B33BD2D1E}" srcOrd="0" destOrd="0" presId="urn:microsoft.com/office/officeart/2009/layout/CircleArrowProcess"/>
    <dgm:cxn modelId="{EC7B099E-DFF4-4F98-8A73-5345B9EC2B54}" type="presParOf" srcId="{F4B57293-9DDA-400C-AB3C-807B33BD2D1E}" destId="{31A4383A-A2C2-49E7-89F1-8AD7B7DD5081}" srcOrd="0" destOrd="0" presId="urn:microsoft.com/office/officeart/2009/layout/CircleArrowProcess"/>
    <dgm:cxn modelId="{27BFBDA4-C621-438D-9A4F-E76D4DCCB6CF}" type="presParOf" srcId="{8AD2D64B-E8CE-46AD-990E-AD123C110EFE}" destId="{8CD8614E-F7E4-4920-8767-5DF56FA85452}" srcOrd="1" destOrd="0" presId="urn:microsoft.com/office/officeart/2009/layout/CircleArrowProcess"/>
    <dgm:cxn modelId="{6C9E942D-C05E-4DF1-A437-15BF2DC0FCB1}" type="presParOf" srcId="{8AD2D64B-E8CE-46AD-990E-AD123C110EFE}" destId="{51A1A997-0BB5-48CD-AE1E-6904F46EC3F1}" srcOrd="2" destOrd="0" presId="urn:microsoft.com/office/officeart/2009/layout/CircleArrowProcess"/>
    <dgm:cxn modelId="{3899DBA6-1804-4202-90BE-C5E193808172}" type="presParOf" srcId="{51A1A997-0BB5-48CD-AE1E-6904F46EC3F1}" destId="{6FA2550D-063C-495A-A373-5C79102D3228}" srcOrd="0" destOrd="0" presId="urn:microsoft.com/office/officeart/2009/layout/CircleArrowProcess"/>
    <dgm:cxn modelId="{D80FE187-BD97-4178-A983-70FC4FBD53E7}" type="presParOf" srcId="{8AD2D64B-E8CE-46AD-990E-AD123C110EFE}" destId="{DE2DBFE5-05A6-4045-8562-2869E5A8B845}" srcOrd="3" destOrd="0" presId="urn:microsoft.com/office/officeart/2009/layout/CircleArrowProcess"/>
    <dgm:cxn modelId="{53320979-BB51-4884-8F80-54C383AC6FC4}" type="presParOf" srcId="{8AD2D64B-E8CE-46AD-990E-AD123C110EFE}" destId="{7892E737-7AE6-4FBF-B72F-D9EA78E90ABA}" srcOrd="4" destOrd="0" presId="urn:microsoft.com/office/officeart/2009/layout/CircleArrowProcess"/>
    <dgm:cxn modelId="{533CFDB4-9B3C-4FC4-8C53-277C83075714}" type="presParOf" srcId="{7892E737-7AE6-4FBF-B72F-D9EA78E90ABA}" destId="{7CDA6AA2-2ECE-4A5C-B828-32F842489E7F}" srcOrd="0" destOrd="0" presId="urn:microsoft.com/office/officeart/2009/layout/CircleArrowProcess"/>
    <dgm:cxn modelId="{DBBEB890-5500-4D99-AB59-9223ED1F6730}" type="presParOf" srcId="{8AD2D64B-E8CE-46AD-990E-AD123C110EFE}" destId="{BF92EEAF-004A-47C3-9F32-8E42213CD97A}" srcOrd="5" destOrd="0" presId="urn:microsoft.com/office/officeart/2009/layout/CircleArrowProcess"/>
    <dgm:cxn modelId="{50709203-E403-4EEA-980E-5D4463798BCE}" type="presParOf" srcId="{8AD2D64B-E8CE-46AD-990E-AD123C110EFE}" destId="{6B9F1D9B-B60C-4659-8227-F77255CEF1AA}" srcOrd="6" destOrd="0" presId="urn:microsoft.com/office/officeart/2009/layout/CircleArrowProcess"/>
    <dgm:cxn modelId="{8F216153-2C37-4689-97EC-C84FB9F6A20F}" type="presParOf" srcId="{6B9F1D9B-B60C-4659-8227-F77255CEF1AA}" destId="{42C58974-89E9-4A6E-BC80-BE4D585CF319}" srcOrd="0" destOrd="0" presId="urn:microsoft.com/office/officeart/2009/layout/CircleArrowProcess"/>
    <dgm:cxn modelId="{6F3DB62B-E834-4E8D-98BC-6155CD28F925}" type="presParOf" srcId="{8AD2D64B-E8CE-46AD-990E-AD123C110EFE}" destId="{0FDEA5E8-F077-4464-A299-20852802D8FB}" srcOrd="7" destOrd="0" presId="urn:microsoft.com/office/officeart/2009/layout/CircleArrowProcess"/>
    <dgm:cxn modelId="{00C68C31-4579-4D8A-ACF9-70DE9C14D526}" type="presParOf" srcId="{8AD2D64B-E8CE-46AD-990E-AD123C110EFE}" destId="{7F6EDB89-FB3E-4E57-A89D-73DD10254AB6}" srcOrd="8" destOrd="0" presId="urn:microsoft.com/office/officeart/2009/layout/CircleArrowProcess"/>
    <dgm:cxn modelId="{7DC6E325-0E46-4133-80B5-2E378E9C158D}" type="presParOf" srcId="{7F6EDB89-FB3E-4E57-A89D-73DD10254AB6}" destId="{D0989380-7972-4305-A1A5-719E6C034245}" srcOrd="0" destOrd="0" presId="urn:microsoft.com/office/officeart/2009/layout/CircleArrowProcess"/>
    <dgm:cxn modelId="{550FA465-633B-48C7-A9CB-F3A8901059A2}" type="presParOf" srcId="{8AD2D64B-E8CE-46AD-990E-AD123C110EFE}" destId="{49AA166F-D7C5-414C-9338-0D41199EEC5A}" srcOrd="9"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3D7D1750-DA4F-41B9-9845-8CA0F6FED518}"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n-GB"/>
        </a:p>
      </dgm:t>
    </dgm:pt>
    <dgm:pt modelId="{EB9E2404-5971-41C4-A71A-88FFD56F16D1}" type="parTrans" cxnId="{A3D13555-7EB6-4834-9C74-B3C0CBCBCA07}">
      <dgm:prSet/>
      <dgm:spPr/>
      <dgm:t>
        <a:bodyPr/>
        <a:lstStyle/>
        <a:p>
          <a:endParaRPr lang="en-GB"/>
        </a:p>
      </dgm:t>
    </dgm:pt>
    <dgm:pt modelId="{3A59EBD6-43D3-4CFC-9D90-C8476F4997D4}">
      <dgm:prSet phldrT="[Text]" custT="1"/>
      <dgm:spPr/>
      <dgm:t>
        <a:bodyPr>
          <a:noAutofit/>
        </a:bodyPr>
        <a:lstStyle/>
        <a:p>
          <a:pPr rtl="0"/>
          <a:r>
            <a:rPr lang="fr" sz="1800" b="0" i="0" u="none" strike="noStrike">
              <a:highlight>
                <a:srgbClr val="000000">
                  <a:alpha val="0"/>
                </a:srgbClr>
              </a:highlight>
              <a:latin typeface="Calibri"/>
            </a:rPr>
            <a:t>Fonds</a:t>
          </a:r>
        </a:p>
      </dgm:t>
    </dgm:pt>
    <dgm:pt modelId="{9B4671EF-73B7-47A6-8A61-84689D9E1188}" type="sibTrans" cxnId="{A3D13555-7EB6-4834-9C74-B3C0CBCBCA07}">
      <dgm:prSet/>
      <dgm:spPr/>
      <dgm:t>
        <a:bodyPr/>
        <a:lstStyle/>
        <a:p>
          <a:endParaRPr lang="en-GB"/>
        </a:p>
      </dgm:t>
    </dgm:pt>
    <dgm:pt modelId="{0D84619F-1F39-4906-B442-552F7C03600C}" type="parTrans" cxnId="{0FAA78DF-C98C-439C-AAA3-C973A0FBC7F8}">
      <dgm:prSet/>
      <dgm:spPr/>
      <dgm:t>
        <a:bodyPr/>
        <a:lstStyle/>
        <a:p>
          <a:endParaRPr lang="en-GB"/>
        </a:p>
      </dgm:t>
    </dgm:pt>
    <dgm:pt modelId="{E65C6CFE-4D54-49E5-86D3-7759B194A7C6}">
      <dgm:prSet phldrT="[Text]" custT="1"/>
      <dgm:spPr/>
      <dgm:t>
        <a:bodyPr>
          <a:noAutofit/>
        </a:bodyPr>
        <a:lstStyle/>
        <a:p>
          <a:pPr rtl="0"/>
          <a:r>
            <a:rPr lang="fr" sz="1400" b="0" i="0" u="none" strike="noStrike" dirty="0">
              <a:highlight>
                <a:srgbClr val="000000">
                  <a:alpha val="0"/>
                </a:srgbClr>
              </a:highlight>
              <a:latin typeface="Calibri"/>
            </a:rPr>
            <a:t>Espace</a:t>
          </a:r>
        </a:p>
      </dgm:t>
    </dgm:pt>
    <dgm:pt modelId="{3331D40E-1D2A-4E31-9E77-5A4CAE91F81E}" type="sibTrans" cxnId="{0FAA78DF-C98C-439C-AAA3-C973A0FBC7F8}">
      <dgm:prSet/>
      <dgm:spPr/>
      <dgm:t>
        <a:bodyPr/>
        <a:lstStyle/>
        <a:p>
          <a:endParaRPr lang="en-GB"/>
        </a:p>
      </dgm:t>
    </dgm:pt>
    <dgm:pt modelId="{7C847F55-90B4-4209-A86B-35EE866DB202}" type="parTrans" cxnId="{B26151FB-B3FD-4F04-A124-90BE7A24049D}">
      <dgm:prSet/>
      <dgm:spPr/>
      <dgm:t>
        <a:bodyPr/>
        <a:lstStyle/>
        <a:p>
          <a:endParaRPr lang="en-GB"/>
        </a:p>
      </dgm:t>
    </dgm:pt>
    <dgm:pt modelId="{802EEC8B-1BBD-445F-A218-9815B038E5E7}">
      <dgm:prSet phldrT="[Text]" custT="1"/>
      <dgm:spPr/>
      <dgm:t>
        <a:bodyPr>
          <a:noAutofit/>
        </a:bodyPr>
        <a:lstStyle/>
        <a:p>
          <a:pPr rtl="0"/>
          <a:r>
            <a:rPr lang="fr" sz="1600" b="0" i="0" u="none" strike="noStrike" dirty="0">
              <a:highlight>
                <a:srgbClr val="000000">
                  <a:alpha val="0"/>
                </a:srgbClr>
              </a:highlight>
              <a:latin typeface="Calibri"/>
            </a:rPr>
            <a:t>Heure</a:t>
          </a:r>
        </a:p>
      </dgm:t>
    </dgm:pt>
    <dgm:pt modelId="{E7400D97-C315-48F7-B3FD-D46824F7DC59}" type="sibTrans" cxnId="{B26151FB-B3FD-4F04-A124-90BE7A24049D}">
      <dgm:prSet/>
      <dgm:spPr/>
      <dgm:t>
        <a:bodyPr/>
        <a:lstStyle/>
        <a:p>
          <a:endParaRPr lang="en-GB"/>
        </a:p>
      </dgm:t>
    </dgm:pt>
    <dgm:pt modelId="{6681BA1A-D901-474F-9F4E-8DB2BD097808}" type="pres">
      <dgm:prSet presAssocID="{3D7D1750-DA4F-41B9-9845-8CA0F6FED518}" presName="Name0" presStyleCnt="0">
        <dgm:presLayoutVars>
          <dgm:chMax val="7"/>
          <dgm:chPref val="7"/>
          <dgm:dir/>
          <dgm:animLvl val="lvl"/>
        </dgm:presLayoutVars>
      </dgm:prSet>
      <dgm:spPr/>
    </dgm:pt>
    <dgm:pt modelId="{4E1D3D3A-7049-4148-8A23-B083744B5F37}" type="pres">
      <dgm:prSet presAssocID="{3A59EBD6-43D3-4CFC-9D90-C8476F4997D4}" presName="Accent1" presStyleCnt="0"/>
      <dgm:spPr/>
    </dgm:pt>
    <dgm:pt modelId="{32CD2F2F-A8A5-45FC-8B81-E12352364A9C}" type="pres">
      <dgm:prSet presAssocID="{3A59EBD6-43D3-4CFC-9D90-C8476F4997D4}" presName="Accent" presStyleLbl="node1" presStyleIdx="0" presStyleCnt="3" custAng="6428424" custLinFactX="28757" custLinFactNeighborX="100000" custLinFactNeighborY="92011"/>
      <dgm:spPr/>
    </dgm:pt>
    <dgm:pt modelId="{37C38652-FB0C-4B5A-AA59-97BBAD0EEE77}" type="pres">
      <dgm:prSet presAssocID="{3A59EBD6-43D3-4CFC-9D90-C8476F4997D4}" presName="Parent1" presStyleLbl="revTx" presStyleIdx="0" presStyleCnt="3" custLinFactX="100000" custLinFactY="129444" custLinFactNeighborX="133636" custLinFactNeighborY="200000">
        <dgm:presLayoutVars>
          <dgm:chMax val="1"/>
          <dgm:chPref val="1"/>
          <dgm:bulletEnabled val="1"/>
        </dgm:presLayoutVars>
      </dgm:prSet>
      <dgm:spPr/>
    </dgm:pt>
    <dgm:pt modelId="{2D56AF1C-2E07-4C1B-87B8-0126A37F1A80}" type="pres">
      <dgm:prSet presAssocID="{E65C6CFE-4D54-49E5-86D3-7759B194A7C6}" presName="Accent2" presStyleCnt="0"/>
      <dgm:spPr/>
    </dgm:pt>
    <dgm:pt modelId="{81868940-2397-4CFC-9D70-C92370979011}" type="pres">
      <dgm:prSet presAssocID="{E65C6CFE-4D54-49E5-86D3-7759B194A7C6}" presName="Accent" presStyleLbl="node1" presStyleIdx="1" presStyleCnt="3" custAng="3530265" custLinFactNeighborX="91072" custLinFactNeighborY="13088"/>
      <dgm:spPr/>
    </dgm:pt>
    <dgm:pt modelId="{D5795587-AD89-434E-B9CE-621624DB7BE4}" type="pres">
      <dgm:prSet presAssocID="{E65C6CFE-4D54-49E5-86D3-7759B194A7C6}" presName="Parent2" presStyleLbl="revTx" presStyleIdx="1" presStyleCnt="3" custLinFactX="58266" custLinFactNeighborX="100000" custLinFactNeighborY="35347">
        <dgm:presLayoutVars>
          <dgm:chMax val="1"/>
          <dgm:chPref val="1"/>
          <dgm:bulletEnabled val="1"/>
        </dgm:presLayoutVars>
      </dgm:prSet>
      <dgm:spPr/>
    </dgm:pt>
    <dgm:pt modelId="{61D75F25-74E2-421E-A017-4E02501BA0D0}" type="pres">
      <dgm:prSet presAssocID="{802EEC8B-1BBD-445F-A218-9815B038E5E7}" presName="Accent3" presStyleCnt="0"/>
      <dgm:spPr/>
    </dgm:pt>
    <dgm:pt modelId="{D6797451-0ABB-487C-AAB0-439AB183A205}" type="pres">
      <dgm:prSet presAssocID="{802EEC8B-1BBD-445F-A218-9815B038E5E7}" presName="Accent" presStyleLbl="node1" presStyleIdx="2" presStyleCnt="3" custAng="6013158"/>
      <dgm:spPr/>
    </dgm:pt>
    <dgm:pt modelId="{CB317829-C131-4D1B-925A-37625C2B2085}" type="pres">
      <dgm:prSet presAssocID="{802EEC8B-1BBD-445F-A218-9815B038E5E7}" presName="Parent3" presStyleLbl="revTx" presStyleIdx="2" presStyleCnt="3">
        <dgm:presLayoutVars>
          <dgm:chMax val="1"/>
          <dgm:chPref val="1"/>
          <dgm:bulletEnabled val="1"/>
        </dgm:presLayoutVars>
      </dgm:prSet>
      <dgm:spPr/>
    </dgm:pt>
  </dgm:ptLst>
  <dgm:cxnLst>
    <dgm:cxn modelId="{C7082C06-2CC5-4329-9BE8-5A118C01BCED}" type="presOf" srcId="{3A59EBD6-43D3-4CFC-9D90-C8476F4997D4}" destId="{37C38652-FB0C-4B5A-AA59-97BBAD0EEE77}" srcOrd="0" destOrd="0" presId="urn:microsoft.com/office/officeart/2009/layout/CircleArrowProcess"/>
    <dgm:cxn modelId="{37B06708-B749-473B-BCC1-336F31A4631E}" type="presOf" srcId="{3D7D1750-DA4F-41B9-9845-8CA0F6FED518}" destId="{6681BA1A-D901-474F-9F4E-8DB2BD097808}" srcOrd="0" destOrd="0" presId="urn:microsoft.com/office/officeart/2009/layout/CircleArrowProcess"/>
    <dgm:cxn modelId="{17F3401A-DCC5-42A9-A1C9-52A192F6B71A}" type="presOf" srcId="{E65C6CFE-4D54-49E5-86D3-7759B194A7C6}" destId="{D5795587-AD89-434E-B9CE-621624DB7BE4}" srcOrd="0" destOrd="0" presId="urn:microsoft.com/office/officeart/2009/layout/CircleArrowProcess"/>
    <dgm:cxn modelId="{A3D13555-7EB6-4834-9C74-B3C0CBCBCA07}" srcId="{3D7D1750-DA4F-41B9-9845-8CA0F6FED518}" destId="{3A59EBD6-43D3-4CFC-9D90-C8476F4997D4}" srcOrd="0" destOrd="0" parTransId="{EB9E2404-5971-41C4-A71A-88FFD56F16D1}" sibTransId="{9B4671EF-73B7-47A6-8A61-84689D9E1188}"/>
    <dgm:cxn modelId="{0FAA78DF-C98C-439C-AAA3-C973A0FBC7F8}" srcId="{3D7D1750-DA4F-41B9-9845-8CA0F6FED518}" destId="{E65C6CFE-4D54-49E5-86D3-7759B194A7C6}" srcOrd="1" destOrd="0" parTransId="{0D84619F-1F39-4906-B442-552F7C03600C}" sibTransId="{3331D40E-1D2A-4E31-9E77-5A4CAE91F81E}"/>
    <dgm:cxn modelId="{B26151FB-B3FD-4F04-A124-90BE7A24049D}" srcId="{3D7D1750-DA4F-41B9-9845-8CA0F6FED518}" destId="{802EEC8B-1BBD-445F-A218-9815B038E5E7}" srcOrd="2" destOrd="0" parTransId="{7C847F55-90B4-4209-A86B-35EE866DB202}" sibTransId="{E7400D97-C315-48F7-B3FD-D46824F7DC59}"/>
    <dgm:cxn modelId="{98F0BDFB-8CF6-4FA3-8D94-9F61FC5BA904}" type="presOf" srcId="{802EEC8B-1BBD-445F-A218-9815B038E5E7}" destId="{CB317829-C131-4D1B-925A-37625C2B2085}" srcOrd="0" destOrd="0" presId="urn:microsoft.com/office/officeart/2009/layout/CircleArrowProcess"/>
    <dgm:cxn modelId="{BFBA502F-8EEA-4289-AF10-47AE62DCA6A8}" type="presParOf" srcId="{6681BA1A-D901-474F-9F4E-8DB2BD097808}" destId="{4E1D3D3A-7049-4148-8A23-B083744B5F37}" srcOrd="0" destOrd="0" presId="urn:microsoft.com/office/officeart/2009/layout/CircleArrowProcess"/>
    <dgm:cxn modelId="{341D9E60-C634-4475-804C-3CE4E377F776}" type="presParOf" srcId="{4E1D3D3A-7049-4148-8A23-B083744B5F37}" destId="{32CD2F2F-A8A5-45FC-8B81-E12352364A9C}" srcOrd="0" destOrd="0" presId="urn:microsoft.com/office/officeart/2009/layout/CircleArrowProcess"/>
    <dgm:cxn modelId="{A04B8046-52CF-4D48-A45E-C40FCBFC3177}" type="presParOf" srcId="{6681BA1A-D901-474F-9F4E-8DB2BD097808}" destId="{37C38652-FB0C-4B5A-AA59-97BBAD0EEE77}" srcOrd="1" destOrd="0" presId="urn:microsoft.com/office/officeart/2009/layout/CircleArrowProcess"/>
    <dgm:cxn modelId="{411D2ACF-498D-4304-98AA-D14261BF9BEC}" type="presParOf" srcId="{6681BA1A-D901-474F-9F4E-8DB2BD097808}" destId="{2D56AF1C-2E07-4C1B-87B8-0126A37F1A80}" srcOrd="2" destOrd="0" presId="urn:microsoft.com/office/officeart/2009/layout/CircleArrowProcess"/>
    <dgm:cxn modelId="{97D05AA3-BE8E-4E09-A323-1269628D9373}" type="presParOf" srcId="{2D56AF1C-2E07-4C1B-87B8-0126A37F1A80}" destId="{81868940-2397-4CFC-9D70-C92370979011}" srcOrd="0" destOrd="0" presId="urn:microsoft.com/office/officeart/2009/layout/CircleArrowProcess"/>
    <dgm:cxn modelId="{407A7F80-1507-48A6-8825-DC326704C7C4}" type="presParOf" srcId="{6681BA1A-D901-474F-9F4E-8DB2BD097808}" destId="{D5795587-AD89-434E-B9CE-621624DB7BE4}" srcOrd="3" destOrd="0" presId="urn:microsoft.com/office/officeart/2009/layout/CircleArrowProcess"/>
    <dgm:cxn modelId="{DC70B89A-7BA3-45FB-B91B-1F0F81817328}" type="presParOf" srcId="{6681BA1A-D901-474F-9F4E-8DB2BD097808}" destId="{61D75F25-74E2-421E-A017-4E02501BA0D0}" srcOrd="4" destOrd="0" presId="urn:microsoft.com/office/officeart/2009/layout/CircleArrowProcess"/>
    <dgm:cxn modelId="{10594E32-4FE9-4B7C-BA02-883FF60465E5}" type="presParOf" srcId="{61D75F25-74E2-421E-A017-4E02501BA0D0}" destId="{D6797451-0ABB-487C-AAB0-439AB183A205}" srcOrd="0" destOrd="0" presId="urn:microsoft.com/office/officeart/2009/layout/CircleArrowProcess"/>
    <dgm:cxn modelId="{21132890-2290-42E7-8E9B-39EFDE97A773}" type="presParOf" srcId="{6681BA1A-D901-474F-9F4E-8DB2BD097808}" destId="{CB317829-C131-4D1B-925A-37625C2B2085}" srcOrd="5" destOrd="0" presId="urn:microsoft.com/office/officeart/2009/layout/CircleArrowProcess"/>
  </dgm:cxnLst>
  <dgm:bg/>
  <dgm:whole/>
  <dgm:extLst>
    <a:ext uri="http://schemas.microsoft.com/office/drawing/2008/diagram">
      <dsp:dataModelExt xmlns:dsp="http://schemas.microsoft.com/office/drawing/2008/diagram" relId="rId1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E2C8BC4C-8140-4A29-8BFE-A4770F00B6B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GB"/>
        </a:p>
      </dgm:t>
    </dgm:pt>
    <dgm:pt modelId="{4146E4E4-1BC9-4902-99A8-FEEAF37DBEC4}" type="parTrans" cxnId="{D7F3EEFC-C2D3-4233-80BA-6D7F3D0886A6}">
      <dgm:prSet/>
      <dgm:spPr/>
      <dgm:t>
        <a:bodyPr/>
        <a:lstStyle/>
        <a:p>
          <a:endParaRPr lang="en-GB"/>
        </a:p>
      </dgm:t>
    </dgm:pt>
    <dgm:pt modelId="{F7F22F20-73C2-46C6-BB60-3D1A295139A2}">
      <dgm:prSet phldrT="[Text]" custT="1"/>
      <dgm:spPr/>
      <dgm:t>
        <a:bodyPr>
          <a:noAutofit/>
        </a:bodyPr>
        <a:lstStyle/>
        <a:p>
          <a:pPr rtl="0"/>
          <a:r>
            <a:rPr lang="fr" sz="1800" b="0" i="0" u="none" strike="noStrike">
              <a:highlight>
                <a:srgbClr val="000000">
                  <a:alpha val="0"/>
                </a:srgbClr>
              </a:highlight>
              <a:latin typeface="Calibri"/>
            </a:rPr>
            <a:t>Ressources</a:t>
          </a:r>
        </a:p>
      </dgm:t>
    </dgm:pt>
    <dgm:pt modelId="{86707329-E163-4A2A-BD8E-429063324E71}" type="sibTrans" cxnId="{D7F3EEFC-C2D3-4233-80BA-6D7F3D0886A6}">
      <dgm:prSet/>
      <dgm:spPr/>
      <dgm:t>
        <a:bodyPr/>
        <a:lstStyle/>
        <a:p>
          <a:endParaRPr lang="en-GB"/>
        </a:p>
      </dgm:t>
    </dgm:pt>
    <dgm:pt modelId="{9D9C6097-0E9C-44D1-8A09-E8977C29DA03}" type="parTrans" cxnId="{76AAA649-3018-4047-A33E-A215CBC44E62}">
      <dgm:prSet/>
      <dgm:spPr/>
      <dgm:t>
        <a:bodyPr/>
        <a:lstStyle/>
        <a:p>
          <a:endParaRPr lang="en-GB"/>
        </a:p>
      </dgm:t>
    </dgm:pt>
    <dgm:pt modelId="{DE3B2166-530E-4D93-A2AF-62F9E71A2F5A}">
      <dgm:prSet phldrT="[Text]" custT="1"/>
      <dgm:spPr/>
      <dgm:t>
        <a:bodyPr>
          <a:noAutofit/>
        </a:bodyPr>
        <a:lstStyle/>
        <a:p>
          <a:pPr rtl="0"/>
          <a:r>
            <a:rPr lang="fr" sz="1800" b="0" i="0" u="none" strike="noStrike">
              <a:highlight>
                <a:srgbClr val="000000">
                  <a:alpha val="0"/>
                </a:srgbClr>
              </a:highlight>
              <a:latin typeface="Calibri"/>
            </a:rPr>
            <a:t>Accès à l'information</a:t>
          </a:r>
        </a:p>
      </dgm:t>
    </dgm:pt>
    <dgm:pt modelId="{E436F5FD-949B-4CA6-8D1D-EB31652DBFFF}" type="sibTrans" cxnId="{76AAA649-3018-4047-A33E-A215CBC44E62}">
      <dgm:prSet/>
      <dgm:spPr/>
      <dgm:t>
        <a:bodyPr/>
        <a:lstStyle/>
        <a:p>
          <a:endParaRPr lang="en-GB"/>
        </a:p>
      </dgm:t>
    </dgm:pt>
    <dgm:pt modelId="{BB8616AB-1B59-4BA2-9865-A31A951BAA1C}" type="parTrans" cxnId="{9061CF4F-D2B3-4D3E-AA4C-F75706B046CC}">
      <dgm:prSet/>
      <dgm:spPr/>
      <dgm:t>
        <a:bodyPr/>
        <a:lstStyle/>
        <a:p>
          <a:endParaRPr lang="en-GB"/>
        </a:p>
      </dgm:t>
    </dgm:pt>
    <dgm:pt modelId="{F8F73F8F-2140-47A8-A49B-D558F967FA1C}">
      <dgm:prSet phldrT="[Text]" custT="1"/>
      <dgm:spPr/>
      <dgm:t>
        <a:bodyPr>
          <a:noAutofit/>
        </a:bodyPr>
        <a:lstStyle/>
        <a:p>
          <a:pPr rtl="0"/>
          <a:r>
            <a:rPr lang="fr" sz="1800" b="0" i="0" u="none" strike="noStrike">
              <a:highlight>
                <a:srgbClr val="000000">
                  <a:alpha val="0"/>
                </a:srgbClr>
              </a:highlight>
              <a:latin typeface="Calibri"/>
            </a:rPr>
            <a:t>Confiance mutuelle</a:t>
          </a:r>
        </a:p>
      </dgm:t>
    </dgm:pt>
    <dgm:pt modelId="{1CFD0D47-17F9-43F2-ABBF-961B04F226BF}" type="sibTrans" cxnId="{9061CF4F-D2B3-4D3E-AA4C-F75706B046CC}">
      <dgm:prSet/>
      <dgm:spPr/>
      <dgm:t>
        <a:bodyPr/>
        <a:lstStyle/>
        <a:p>
          <a:endParaRPr lang="en-GB"/>
        </a:p>
      </dgm:t>
    </dgm:pt>
    <dgm:pt modelId="{10B3219B-18C8-418B-BE02-62E14E2B4671}" type="parTrans" cxnId="{09CE9F2D-AC8C-40A2-8CB2-138DA3B65EFB}">
      <dgm:prSet/>
      <dgm:spPr/>
      <dgm:t>
        <a:bodyPr/>
        <a:lstStyle/>
        <a:p>
          <a:endParaRPr lang="en-GB"/>
        </a:p>
      </dgm:t>
    </dgm:pt>
    <dgm:pt modelId="{8EB7CACD-DE80-4BB5-A069-01DE52AB7959}">
      <dgm:prSet phldrT="[Text]" custT="1"/>
      <dgm:spPr/>
      <dgm:t>
        <a:bodyPr>
          <a:noAutofit/>
        </a:bodyPr>
        <a:lstStyle/>
        <a:p>
          <a:pPr rtl="0"/>
          <a:r>
            <a:rPr lang="fr" sz="1500" b="0" i="0" u="none" strike="noStrike">
              <a:highlight>
                <a:srgbClr val="000000">
                  <a:alpha val="0"/>
                </a:srgbClr>
              </a:highlight>
              <a:latin typeface="Calibri"/>
            </a:rPr>
            <a:t>Fixer des limites personnelles</a:t>
          </a:r>
        </a:p>
      </dgm:t>
    </dgm:pt>
    <dgm:pt modelId="{E2443E73-E254-45D5-A10D-34B495D9ECE9}" type="sibTrans" cxnId="{09CE9F2D-AC8C-40A2-8CB2-138DA3B65EFB}">
      <dgm:prSet/>
      <dgm:spPr/>
      <dgm:t>
        <a:bodyPr/>
        <a:lstStyle/>
        <a:p>
          <a:endParaRPr lang="en-GB"/>
        </a:p>
      </dgm:t>
    </dgm:pt>
    <dgm:pt modelId="{C904D160-4DE1-445B-92E9-C4CBBD5EAEF0}" type="parTrans" cxnId="{87AF2FC8-E65E-4F56-A0F3-C6C87468C874}">
      <dgm:prSet/>
      <dgm:spPr/>
      <dgm:t>
        <a:bodyPr/>
        <a:lstStyle/>
        <a:p>
          <a:endParaRPr lang="en-GB"/>
        </a:p>
      </dgm:t>
    </dgm:pt>
    <dgm:pt modelId="{394152ED-B8C6-4C06-AD53-55D974B24877}">
      <dgm:prSet phldrT="[Text]" custT="1"/>
      <dgm:spPr/>
      <dgm:t>
        <a:bodyPr>
          <a:noAutofit/>
        </a:bodyPr>
        <a:lstStyle/>
        <a:p>
          <a:pPr rtl="0"/>
          <a:r>
            <a:rPr lang="fr" sz="1600" b="0" i="0" u="none" strike="noStrike" dirty="0">
              <a:highlight>
                <a:srgbClr val="000000">
                  <a:alpha val="0"/>
                </a:srgbClr>
              </a:highlight>
              <a:latin typeface="Calibri"/>
            </a:rPr>
            <a:t>Le récit du « migrant en tant que victime ».</a:t>
          </a:r>
        </a:p>
      </dgm:t>
    </dgm:pt>
    <dgm:pt modelId="{7B4C466B-EAA6-4DD9-BC1F-21B009DDF370}" type="sibTrans" cxnId="{87AF2FC8-E65E-4F56-A0F3-C6C87468C874}">
      <dgm:prSet/>
      <dgm:spPr/>
      <dgm:t>
        <a:bodyPr/>
        <a:lstStyle/>
        <a:p>
          <a:endParaRPr lang="en-GB"/>
        </a:p>
      </dgm:t>
    </dgm:pt>
    <dgm:pt modelId="{8AD2D64B-E8CE-46AD-990E-AD123C110EFE}" type="pres">
      <dgm:prSet presAssocID="{E2C8BC4C-8140-4A29-8BFE-A4770F00B6B4}" presName="Name0" presStyleCnt="0">
        <dgm:presLayoutVars>
          <dgm:chMax val="7"/>
          <dgm:chPref val="7"/>
          <dgm:dir/>
          <dgm:animLvl val="lvl"/>
        </dgm:presLayoutVars>
      </dgm:prSet>
      <dgm:spPr/>
    </dgm:pt>
    <dgm:pt modelId="{F4B57293-9DDA-400C-AB3C-807B33BD2D1E}" type="pres">
      <dgm:prSet presAssocID="{F7F22F20-73C2-46C6-BB60-3D1A295139A2}" presName="Accent1" presStyleCnt="0"/>
      <dgm:spPr/>
    </dgm:pt>
    <dgm:pt modelId="{31A4383A-A2C2-49E7-89F1-8AD7B7DD5081}" type="pres">
      <dgm:prSet presAssocID="{F7F22F20-73C2-46C6-BB60-3D1A295139A2}" presName="Accent" presStyleLbl="node1" presStyleIdx="0" presStyleCnt="5"/>
      <dgm:spPr/>
    </dgm:pt>
    <dgm:pt modelId="{8CD8614E-F7E4-4920-8767-5DF56FA85452}" type="pres">
      <dgm:prSet presAssocID="{F7F22F20-73C2-46C6-BB60-3D1A295139A2}" presName="Parent1" presStyleLbl="revTx" presStyleIdx="0" presStyleCnt="5" custLinFactNeighborX="3728" custLinFactNeighborY="7861">
        <dgm:presLayoutVars>
          <dgm:chMax val="1"/>
          <dgm:chPref val="1"/>
          <dgm:bulletEnabled val="1"/>
        </dgm:presLayoutVars>
      </dgm:prSet>
      <dgm:spPr/>
    </dgm:pt>
    <dgm:pt modelId="{51A1A997-0BB5-48CD-AE1E-6904F46EC3F1}" type="pres">
      <dgm:prSet presAssocID="{DE3B2166-530E-4D93-A2AF-62F9E71A2F5A}" presName="Accent2" presStyleCnt="0"/>
      <dgm:spPr/>
    </dgm:pt>
    <dgm:pt modelId="{6FA2550D-063C-495A-A373-5C79102D3228}" type="pres">
      <dgm:prSet presAssocID="{DE3B2166-530E-4D93-A2AF-62F9E71A2F5A}" presName="Accent" presStyleLbl="node1" presStyleIdx="1" presStyleCnt="5"/>
      <dgm:spPr/>
    </dgm:pt>
    <dgm:pt modelId="{DE2DBFE5-05A6-4045-8562-2869E5A8B845}" type="pres">
      <dgm:prSet presAssocID="{DE3B2166-530E-4D93-A2AF-62F9E71A2F5A}" presName="Parent2" presStyleLbl="revTx" presStyleIdx="1" presStyleCnt="5" custScaleX="137727" custLinFactNeighborX="3728" custLinFactNeighborY="7861">
        <dgm:presLayoutVars>
          <dgm:chMax val="1"/>
          <dgm:chPref val="1"/>
          <dgm:bulletEnabled val="1"/>
        </dgm:presLayoutVars>
      </dgm:prSet>
      <dgm:spPr/>
    </dgm:pt>
    <dgm:pt modelId="{7892E737-7AE6-4FBF-B72F-D9EA78E90ABA}" type="pres">
      <dgm:prSet presAssocID="{F8F73F8F-2140-47A8-A49B-D558F967FA1C}" presName="Accent3" presStyleCnt="0"/>
      <dgm:spPr/>
    </dgm:pt>
    <dgm:pt modelId="{7CDA6AA2-2ECE-4A5C-B828-32F842489E7F}" type="pres">
      <dgm:prSet presAssocID="{F8F73F8F-2140-47A8-A49B-D558F967FA1C}" presName="Accent" presStyleLbl="node1" presStyleIdx="2" presStyleCnt="5"/>
      <dgm:spPr>
        <a:solidFill>
          <a:srgbClr val="A6377D"/>
        </a:solidFill>
      </dgm:spPr>
    </dgm:pt>
    <dgm:pt modelId="{BF92EEAF-004A-47C3-9F32-8E42213CD97A}" type="pres">
      <dgm:prSet presAssocID="{F8F73F8F-2140-47A8-A49B-D558F967FA1C}" presName="Parent3" presStyleLbl="revTx" presStyleIdx="2" presStyleCnt="5">
        <dgm:presLayoutVars>
          <dgm:chMax val="1"/>
          <dgm:chPref val="1"/>
          <dgm:bulletEnabled val="1"/>
        </dgm:presLayoutVars>
      </dgm:prSet>
      <dgm:spPr/>
    </dgm:pt>
    <dgm:pt modelId="{6B9F1D9B-B60C-4659-8227-F77255CEF1AA}" type="pres">
      <dgm:prSet presAssocID="{8EB7CACD-DE80-4BB5-A069-01DE52AB7959}" presName="Accent4" presStyleCnt="0"/>
      <dgm:spPr/>
    </dgm:pt>
    <dgm:pt modelId="{42C58974-89E9-4A6E-BC80-BE4D585CF319}" type="pres">
      <dgm:prSet presAssocID="{8EB7CACD-DE80-4BB5-A069-01DE52AB7959}" presName="Accent" presStyleLbl="node1" presStyleIdx="3" presStyleCnt="5"/>
      <dgm:spPr>
        <a:solidFill>
          <a:srgbClr val="797979"/>
        </a:solidFill>
      </dgm:spPr>
    </dgm:pt>
    <dgm:pt modelId="{0FDEA5E8-F077-4464-A299-20852802D8FB}" type="pres">
      <dgm:prSet presAssocID="{8EB7CACD-DE80-4BB5-A069-01DE52AB7959}" presName="Parent4" presStyleLbl="revTx" presStyleIdx="3" presStyleCnt="5">
        <dgm:presLayoutVars>
          <dgm:chMax val="1"/>
          <dgm:chPref val="1"/>
          <dgm:bulletEnabled val="1"/>
        </dgm:presLayoutVars>
      </dgm:prSet>
      <dgm:spPr/>
    </dgm:pt>
    <dgm:pt modelId="{7F6EDB89-FB3E-4E57-A89D-73DD10254AB6}" type="pres">
      <dgm:prSet presAssocID="{394152ED-B8C6-4C06-AD53-55D974B24877}" presName="Accent5" presStyleCnt="0"/>
      <dgm:spPr/>
    </dgm:pt>
    <dgm:pt modelId="{D0989380-7972-4305-A1A5-719E6C034245}" type="pres">
      <dgm:prSet presAssocID="{394152ED-B8C6-4C06-AD53-55D974B24877}" presName="Accent" presStyleLbl="node1" presStyleIdx="4" presStyleCnt="5" custAng="21053094" custLinFactNeighborX="5595" custLinFactNeighborY="-2488"/>
      <dgm:spPr>
        <a:solidFill>
          <a:srgbClr val="76C6D2"/>
        </a:solidFill>
      </dgm:spPr>
    </dgm:pt>
    <dgm:pt modelId="{49AA166F-D7C5-414C-9338-0D41199EEC5A}" type="pres">
      <dgm:prSet presAssocID="{394152ED-B8C6-4C06-AD53-55D974B24877}" presName="Parent5" presStyleLbl="revTx" presStyleIdx="4" presStyleCnt="5" custAng="76904" custLinFactNeighborX="5888" custLinFactNeighborY="-5843">
        <dgm:presLayoutVars>
          <dgm:chMax val="1"/>
          <dgm:chPref val="1"/>
          <dgm:bulletEnabled val="1"/>
        </dgm:presLayoutVars>
      </dgm:prSet>
      <dgm:spPr/>
    </dgm:pt>
  </dgm:ptLst>
  <dgm:cxnLst>
    <dgm:cxn modelId="{09CE9F2D-AC8C-40A2-8CB2-138DA3B65EFB}" srcId="{E2C8BC4C-8140-4A29-8BFE-A4770F00B6B4}" destId="{8EB7CACD-DE80-4BB5-A069-01DE52AB7959}" srcOrd="3" destOrd="0" parTransId="{10B3219B-18C8-418B-BE02-62E14E2B4671}" sibTransId="{E2443E73-E254-45D5-A10D-34B495D9ECE9}"/>
    <dgm:cxn modelId="{B4319F2F-0FDF-4126-A5EA-4A51C7683E43}" type="presOf" srcId="{394152ED-B8C6-4C06-AD53-55D974B24877}" destId="{49AA166F-D7C5-414C-9338-0D41199EEC5A}" srcOrd="0" destOrd="0" presId="urn:microsoft.com/office/officeart/2009/layout/CircleArrowProcess"/>
    <dgm:cxn modelId="{CE647B3D-4F52-4D7F-A66E-B8D0AB092D07}" type="presOf" srcId="{F8F73F8F-2140-47A8-A49B-D558F967FA1C}" destId="{BF92EEAF-004A-47C3-9F32-8E42213CD97A}" srcOrd="0" destOrd="0" presId="urn:microsoft.com/office/officeart/2009/layout/CircleArrowProcess"/>
    <dgm:cxn modelId="{76AAA649-3018-4047-A33E-A215CBC44E62}" srcId="{E2C8BC4C-8140-4A29-8BFE-A4770F00B6B4}" destId="{DE3B2166-530E-4D93-A2AF-62F9E71A2F5A}" srcOrd="1" destOrd="0" parTransId="{9D9C6097-0E9C-44D1-8A09-E8977C29DA03}" sibTransId="{E436F5FD-949B-4CA6-8D1D-EB31652DBFFF}"/>
    <dgm:cxn modelId="{9061CF4F-D2B3-4D3E-AA4C-F75706B046CC}" srcId="{E2C8BC4C-8140-4A29-8BFE-A4770F00B6B4}" destId="{F8F73F8F-2140-47A8-A49B-D558F967FA1C}" srcOrd="2" destOrd="0" parTransId="{BB8616AB-1B59-4BA2-9865-A31A951BAA1C}" sibTransId="{1CFD0D47-17F9-43F2-ABBF-961B04F226BF}"/>
    <dgm:cxn modelId="{DFCB6765-C0F3-4922-BC5B-737CE5A571A4}" type="presOf" srcId="{F7F22F20-73C2-46C6-BB60-3D1A295139A2}" destId="{8CD8614E-F7E4-4920-8767-5DF56FA85452}" srcOrd="0" destOrd="0" presId="urn:microsoft.com/office/officeart/2009/layout/CircleArrowProcess"/>
    <dgm:cxn modelId="{8FD3C87D-0C4A-4985-A800-CFD2E6763BBB}" type="presOf" srcId="{E2C8BC4C-8140-4A29-8BFE-A4770F00B6B4}" destId="{8AD2D64B-E8CE-46AD-990E-AD123C110EFE}" srcOrd="0" destOrd="0" presId="urn:microsoft.com/office/officeart/2009/layout/CircleArrowProcess"/>
    <dgm:cxn modelId="{5D6939B7-BC5D-4E76-AD96-0689BC41C0C8}" type="presOf" srcId="{DE3B2166-530E-4D93-A2AF-62F9E71A2F5A}" destId="{DE2DBFE5-05A6-4045-8562-2869E5A8B845}" srcOrd="0" destOrd="0" presId="urn:microsoft.com/office/officeart/2009/layout/CircleArrowProcess"/>
    <dgm:cxn modelId="{87AF2FC8-E65E-4F56-A0F3-C6C87468C874}" srcId="{E2C8BC4C-8140-4A29-8BFE-A4770F00B6B4}" destId="{394152ED-B8C6-4C06-AD53-55D974B24877}" srcOrd="4" destOrd="0" parTransId="{C904D160-4DE1-445B-92E9-C4CBBD5EAEF0}" sibTransId="{7B4C466B-EAA6-4DD9-BC1F-21B009DDF370}"/>
    <dgm:cxn modelId="{F0E6E9D9-F10B-4862-B35C-DA4A1CFB807C}" type="presOf" srcId="{8EB7CACD-DE80-4BB5-A069-01DE52AB7959}" destId="{0FDEA5E8-F077-4464-A299-20852802D8FB}" srcOrd="0" destOrd="0" presId="urn:microsoft.com/office/officeart/2009/layout/CircleArrowProcess"/>
    <dgm:cxn modelId="{D7F3EEFC-C2D3-4233-80BA-6D7F3D0886A6}" srcId="{E2C8BC4C-8140-4A29-8BFE-A4770F00B6B4}" destId="{F7F22F20-73C2-46C6-BB60-3D1A295139A2}" srcOrd="0" destOrd="0" parTransId="{4146E4E4-1BC9-4902-99A8-FEEAF37DBEC4}" sibTransId="{86707329-E163-4A2A-BD8E-429063324E71}"/>
    <dgm:cxn modelId="{BEE4CB7A-C0E0-4F12-B06F-3CA415D7D046}" type="presParOf" srcId="{8AD2D64B-E8CE-46AD-990E-AD123C110EFE}" destId="{F4B57293-9DDA-400C-AB3C-807B33BD2D1E}" srcOrd="0" destOrd="0" presId="urn:microsoft.com/office/officeart/2009/layout/CircleArrowProcess"/>
    <dgm:cxn modelId="{A335F6F6-8064-4420-B897-5EC8409048A8}" type="presParOf" srcId="{F4B57293-9DDA-400C-AB3C-807B33BD2D1E}" destId="{31A4383A-A2C2-49E7-89F1-8AD7B7DD5081}" srcOrd="0" destOrd="0" presId="urn:microsoft.com/office/officeart/2009/layout/CircleArrowProcess"/>
    <dgm:cxn modelId="{C2B59F0E-72E3-4834-A6BB-A9903ECA3453}" type="presParOf" srcId="{8AD2D64B-E8CE-46AD-990E-AD123C110EFE}" destId="{8CD8614E-F7E4-4920-8767-5DF56FA85452}" srcOrd="1" destOrd="0" presId="urn:microsoft.com/office/officeart/2009/layout/CircleArrowProcess"/>
    <dgm:cxn modelId="{E6AE3565-39E1-4D72-97CD-ABE02DDDC11A}" type="presParOf" srcId="{8AD2D64B-E8CE-46AD-990E-AD123C110EFE}" destId="{51A1A997-0BB5-48CD-AE1E-6904F46EC3F1}" srcOrd="2" destOrd="0" presId="urn:microsoft.com/office/officeart/2009/layout/CircleArrowProcess"/>
    <dgm:cxn modelId="{8BD7D50A-83FC-4156-B9C3-90877B431111}" type="presParOf" srcId="{51A1A997-0BB5-48CD-AE1E-6904F46EC3F1}" destId="{6FA2550D-063C-495A-A373-5C79102D3228}" srcOrd="0" destOrd="0" presId="urn:microsoft.com/office/officeart/2009/layout/CircleArrowProcess"/>
    <dgm:cxn modelId="{0007B00C-6354-481E-94E7-AB955DB4265E}" type="presParOf" srcId="{8AD2D64B-E8CE-46AD-990E-AD123C110EFE}" destId="{DE2DBFE5-05A6-4045-8562-2869E5A8B845}" srcOrd="3" destOrd="0" presId="urn:microsoft.com/office/officeart/2009/layout/CircleArrowProcess"/>
    <dgm:cxn modelId="{23CC7002-0C48-4BBB-8FFE-9088016E9F87}" type="presParOf" srcId="{8AD2D64B-E8CE-46AD-990E-AD123C110EFE}" destId="{7892E737-7AE6-4FBF-B72F-D9EA78E90ABA}" srcOrd="4" destOrd="0" presId="urn:microsoft.com/office/officeart/2009/layout/CircleArrowProcess"/>
    <dgm:cxn modelId="{CD991D8C-2009-4880-91BC-94B2FB0FDA7F}" type="presParOf" srcId="{7892E737-7AE6-4FBF-B72F-D9EA78E90ABA}" destId="{7CDA6AA2-2ECE-4A5C-B828-32F842489E7F}" srcOrd="0" destOrd="0" presId="urn:microsoft.com/office/officeart/2009/layout/CircleArrowProcess"/>
    <dgm:cxn modelId="{C5F96387-2043-4332-A033-22B260D43F45}" type="presParOf" srcId="{8AD2D64B-E8CE-46AD-990E-AD123C110EFE}" destId="{BF92EEAF-004A-47C3-9F32-8E42213CD97A}" srcOrd="5" destOrd="0" presId="urn:microsoft.com/office/officeart/2009/layout/CircleArrowProcess"/>
    <dgm:cxn modelId="{D07AF53F-E9F8-485D-BFEA-9F0A0AE5C322}" type="presParOf" srcId="{8AD2D64B-E8CE-46AD-990E-AD123C110EFE}" destId="{6B9F1D9B-B60C-4659-8227-F77255CEF1AA}" srcOrd="6" destOrd="0" presId="urn:microsoft.com/office/officeart/2009/layout/CircleArrowProcess"/>
    <dgm:cxn modelId="{C64011AD-934C-48EA-980A-EFB8C52EA52C}" type="presParOf" srcId="{6B9F1D9B-B60C-4659-8227-F77255CEF1AA}" destId="{42C58974-89E9-4A6E-BC80-BE4D585CF319}" srcOrd="0" destOrd="0" presId="urn:microsoft.com/office/officeart/2009/layout/CircleArrowProcess"/>
    <dgm:cxn modelId="{424531F7-4B11-40EE-8376-AEC21EE836FF}" type="presParOf" srcId="{8AD2D64B-E8CE-46AD-990E-AD123C110EFE}" destId="{0FDEA5E8-F077-4464-A299-20852802D8FB}" srcOrd="7" destOrd="0" presId="urn:microsoft.com/office/officeart/2009/layout/CircleArrowProcess"/>
    <dgm:cxn modelId="{87B526FA-60BD-4E13-BA7A-6C8630755594}" type="presParOf" srcId="{8AD2D64B-E8CE-46AD-990E-AD123C110EFE}" destId="{7F6EDB89-FB3E-4E57-A89D-73DD10254AB6}" srcOrd="8" destOrd="0" presId="urn:microsoft.com/office/officeart/2009/layout/CircleArrowProcess"/>
    <dgm:cxn modelId="{C85BA84C-E856-4A91-B5CA-BFD57E5A5D2A}" type="presParOf" srcId="{7F6EDB89-FB3E-4E57-A89D-73DD10254AB6}" destId="{D0989380-7972-4305-A1A5-719E6C034245}" srcOrd="0" destOrd="0" presId="urn:microsoft.com/office/officeart/2009/layout/CircleArrowProcess"/>
    <dgm:cxn modelId="{1F3B7A82-DE1A-4DDB-8CA8-9EE368088804}" type="presParOf" srcId="{8AD2D64B-E8CE-46AD-990E-AD123C110EFE}" destId="{49AA166F-D7C5-414C-9338-0D41199EEC5A}" srcOrd="9"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3D7D1750-DA4F-41B9-9845-8CA0F6FED518}"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n-GB"/>
        </a:p>
      </dgm:t>
    </dgm:pt>
    <dgm:pt modelId="{EB9E2404-5971-41C4-A71A-88FFD56F16D1}" type="parTrans" cxnId="{0A1EDE39-8560-46CC-A0AF-64A1925B0C3B}">
      <dgm:prSet/>
      <dgm:spPr/>
      <dgm:t>
        <a:bodyPr/>
        <a:lstStyle/>
        <a:p>
          <a:endParaRPr lang="en-GB"/>
        </a:p>
      </dgm:t>
    </dgm:pt>
    <dgm:pt modelId="{3A59EBD6-43D3-4CFC-9D90-C8476F4997D4}">
      <dgm:prSet phldrT="[Text]" custT="1"/>
      <dgm:spPr/>
      <dgm:t>
        <a:bodyPr>
          <a:noAutofit/>
        </a:bodyPr>
        <a:lstStyle/>
        <a:p>
          <a:pPr rtl="0"/>
          <a:r>
            <a:rPr lang="fr" sz="1800" b="0" i="0" u="none" strike="noStrike">
              <a:highlight>
                <a:srgbClr val="000000">
                  <a:alpha val="0"/>
                </a:srgbClr>
              </a:highlight>
              <a:latin typeface="Calibri"/>
            </a:rPr>
            <a:t>Fonds</a:t>
          </a:r>
        </a:p>
      </dgm:t>
    </dgm:pt>
    <dgm:pt modelId="{9B4671EF-73B7-47A6-8A61-84689D9E1188}" type="sibTrans" cxnId="{0A1EDE39-8560-46CC-A0AF-64A1925B0C3B}">
      <dgm:prSet/>
      <dgm:spPr/>
      <dgm:t>
        <a:bodyPr/>
        <a:lstStyle/>
        <a:p>
          <a:endParaRPr lang="en-GB"/>
        </a:p>
      </dgm:t>
    </dgm:pt>
    <dgm:pt modelId="{0D84619F-1F39-4906-B442-552F7C03600C}" type="parTrans" cxnId="{B973019D-A1A4-4047-914E-DE9491B0F1DA}">
      <dgm:prSet/>
      <dgm:spPr/>
      <dgm:t>
        <a:bodyPr/>
        <a:lstStyle/>
        <a:p>
          <a:endParaRPr lang="en-GB"/>
        </a:p>
      </dgm:t>
    </dgm:pt>
    <dgm:pt modelId="{E65C6CFE-4D54-49E5-86D3-7759B194A7C6}">
      <dgm:prSet phldrT="[Text]" custT="1"/>
      <dgm:spPr/>
      <dgm:t>
        <a:bodyPr>
          <a:noAutofit/>
        </a:bodyPr>
        <a:lstStyle/>
        <a:p>
          <a:pPr rtl="0"/>
          <a:r>
            <a:rPr lang="fr" sz="1400" b="0" i="0" u="none" strike="noStrike" dirty="0">
              <a:highlight>
                <a:srgbClr val="000000">
                  <a:alpha val="0"/>
                </a:srgbClr>
              </a:highlight>
              <a:latin typeface="Calibri"/>
            </a:rPr>
            <a:t>Espace</a:t>
          </a:r>
        </a:p>
      </dgm:t>
    </dgm:pt>
    <dgm:pt modelId="{3331D40E-1D2A-4E31-9E77-5A4CAE91F81E}" type="sibTrans" cxnId="{B973019D-A1A4-4047-914E-DE9491B0F1DA}">
      <dgm:prSet/>
      <dgm:spPr/>
      <dgm:t>
        <a:bodyPr/>
        <a:lstStyle/>
        <a:p>
          <a:endParaRPr lang="en-GB"/>
        </a:p>
      </dgm:t>
    </dgm:pt>
    <dgm:pt modelId="{7C847F55-90B4-4209-A86B-35EE866DB202}" type="parTrans" cxnId="{2A91F4AD-C5A5-4EF1-9C62-E76D83049473}">
      <dgm:prSet/>
      <dgm:spPr/>
      <dgm:t>
        <a:bodyPr/>
        <a:lstStyle/>
        <a:p>
          <a:endParaRPr lang="en-GB"/>
        </a:p>
      </dgm:t>
    </dgm:pt>
    <dgm:pt modelId="{802EEC8B-1BBD-445F-A218-9815B038E5E7}">
      <dgm:prSet phldrT="[Text]" custT="1"/>
      <dgm:spPr/>
      <dgm:t>
        <a:bodyPr>
          <a:noAutofit/>
        </a:bodyPr>
        <a:lstStyle/>
        <a:p>
          <a:pPr rtl="0"/>
          <a:r>
            <a:rPr lang="fr" sz="1600" b="0" i="0" u="none" strike="noStrike" dirty="0">
              <a:highlight>
                <a:srgbClr val="000000">
                  <a:alpha val="0"/>
                </a:srgbClr>
              </a:highlight>
              <a:latin typeface="Calibri"/>
            </a:rPr>
            <a:t>Heure</a:t>
          </a:r>
        </a:p>
      </dgm:t>
    </dgm:pt>
    <dgm:pt modelId="{E7400D97-C315-48F7-B3FD-D46824F7DC59}" type="sibTrans" cxnId="{2A91F4AD-C5A5-4EF1-9C62-E76D83049473}">
      <dgm:prSet/>
      <dgm:spPr/>
      <dgm:t>
        <a:bodyPr/>
        <a:lstStyle/>
        <a:p>
          <a:endParaRPr lang="en-GB"/>
        </a:p>
      </dgm:t>
    </dgm:pt>
    <dgm:pt modelId="{6681BA1A-D901-474F-9F4E-8DB2BD097808}" type="pres">
      <dgm:prSet presAssocID="{3D7D1750-DA4F-41B9-9845-8CA0F6FED518}" presName="Name0" presStyleCnt="0">
        <dgm:presLayoutVars>
          <dgm:chMax val="7"/>
          <dgm:chPref val="7"/>
          <dgm:dir/>
          <dgm:animLvl val="lvl"/>
        </dgm:presLayoutVars>
      </dgm:prSet>
      <dgm:spPr/>
    </dgm:pt>
    <dgm:pt modelId="{4E1D3D3A-7049-4148-8A23-B083744B5F37}" type="pres">
      <dgm:prSet presAssocID="{3A59EBD6-43D3-4CFC-9D90-C8476F4997D4}" presName="Accent1" presStyleCnt="0"/>
      <dgm:spPr/>
    </dgm:pt>
    <dgm:pt modelId="{32CD2F2F-A8A5-45FC-8B81-E12352364A9C}" type="pres">
      <dgm:prSet presAssocID="{3A59EBD6-43D3-4CFC-9D90-C8476F4997D4}" presName="Accent" presStyleLbl="node1" presStyleIdx="0" presStyleCnt="3" custAng="6428424" custLinFactX="28757" custLinFactNeighborX="100000" custLinFactNeighborY="92011"/>
      <dgm:spPr/>
    </dgm:pt>
    <dgm:pt modelId="{37C38652-FB0C-4B5A-AA59-97BBAD0EEE77}" type="pres">
      <dgm:prSet presAssocID="{3A59EBD6-43D3-4CFC-9D90-C8476F4997D4}" presName="Parent1" presStyleLbl="revTx" presStyleIdx="0" presStyleCnt="3" custLinFactX="100000" custLinFactY="129444" custLinFactNeighborX="133636" custLinFactNeighborY="200000">
        <dgm:presLayoutVars>
          <dgm:chMax val="1"/>
          <dgm:chPref val="1"/>
          <dgm:bulletEnabled val="1"/>
        </dgm:presLayoutVars>
      </dgm:prSet>
      <dgm:spPr/>
    </dgm:pt>
    <dgm:pt modelId="{2D56AF1C-2E07-4C1B-87B8-0126A37F1A80}" type="pres">
      <dgm:prSet presAssocID="{E65C6CFE-4D54-49E5-86D3-7759B194A7C6}" presName="Accent2" presStyleCnt="0"/>
      <dgm:spPr/>
    </dgm:pt>
    <dgm:pt modelId="{81868940-2397-4CFC-9D70-C92370979011}" type="pres">
      <dgm:prSet presAssocID="{E65C6CFE-4D54-49E5-86D3-7759B194A7C6}" presName="Accent" presStyleLbl="node1" presStyleIdx="1" presStyleCnt="3" custAng="3530265" custLinFactNeighborX="91072" custLinFactNeighborY="13088"/>
      <dgm:spPr/>
    </dgm:pt>
    <dgm:pt modelId="{D5795587-AD89-434E-B9CE-621624DB7BE4}" type="pres">
      <dgm:prSet presAssocID="{E65C6CFE-4D54-49E5-86D3-7759B194A7C6}" presName="Parent2" presStyleLbl="revTx" presStyleIdx="1" presStyleCnt="3" custLinFactX="58266" custLinFactNeighborX="100000" custLinFactNeighborY="35347">
        <dgm:presLayoutVars>
          <dgm:chMax val="1"/>
          <dgm:chPref val="1"/>
          <dgm:bulletEnabled val="1"/>
        </dgm:presLayoutVars>
      </dgm:prSet>
      <dgm:spPr/>
    </dgm:pt>
    <dgm:pt modelId="{61D75F25-74E2-421E-A017-4E02501BA0D0}" type="pres">
      <dgm:prSet presAssocID="{802EEC8B-1BBD-445F-A218-9815B038E5E7}" presName="Accent3" presStyleCnt="0"/>
      <dgm:spPr/>
    </dgm:pt>
    <dgm:pt modelId="{D6797451-0ABB-487C-AAB0-439AB183A205}" type="pres">
      <dgm:prSet presAssocID="{802EEC8B-1BBD-445F-A218-9815B038E5E7}" presName="Accent" presStyleLbl="node1" presStyleIdx="2" presStyleCnt="3" custAng="6013158"/>
      <dgm:spPr/>
    </dgm:pt>
    <dgm:pt modelId="{CB317829-C131-4D1B-925A-37625C2B2085}" type="pres">
      <dgm:prSet presAssocID="{802EEC8B-1BBD-445F-A218-9815B038E5E7}" presName="Parent3" presStyleLbl="revTx" presStyleIdx="2" presStyleCnt="3">
        <dgm:presLayoutVars>
          <dgm:chMax val="1"/>
          <dgm:chPref val="1"/>
          <dgm:bulletEnabled val="1"/>
        </dgm:presLayoutVars>
      </dgm:prSet>
      <dgm:spPr/>
    </dgm:pt>
  </dgm:ptLst>
  <dgm:cxnLst>
    <dgm:cxn modelId="{C3FDAF07-5859-46FA-A762-346A8ECF7CF6}" type="presOf" srcId="{3A59EBD6-43D3-4CFC-9D90-C8476F4997D4}" destId="{37C38652-FB0C-4B5A-AA59-97BBAD0EEE77}" srcOrd="0" destOrd="0" presId="urn:microsoft.com/office/officeart/2009/layout/CircleArrowProcess"/>
    <dgm:cxn modelId="{5B810E25-2A01-46A6-AF52-02CD7155124A}" type="presOf" srcId="{E65C6CFE-4D54-49E5-86D3-7759B194A7C6}" destId="{D5795587-AD89-434E-B9CE-621624DB7BE4}" srcOrd="0" destOrd="0" presId="urn:microsoft.com/office/officeart/2009/layout/CircleArrowProcess"/>
    <dgm:cxn modelId="{0A1EDE39-8560-46CC-A0AF-64A1925B0C3B}" srcId="{3D7D1750-DA4F-41B9-9845-8CA0F6FED518}" destId="{3A59EBD6-43D3-4CFC-9D90-C8476F4997D4}" srcOrd="0" destOrd="0" parTransId="{EB9E2404-5971-41C4-A71A-88FFD56F16D1}" sibTransId="{9B4671EF-73B7-47A6-8A61-84689D9E1188}"/>
    <dgm:cxn modelId="{B9D7C08A-2C35-4A14-803D-7EA476F9ECCB}" type="presOf" srcId="{802EEC8B-1BBD-445F-A218-9815B038E5E7}" destId="{CB317829-C131-4D1B-925A-37625C2B2085}" srcOrd="0" destOrd="0" presId="urn:microsoft.com/office/officeart/2009/layout/CircleArrowProcess"/>
    <dgm:cxn modelId="{B973019D-A1A4-4047-914E-DE9491B0F1DA}" srcId="{3D7D1750-DA4F-41B9-9845-8CA0F6FED518}" destId="{E65C6CFE-4D54-49E5-86D3-7759B194A7C6}" srcOrd="1" destOrd="0" parTransId="{0D84619F-1F39-4906-B442-552F7C03600C}" sibTransId="{3331D40E-1D2A-4E31-9E77-5A4CAE91F81E}"/>
    <dgm:cxn modelId="{2A91F4AD-C5A5-4EF1-9C62-E76D83049473}" srcId="{3D7D1750-DA4F-41B9-9845-8CA0F6FED518}" destId="{802EEC8B-1BBD-445F-A218-9815B038E5E7}" srcOrd="2" destOrd="0" parTransId="{7C847F55-90B4-4209-A86B-35EE866DB202}" sibTransId="{E7400D97-C315-48F7-B3FD-D46824F7DC59}"/>
    <dgm:cxn modelId="{A5502DE0-594A-45D8-BE9D-EA519D04FDE0}" type="presOf" srcId="{3D7D1750-DA4F-41B9-9845-8CA0F6FED518}" destId="{6681BA1A-D901-474F-9F4E-8DB2BD097808}" srcOrd="0" destOrd="0" presId="urn:microsoft.com/office/officeart/2009/layout/CircleArrowProcess"/>
    <dgm:cxn modelId="{3A5C0674-E060-4069-87CC-5D8B1B2C18E4}" type="presParOf" srcId="{6681BA1A-D901-474F-9F4E-8DB2BD097808}" destId="{4E1D3D3A-7049-4148-8A23-B083744B5F37}" srcOrd="0" destOrd="0" presId="urn:microsoft.com/office/officeart/2009/layout/CircleArrowProcess"/>
    <dgm:cxn modelId="{E1004041-CF29-463F-AA6A-76CE49CCAEFB}" type="presParOf" srcId="{4E1D3D3A-7049-4148-8A23-B083744B5F37}" destId="{32CD2F2F-A8A5-45FC-8B81-E12352364A9C}" srcOrd="0" destOrd="0" presId="urn:microsoft.com/office/officeart/2009/layout/CircleArrowProcess"/>
    <dgm:cxn modelId="{5BEC4BD2-D2E3-4D41-A322-FA7FDA71EFC9}" type="presParOf" srcId="{6681BA1A-D901-474F-9F4E-8DB2BD097808}" destId="{37C38652-FB0C-4B5A-AA59-97BBAD0EEE77}" srcOrd="1" destOrd="0" presId="urn:microsoft.com/office/officeart/2009/layout/CircleArrowProcess"/>
    <dgm:cxn modelId="{7AD5AA8D-231E-4EF9-8F46-1B5CD9572FA2}" type="presParOf" srcId="{6681BA1A-D901-474F-9F4E-8DB2BD097808}" destId="{2D56AF1C-2E07-4C1B-87B8-0126A37F1A80}" srcOrd="2" destOrd="0" presId="urn:microsoft.com/office/officeart/2009/layout/CircleArrowProcess"/>
    <dgm:cxn modelId="{5A0A6DA3-8C3C-4993-8ADA-7FDFCCF79DA7}" type="presParOf" srcId="{2D56AF1C-2E07-4C1B-87B8-0126A37F1A80}" destId="{81868940-2397-4CFC-9D70-C92370979011}" srcOrd="0" destOrd="0" presId="urn:microsoft.com/office/officeart/2009/layout/CircleArrowProcess"/>
    <dgm:cxn modelId="{538849AA-EB6A-4991-994E-CBE98BA83FAF}" type="presParOf" srcId="{6681BA1A-D901-474F-9F4E-8DB2BD097808}" destId="{D5795587-AD89-434E-B9CE-621624DB7BE4}" srcOrd="3" destOrd="0" presId="urn:microsoft.com/office/officeart/2009/layout/CircleArrowProcess"/>
    <dgm:cxn modelId="{3A77862D-D57D-4D90-BE62-37D6F08093D9}" type="presParOf" srcId="{6681BA1A-D901-474F-9F4E-8DB2BD097808}" destId="{61D75F25-74E2-421E-A017-4E02501BA0D0}" srcOrd="4" destOrd="0" presId="urn:microsoft.com/office/officeart/2009/layout/CircleArrowProcess"/>
    <dgm:cxn modelId="{2040E00B-C837-472F-8121-A82BE14E7CCF}" type="presParOf" srcId="{61D75F25-74E2-421E-A017-4E02501BA0D0}" destId="{D6797451-0ABB-487C-AAB0-439AB183A205}" srcOrd="0" destOrd="0" presId="urn:microsoft.com/office/officeart/2009/layout/CircleArrowProcess"/>
    <dgm:cxn modelId="{49AE0CD2-BFC4-41D0-9587-E1E4FEA251BE}" type="presParOf" srcId="{6681BA1A-D901-474F-9F4E-8DB2BD097808}" destId="{CB317829-C131-4D1B-925A-37625C2B2085}" srcOrd="5" destOrd="0" presId="urn:microsoft.com/office/officeart/2009/layout/CircleArrowProcess"/>
  </dgm:cxnLst>
  <dgm:bg/>
  <dgm:whole/>
  <dgm:extLst>
    <a:ext uri="http://schemas.microsoft.com/office/drawing/2008/diagram">
      <dsp:dataModelExt xmlns:dsp="http://schemas.microsoft.com/office/drawing/2008/diagram" relId="rId1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70C5DED2-5680-46E9-B00B-CBC3FFFBEA78}" type="parTrans" cxnId="{E46227CA-B35F-449B-B107-333EB837B60A}">
      <dgm:prSet/>
      <dgm:spPr/>
      <dgm:t>
        <a:bodyPr/>
        <a:lstStyle/>
        <a:p>
          <a:endParaRPr lang="en-GB"/>
        </a:p>
      </dgm:t>
    </dgm:pt>
    <dgm:pt modelId="{4133E504-0A7C-4EB7-994C-646E97F3DDB9}">
      <dgm:prSet phldrT="[Text]" custT="1"/>
      <dgm:spPr>
        <a:solidFill>
          <a:srgbClr val="A6377D">
            <a:alpha val="50000"/>
          </a:srgbClr>
        </a:solidFill>
      </dgm:spPr>
      <dgm:t>
        <a:bodyPr>
          <a:noAutofit/>
        </a:bodyPr>
        <a:lstStyle/>
        <a:p>
          <a:pPr rtl="0"/>
          <a:r>
            <a:rPr lang="fr" sz="2000" b="0" i="0" u="none" strike="noStrike">
              <a:highlight>
                <a:srgbClr val="000000">
                  <a:alpha val="0"/>
                </a:srgbClr>
              </a:highlight>
              <a:latin typeface="Calibri"/>
            </a:rPr>
            <a:t>La race</a:t>
          </a:r>
        </a:p>
      </dgm:t>
    </dgm:pt>
    <dgm:pt modelId="{C55C4D9D-6D44-48EE-96EC-6C28C942E77D}" type="sibTrans" cxnId="{E46227CA-B35F-449B-B107-333EB837B60A}">
      <dgm:prSet/>
      <dgm:spPr/>
      <dgm:t>
        <a:bodyPr/>
        <a:lstStyle/>
        <a:p>
          <a:endParaRPr lang="en-GB"/>
        </a:p>
      </dgm:t>
    </dgm:pt>
    <dgm:pt modelId="{EC748F90-C53D-42CD-9D4C-DB05C1B3B0F2}" type="parTrans" cxnId="{8DB6EA13-E2D7-47BE-ACBC-936A41874721}">
      <dgm:prSet/>
      <dgm:spPr/>
      <dgm:t>
        <a:bodyPr/>
        <a:lstStyle/>
        <a:p>
          <a:endParaRPr lang="en-GB"/>
        </a:p>
      </dgm:t>
    </dgm:pt>
    <dgm:pt modelId="{6D4CE816-9F75-4E6B-AD4D-CAE838659D16}">
      <dgm:prSet phldrT="[Text]" custT="1"/>
      <dgm:spPr/>
      <dgm:t>
        <a:bodyPr>
          <a:noAutofit/>
        </a:bodyPr>
        <a:lstStyle/>
        <a:p>
          <a:pPr rtl="0"/>
          <a:r>
            <a:rPr lang="fr" sz="2000" b="0" i="0" u="none" strike="noStrike">
              <a:highlight>
                <a:srgbClr val="000000">
                  <a:alpha val="0"/>
                </a:srgbClr>
              </a:highlight>
              <a:latin typeface="Calibri"/>
            </a:rPr>
            <a:t>L'ethnie</a:t>
          </a:r>
        </a:p>
      </dgm:t>
    </dgm:pt>
    <dgm:pt modelId="{281501E9-C861-4BAC-B65F-769F58595330}" type="sibTrans" cxnId="{8DB6EA13-E2D7-47BE-ACBC-936A41874721}">
      <dgm:prSet/>
      <dgm:spPr/>
      <dgm:t>
        <a:bodyPr/>
        <a:lstStyle/>
        <a:p>
          <a:endParaRPr lang="en-GB"/>
        </a:p>
      </dgm:t>
    </dgm:pt>
    <dgm:pt modelId="{8C068257-B2E5-4369-BCC3-71DCD155FBF0}" type="parTrans" cxnId="{E240BC2E-AE41-44B0-A1AE-AFB24BCB97A1}">
      <dgm:prSet/>
      <dgm:spPr/>
      <dgm:t>
        <a:bodyPr/>
        <a:lstStyle/>
        <a:p>
          <a:endParaRPr lang="en-GB"/>
        </a:p>
      </dgm:t>
    </dgm:pt>
    <dgm:pt modelId="{22AA874C-1230-4866-9D9E-0CB668C7D98E}">
      <dgm:prSet phldrT="[Text]" custT="1"/>
      <dgm:spPr/>
      <dgm:t>
        <a:bodyPr>
          <a:noAutofit/>
        </a:bodyPr>
        <a:lstStyle/>
        <a:p>
          <a:pPr rtl="0"/>
          <a:r>
            <a:rPr lang="fr" sz="2000" b="0" i="0" u="none" strike="noStrike">
              <a:highlight>
                <a:srgbClr val="000000">
                  <a:alpha val="0"/>
                </a:srgbClr>
              </a:highlight>
              <a:latin typeface="Calibri"/>
            </a:rPr>
            <a:t>La culture</a:t>
          </a:r>
        </a:p>
      </dgm:t>
    </dgm:pt>
    <dgm:pt modelId="{3D8CEFD8-FA5E-4108-9481-73EBCB1C8FCF}" type="sibTrans" cxnId="{E240BC2E-AE41-44B0-A1AE-AFB24BCB97A1}">
      <dgm:prSet/>
      <dgm:spPr/>
      <dgm:t>
        <a:bodyPr/>
        <a:lstStyle/>
        <a:p>
          <a:endParaRPr lang="en-GB"/>
        </a:p>
      </dgm:t>
    </dgm:pt>
    <dgm:pt modelId="{A8AC5A9C-A006-4659-9F50-21B63DE338A1}" type="parTrans" cxnId="{75A131EE-A25F-4BE5-B296-5A601675EF70}">
      <dgm:prSet/>
      <dgm:spPr/>
      <dgm:t>
        <a:bodyPr/>
        <a:lstStyle/>
        <a:p>
          <a:endParaRPr lang="en-GB"/>
        </a:p>
      </dgm:t>
    </dgm:pt>
    <dgm:pt modelId="{5E3A8B7E-F76C-4C0E-A4B5-9539E88C2569}">
      <dgm:prSet phldrT="[Text]" custT="1"/>
      <dgm:spPr/>
      <dgm:t>
        <a:bodyPr>
          <a:noAutofit/>
        </a:bodyPr>
        <a:lstStyle/>
        <a:p>
          <a:pPr rtl="0"/>
          <a:r>
            <a:rPr lang="fr" sz="1800" b="0" i="0" u="none" strike="noStrike" dirty="0">
              <a:highlight>
                <a:srgbClr val="000000">
                  <a:alpha val="0"/>
                </a:srgbClr>
              </a:highlight>
              <a:latin typeface="Calibri"/>
            </a:rPr>
            <a:t>La citoyenneté</a:t>
          </a:r>
        </a:p>
      </dgm:t>
    </dgm:pt>
    <dgm:pt modelId="{2EFF0985-ABEA-4991-B362-7B2F306D1347}" type="sibTrans" cxnId="{75A131EE-A25F-4BE5-B296-5A601675EF70}">
      <dgm:prSet/>
      <dgm:spPr/>
      <dgm:t>
        <a:bodyPr/>
        <a:lstStyle/>
        <a:p>
          <a:endParaRPr lang="en-GB"/>
        </a:p>
      </dgm:t>
    </dgm:pt>
    <dgm:pt modelId="{1CC48C0F-81C1-4346-9ADE-A06E0A9BCC64}" type="parTrans" cxnId="{5F409B34-8F33-461E-AE57-8EEC7DC16C43}">
      <dgm:prSet/>
      <dgm:spPr/>
      <dgm:t>
        <a:bodyPr/>
        <a:lstStyle/>
        <a:p>
          <a:endParaRPr lang="en-GB"/>
        </a:p>
      </dgm:t>
    </dgm:pt>
    <dgm:pt modelId="{8946E370-EA8E-4941-9487-76FC5B1CFD48}">
      <dgm:prSet phldrT="[Text]" custT="1"/>
      <dgm:spPr>
        <a:solidFill>
          <a:srgbClr val="7030A0">
            <a:alpha val="50000"/>
          </a:srgbClr>
        </a:solidFill>
      </dgm:spPr>
      <dgm:t>
        <a:bodyPr>
          <a:noAutofit/>
        </a:bodyPr>
        <a:lstStyle/>
        <a:p>
          <a:pPr rtl="0"/>
          <a:r>
            <a:rPr lang="fr" sz="2000" b="0" i="0" u="none" strike="noStrike">
              <a:highlight>
                <a:srgbClr val="000000">
                  <a:alpha val="0"/>
                </a:srgbClr>
              </a:highlight>
              <a:latin typeface="Calibri"/>
            </a:rPr>
            <a:t>Opinions</a:t>
          </a:r>
        </a:p>
      </dgm:t>
    </dgm:pt>
    <dgm:pt modelId="{49AAC758-A57D-4250-AE62-22C3BE4A1694}" type="sibTrans" cxnId="{5F409B34-8F33-461E-AE57-8EEC7DC16C43}">
      <dgm:prSet/>
      <dgm:spPr/>
      <dgm:t>
        <a:bodyPr/>
        <a:lstStyle/>
        <a:p>
          <a:endParaRPr lang="en-GB"/>
        </a:p>
      </dgm:t>
    </dgm:pt>
    <dgm:pt modelId="{3567D587-FF55-442B-AD12-3EC65C7B7B5E}" type="parTrans" cxnId="{59ECDB64-0AFF-4CC8-8F93-5ED7AC25F523}">
      <dgm:prSet/>
      <dgm:spPr/>
      <dgm:t>
        <a:bodyPr/>
        <a:lstStyle/>
        <a:p>
          <a:endParaRPr lang="en-GB"/>
        </a:p>
      </dgm:t>
    </dgm:pt>
    <dgm:pt modelId="{1CCBE4CB-494B-480A-B455-414632C4F813}">
      <dgm:prSet phldrT="[Text]" custT="1"/>
      <dgm:spPr>
        <a:solidFill>
          <a:srgbClr val="797979">
            <a:alpha val="50000"/>
          </a:srgbClr>
        </a:solidFill>
      </dgm:spPr>
      <dgm:t>
        <a:bodyPr>
          <a:noAutofit/>
        </a:bodyPr>
        <a:lstStyle/>
        <a:p>
          <a:pPr rtl="0"/>
          <a:r>
            <a:rPr lang="fr" sz="2000" b="0" i="0" u="none" strike="noStrike">
              <a:highlight>
                <a:srgbClr val="000000">
                  <a:alpha val="0"/>
                </a:srgbClr>
              </a:highlight>
              <a:latin typeface="Calibri"/>
            </a:rPr>
            <a:t>Politique</a:t>
          </a:r>
        </a:p>
      </dgm:t>
    </dgm:pt>
    <dgm:pt modelId="{14DB8AAE-C4FC-4CFE-A280-A62BE064EAA5}" type="sibTrans" cxnId="{59ECDB64-0AFF-4CC8-8F93-5ED7AC25F523}">
      <dgm:prSet/>
      <dgm:spPr/>
      <dgm:t>
        <a:bodyPr/>
        <a:lstStyle/>
        <a:p>
          <a:endParaRPr lang="en-GB"/>
        </a:p>
      </dgm:t>
    </dgm:pt>
    <dgm:pt modelId="{B5CA1C00-3F06-49E7-8820-79F6E628AC5F}" type="parTrans" cxnId="{5F20E498-3B07-4882-B94E-7E164D34CFEA}">
      <dgm:prSet/>
      <dgm:spPr/>
      <dgm:t>
        <a:bodyPr/>
        <a:lstStyle/>
        <a:p>
          <a:endParaRPr lang="en-GB"/>
        </a:p>
      </dgm:t>
    </dgm:pt>
    <dgm:pt modelId="{89733B3E-B93A-4634-B1CA-4633D46E0757}">
      <dgm:prSet phldrT="[Text]" custT="1"/>
      <dgm:spPr>
        <a:solidFill>
          <a:srgbClr val="F3A839">
            <a:alpha val="50000"/>
          </a:srgbClr>
        </a:solidFill>
      </dgm:spPr>
      <dgm:t>
        <a:bodyPr>
          <a:noAutofit/>
        </a:bodyPr>
        <a:lstStyle/>
        <a:p>
          <a:pPr rtl="0"/>
          <a:r>
            <a:rPr lang="fr" sz="2000" b="0" i="0" u="none" strike="noStrike">
              <a:highlight>
                <a:srgbClr val="000000">
                  <a:alpha val="0"/>
                </a:srgbClr>
              </a:highlight>
              <a:latin typeface="Calibri"/>
            </a:rPr>
            <a:t>L'héritage</a:t>
          </a:r>
        </a:p>
      </dgm:t>
    </dgm:pt>
    <dgm:pt modelId="{DAEE4481-969C-4938-85C4-C5231B8E7674}" type="sibTrans" cxnId="{5F20E498-3B07-4882-B94E-7E164D34CFEA}">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7">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7">
        <dgm:presLayoutVars>
          <dgm:bulletEnabled val="1"/>
        </dgm:presLayoutVars>
      </dgm:prSet>
      <dgm:spPr/>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7">
        <dgm:presLayoutVars>
          <dgm:bulletEnabled val="1"/>
        </dgm:presLayoutVars>
      </dgm:prSet>
      <dgm:spPr/>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7">
        <dgm:presLayoutVars>
          <dgm:bulletEnabled val="1"/>
        </dgm:presLayoutVars>
      </dgm:prSet>
      <dgm:spPr/>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7">
        <dgm:presLayoutVars>
          <dgm:bulletEnabled val="1"/>
        </dgm:presLayoutVars>
      </dgm:prSet>
      <dgm:spPr/>
    </dgm:pt>
    <dgm:pt modelId="{40F00FF5-2708-428D-B74D-8B2C50393B0F}" type="pres">
      <dgm:prSet presAssocID="{49AAC758-A57D-4250-AE62-22C3BE4A1694}" presName="space" presStyleCnt="0"/>
      <dgm:spPr/>
    </dgm:pt>
    <dgm:pt modelId="{2082B3DE-ECB1-4EB5-AE9A-6296700BD530}" type="pres">
      <dgm:prSet presAssocID="{1CCBE4CB-494B-480A-B455-414632C4F813}" presName="Name5" presStyleLbl="vennNode1" presStyleIdx="5" presStyleCnt="7">
        <dgm:presLayoutVars>
          <dgm:bulletEnabled val="1"/>
        </dgm:presLayoutVars>
      </dgm:prSet>
      <dgm:spPr/>
    </dgm:pt>
    <dgm:pt modelId="{250A0D70-4B81-47E5-84C4-89ABDC02604A}" type="pres">
      <dgm:prSet presAssocID="{14DB8AAE-C4FC-4CFE-A280-A62BE064EAA5}" presName="space" presStyleCnt="0"/>
      <dgm:spPr/>
    </dgm:pt>
    <dgm:pt modelId="{7DE0D074-0791-48D0-95ED-2FC565D75DCF}" type="pres">
      <dgm:prSet presAssocID="{89733B3E-B93A-4634-B1CA-4633D46E0757}" presName="Name5" presStyleLbl="vennNode1" presStyleIdx="6" presStyleCnt="7">
        <dgm:presLayoutVars>
          <dgm:bulletEnabled val="1"/>
        </dgm:presLayoutVars>
      </dgm:prSet>
      <dgm:spPr/>
    </dgm:pt>
  </dgm:ptLst>
  <dgm:cxnLst>
    <dgm:cxn modelId="{8DB6EA13-E2D7-47BE-ACBC-936A41874721}" srcId="{FD02233F-8770-4C57-BA10-6DC1A3B80408}" destId="{6D4CE816-9F75-4E6B-AD4D-CAE838659D16}" srcOrd="1" destOrd="0" parTransId="{EC748F90-C53D-42CD-9D4C-DB05C1B3B0F2}" sibTransId="{281501E9-C861-4BAC-B65F-769F58595330}"/>
    <dgm:cxn modelId="{A9DA5227-6B59-48E9-A9D5-310BDCA36103}" type="presOf" srcId="{6D4CE816-9F75-4E6B-AD4D-CAE838659D16}" destId="{15BF5D47-752E-4682-A340-374DD7177C71}" srcOrd="0" destOrd="0" presId="urn:microsoft.com/office/officeart/2005/8/layout/venn3"/>
    <dgm:cxn modelId="{E240BC2E-AE41-44B0-A1AE-AFB24BCB97A1}" srcId="{FD02233F-8770-4C57-BA10-6DC1A3B80408}" destId="{22AA874C-1230-4866-9D9E-0CB668C7D98E}" srcOrd="2" destOrd="0" parTransId="{8C068257-B2E5-4369-BCC3-71DCD155FBF0}" sibTransId="{3D8CEFD8-FA5E-4108-9481-73EBCB1C8FCF}"/>
    <dgm:cxn modelId="{F91BFD2F-FF9C-4091-8F57-9BD2E99822B2}" type="presOf" srcId="{4133E504-0A7C-4EB7-994C-646E97F3DDB9}" destId="{D568C6AD-76E6-42BF-AA20-56D29C9CA0C4}" srcOrd="0" destOrd="0" presId="urn:microsoft.com/office/officeart/2005/8/layout/venn3"/>
    <dgm:cxn modelId="{5F409B34-8F33-461E-AE57-8EEC7DC16C43}" srcId="{FD02233F-8770-4C57-BA10-6DC1A3B80408}" destId="{8946E370-EA8E-4941-9487-76FC5B1CFD48}" srcOrd="4" destOrd="0" parTransId="{1CC48C0F-81C1-4346-9ADE-A06E0A9BCC64}" sibTransId="{49AAC758-A57D-4250-AE62-22C3BE4A1694}"/>
    <dgm:cxn modelId="{1848643F-8B89-4249-8578-39206E3A8737}" type="presOf" srcId="{1CCBE4CB-494B-480A-B455-414632C4F813}" destId="{2082B3DE-ECB1-4EB5-AE9A-6296700BD530}" srcOrd="0" destOrd="0" presId="urn:microsoft.com/office/officeart/2005/8/layout/venn3"/>
    <dgm:cxn modelId="{70631760-FF1B-4F56-B472-A62F94AD5774}" type="presOf" srcId="{22AA874C-1230-4866-9D9E-0CB668C7D98E}" destId="{4D3F0B4A-CBE0-4700-A961-3FF9F6DC9300}" srcOrd="0" destOrd="0" presId="urn:microsoft.com/office/officeart/2005/8/layout/venn3"/>
    <dgm:cxn modelId="{59ECDB64-0AFF-4CC8-8F93-5ED7AC25F523}" srcId="{FD02233F-8770-4C57-BA10-6DC1A3B80408}" destId="{1CCBE4CB-494B-480A-B455-414632C4F813}" srcOrd="5" destOrd="0" parTransId="{3567D587-FF55-442B-AD12-3EC65C7B7B5E}" sibTransId="{14DB8AAE-C4FC-4CFE-A280-A62BE064EAA5}"/>
    <dgm:cxn modelId="{B61B0B91-A076-42DB-9D38-04839ED64032}" type="presOf" srcId="{5E3A8B7E-F76C-4C0E-A4B5-9539E88C2569}" destId="{85AA4077-DE0A-4C64-B44C-946446B9B08A}" srcOrd="0" destOrd="0" presId="urn:microsoft.com/office/officeart/2005/8/layout/venn3"/>
    <dgm:cxn modelId="{5F20E498-3B07-4882-B94E-7E164D34CFEA}" srcId="{FD02233F-8770-4C57-BA10-6DC1A3B80408}" destId="{89733B3E-B93A-4634-B1CA-4633D46E0757}" srcOrd="6" destOrd="0" parTransId="{B5CA1C00-3F06-49E7-8820-79F6E628AC5F}" sibTransId="{DAEE4481-969C-4938-85C4-C5231B8E7674}"/>
    <dgm:cxn modelId="{76D07BB6-59DF-434B-9F66-050CA008DCCD}" type="presOf" srcId="{89733B3E-B93A-4634-B1CA-4633D46E0757}" destId="{7DE0D074-0791-48D0-95ED-2FC565D75DCF}" srcOrd="0" destOrd="0" presId="urn:microsoft.com/office/officeart/2005/8/layout/venn3"/>
    <dgm:cxn modelId="{E46227CA-B35F-449B-B107-333EB837B60A}" srcId="{FD02233F-8770-4C57-BA10-6DC1A3B80408}" destId="{4133E504-0A7C-4EB7-994C-646E97F3DDB9}" srcOrd="0" destOrd="0" parTransId="{70C5DED2-5680-46E9-B00B-CBC3FFFBEA78}" sibTransId="{C55C4D9D-6D44-48EE-96EC-6C28C942E77D}"/>
    <dgm:cxn modelId="{B6B48BDF-154E-4CB7-8956-00E5DCBADED5}" type="presOf" srcId="{8946E370-EA8E-4941-9487-76FC5B1CFD48}" destId="{0BDABC2F-191F-4485-B2BA-C62918309310}" srcOrd="0" destOrd="0" presId="urn:microsoft.com/office/officeart/2005/8/layout/venn3"/>
    <dgm:cxn modelId="{75A131EE-A25F-4BE5-B296-5A601675EF70}" srcId="{FD02233F-8770-4C57-BA10-6DC1A3B80408}" destId="{5E3A8B7E-F76C-4C0E-A4B5-9539E88C2569}" srcOrd="3" destOrd="0" parTransId="{A8AC5A9C-A006-4659-9F50-21B63DE338A1}" sibTransId="{2EFF0985-ABEA-4991-B362-7B2F306D1347}"/>
    <dgm:cxn modelId="{741490F1-3E48-4CC9-BF3E-7E9D398ADFF0}" type="presOf" srcId="{FD02233F-8770-4C57-BA10-6DC1A3B80408}" destId="{D26602FC-90CA-43F0-B3F0-D1809AA5E32D}" srcOrd="0" destOrd="0" presId="urn:microsoft.com/office/officeart/2005/8/layout/venn3"/>
    <dgm:cxn modelId="{A18A1F40-2859-4DEF-9BF8-4D6B5F0BBEE6}" type="presParOf" srcId="{D26602FC-90CA-43F0-B3F0-D1809AA5E32D}" destId="{D568C6AD-76E6-42BF-AA20-56D29C9CA0C4}" srcOrd="0" destOrd="0" presId="urn:microsoft.com/office/officeart/2005/8/layout/venn3"/>
    <dgm:cxn modelId="{FFC02DE7-F93B-4865-9336-F3DD1460DF12}" type="presParOf" srcId="{D26602FC-90CA-43F0-B3F0-D1809AA5E32D}" destId="{245A3875-E702-4907-927D-0641D38032E0}" srcOrd="1" destOrd="0" presId="urn:microsoft.com/office/officeart/2005/8/layout/venn3"/>
    <dgm:cxn modelId="{D44F9087-7907-4FEB-8392-C220C1920C49}" type="presParOf" srcId="{D26602FC-90CA-43F0-B3F0-D1809AA5E32D}" destId="{15BF5D47-752E-4682-A340-374DD7177C71}" srcOrd="2" destOrd="0" presId="urn:microsoft.com/office/officeart/2005/8/layout/venn3"/>
    <dgm:cxn modelId="{446216CE-BCE7-4ED9-A189-417295AEF732}" type="presParOf" srcId="{D26602FC-90CA-43F0-B3F0-D1809AA5E32D}" destId="{B95F0601-44DD-4D1D-8210-D990634E614A}" srcOrd="3" destOrd="0" presId="urn:microsoft.com/office/officeart/2005/8/layout/venn3"/>
    <dgm:cxn modelId="{A64F4C83-8F55-4C49-9512-C9196D61D903}" type="presParOf" srcId="{D26602FC-90CA-43F0-B3F0-D1809AA5E32D}" destId="{4D3F0B4A-CBE0-4700-A961-3FF9F6DC9300}" srcOrd="4" destOrd="0" presId="urn:microsoft.com/office/officeart/2005/8/layout/venn3"/>
    <dgm:cxn modelId="{A0ECF81D-5487-4D65-9450-368A8A0A5707}" type="presParOf" srcId="{D26602FC-90CA-43F0-B3F0-D1809AA5E32D}" destId="{1ABDA6AA-FBA5-4474-888C-781EDEA3EA52}" srcOrd="5" destOrd="0" presId="urn:microsoft.com/office/officeart/2005/8/layout/venn3"/>
    <dgm:cxn modelId="{6BF60E11-537D-400B-85FA-B7A2C02CE241}" type="presParOf" srcId="{D26602FC-90CA-43F0-B3F0-D1809AA5E32D}" destId="{85AA4077-DE0A-4C64-B44C-946446B9B08A}" srcOrd="6" destOrd="0" presId="urn:microsoft.com/office/officeart/2005/8/layout/venn3"/>
    <dgm:cxn modelId="{FB37BC50-810B-43A2-ACF5-3DC1381995F7}" type="presParOf" srcId="{D26602FC-90CA-43F0-B3F0-D1809AA5E32D}" destId="{D0E77207-19A4-4D1B-BAA0-89F8165AFF2A}" srcOrd="7" destOrd="0" presId="urn:microsoft.com/office/officeart/2005/8/layout/venn3"/>
    <dgm:cxn modelId="{0441B190-7EDA-4B4D-9FDB-F26C3926DA26}" type="presParOf" srcId="{D26602FC-90CA-43F0-B3F0-D1809AA5E32D}" destId="{0BDABC2F-191F-4485-B2BA-C62918309310}" srcOrd="8" destOrd="0" presId="urn:microsoft.com/office/officeart/2005/8/layout/venn3"/>
    <dgm:cxn modelId="{41121E4D-5820-45AC-B8CC-54E1E7040E96}" type="presParOf" srcId="{D26602FC-90CA-43F0-B3F0-D1809AA5E32D}" destId="{40F00FF5-2708-428D-B74D-8B2C50393B0F}" srcOrd="9" destOrd="0" presId="urn:microsoft.com/office/officeart/2005/8/layout/venn3"/>
    <dgm:cxn modelId="{59DA7E93-94F1-407F-AC3C-2ACEDB06A15F}" type="presParOf" srcId="{D26602FC-90CA-43F0-B3F0-D1809AA5E32D}" destId="{2082B3DE-ECB1-4EB5-AE9A-6296700BD530}" srcOrd="10" destOrd="0" presId="urn:microsoft.com/office/officeart/2005/8/layout/venn3"/>
    <dgm:cxn modelId="{0248A64F-073A-4CA6-8066-25AA5170A802}" type="presParOf" srcId="{D26602FC-90CA-43F0-B3F0-D1809AA5E32D}" destId="{250A0D70-4B81-47E5-84C4-89ABDC02604A}" srcOrd="11" destOrd="0" presId="urn:microsoft.com/office/officeart/2005/8/layout/venn3"/>
    <dgm:cxn modelId="{CFB2EB24-BC97-4AD7-9A2B-409CBEE507E2}" type="presParOf" srcId="{D26602FC-90CA-43F0-B3F0-D1809AA5E32D}" destId="{7DE0D074-0791-48D0-95ED-2FC565D75DCF}" srcOrd="1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70C5DED2-5680-46E9-B00B-CBC3FFFBEA78}" type="parTrans" cxnId="{2FC3187D-FA13-4E42-A792-4023CA58807A}">
      <dgm:prSet/>
      <dgm:spPr/>
      <dgm:t>
        <a:bodyPr/>
        <a:lstStyle/>
        <a:p>
          <a:endParaRPr lang="en-GB"/>
        </a:p>
      </dgm:t>
    </dgm:pt>
    <dgm:pt modelId="{4133E504-0A7C-4EB7-994C-646E97F3DDB9}">
      <dgm:prSet phldrT="[Text]" custT="1"/>
      <dgm:spPr>
        <a:solidFill>
          <a:srgbClr val="A6377D">
            <a:alpha val="50000"/>
          </a:srgbClr>
        </a:solidFill>
      </dgm:spPr>
      <dgm:t>
        <a:bodyPr>
          <a:noAutofit/>
        </a:bodyPr>
        <a:lstStyle/>
        <a:p>
          <a:pPr rtl="0"/>
          <a:r>
            <a:rPr lang="fr" sz="1300" b="0" i="0" u="none" strike="noStrike">
              <a:highlight>
                <a:srgbClr val="000000">
                  <a:alpha val="0"/>
                </a:srgbClr>
              </a:highlight>
              <a:latin typeface="Calibri"/>
            </a:rPr>
            <a:t>La personnalité</a:t>
          </a:r>
        </a:p>
      </dgm:t>
    </dgm:pt>
    <dgm:pt modelId="{C55C4D9D-6D44-48EE-96EC-6C28C942E77D}" type="sibTrans" cxnId="{2FC3187D-FA13-4E42-A792-4023CA58807A}">
      <dgm:prSet/>
      <dgm:spPr/>
      <dgm:t>
        <a:bodyPr/>
        <a:lstStyle/>
        <a:p>
          <a:endParaRPr lang="en-GB"/>
        </a:p>
      </dgm:t>
    </dgm:pt>
    <dgm:pt modelId="{EC748F90-C53D-42CD-9D4C-DB05C1B3B0F2}" type="parTrans" cxnId="{43893F66-433A-4C7B-B36C-8F1A8A0FDDB4}">
      <dgm:prSet/>
      <dgm:spPr/>
      <dgm:t>
        <a:bodyPr/>
        <a:lstStyle/>
        <a:p>
          <a:endParaRPr lang="en-GB"/>
        </a:p>
      </dgm:t>
    </dgm:pt>
    <dgm:pt modelId="{6D4CE816-9F75-4E6B-AD4D-CAE838659D16}">
      <dgm:prSet phldrT="[Text]" custT="1"/>
      <dgm:spPr/>
      <dgm:t>
        <a:bodyPr>
          <a:noAutofit/>
        </a:bodyPr>
        <a:lstStyle/>
        <a:p>
          <a:pPr rtl="0"/>
          <a:r>
            <a:rPr lang="fr" sz="1300" b="0" i="0" u="none" strike="noStrike">
              <a:highlight>
                <a:srgbClr val="000000">
                  <a:alpha val="0"/>
                </a:srgbClr>
              </a:highlight>
              <a:latin typeface="Calibri"/>
            </a:rPr>
            <a:t>Les préférences</a:t>
          </a:r>
        </a:p>
      </dgm:t>
    </dgm:pt>
    <dgm:pt modelId="{281501E9-C861-4BAC-B65F-769F58595330}" type="sibTrans" cxnId="{43893F66-433A-4C7B-B36C-8F1A8A0FDDB4}">
      <dgm:prSet/>
      <dgm:spPr/>
      <dgm:t>
        <a:bodyPr/>
        <a:lstStyle/>
        <a:p>
          <a:endParaRPr lang="en-GB"/>
        </a:p>
      </dgm:t>
    </dgm:pt>
    <dgm:pt modelId="{8C068257-B2E5-4369-BCC3-71DCD155FBF0}" type="parTrans" cxnId="{2139576D-F65A-4AD5-97AB-C5BC8AAF9651}">
      <dgm:prSet/>
      <dgm:spPr/>
      <dgm:t>
        <a:bodyPr/>
        <a:lstStyle/>
        <a:p>
          <a:endParaRPr lang="en-GB"/>
        </a:p>
      </dgm:t>
    </dgm:pt>
    <dgm:pt modelId="{22AA874C-1230-4866-9D9E-0CB668C7D98E}">
      <dgm:prSet phldrT="[Text]" custT="1"/>
      <dgm:spPr/>
      <dgm:t>
        <a:bodyPr>
          <a:noAutofit/>
        </a:bodyPr>
        <a:lstStyle/>
        <a:p>
          <a:pPr rtl="0"/>
          <a:r>
            <a:rPr lang="fr" sz="1300" b="0" i="0" u="none" strike="noStrike">
              <a:highlight>
                <a:srgbClr val="000000">
                  <a:alpha val="0"/>
                </a:srgbClr>
              </a:highlight>
              <a:latin typeface="Calibri"/>
            </a:rPr>
            <a:t>Les compétences</a:t>
          </a:r>
        </a:p>
      </dgm:t>
    </dgm:pt>
    <dgm:pt modelId="{3D8CEFD8-FA5E-4108-9481-73EBCB1C8FCF}" type="sibTrans" cxnId="{2139576D-F65A-4AD5-97AB-C5BC8AAF9651}">
      <dgm:prSet/>
      <dgm:spPr/>
      <dgm:t>
        <a:bodyPr/>
        <a:lstStyle/>
        <a:p>
          <a:endParaRPr lang="en-GB"/>
        </a:p>
      </dgm:t>
    </dgm:pt>
    <dgm:pt modelId="{A8AC5A9C-A006-4659-9F50-21B63DE338A1}" type="parTrans" cxnId="{96CA3D51-33B6-4E09-ABC9-FA6C85AEBB21}">
      <dgm:prSet/>
      <dgm:spPr/>
      <dgm:t>
        <a:bodyPr/>
        <a:lstStyle/>
        <a:p>
          <a:endParaRPr lang="en-GB"/>
        </a:p>
      </dgm:t>
    </dgm:pt>
    <dgm:pt modelId="{5E3A8B7E-F76C-4C0E-A4B5-9539E88C2569}">
      <dgm:prSet phldrT="[Text]" custT="1"/>
      <dgm:spPr/>
      <dgm:t>
        <a:bodyPr>
          <a:noAutofit/>
        </a:bodyPr>
        <a:lstStyle/>
        <a:p>
          <a:pPr rtl="0"/>
          <a:r>
            <a:rPr lang="fr" sz="1300" b="0" i="0" u="none" strike="noStrike">
              <a:highlight>
                <a:srgbClr val="000000">
                  <a:alpha val="0"/>
                </a:srgbClr>
              </a:highlight>
              <a:latin typeface="Calibri"/>
            </a:rPr>
            <a:t>Les circonstances</a:t>
          </a:r>
        </a:p>
      </dgm:t>
    </dgm:pt>
    <dgm:pt modelId="{2EFF0985-ABEA-4991-B362-7B2F306D1347}" type="sibTrans" cxnId="{96CA3D51-33B6-4E09-ABC9-FA6C85AEBB21}">
      <dgm:prSet/>
      <dgm:spPr/>
      <dgm:t>
        <a:bodyPr/>
        <a:lstStyle/>
        <a:p>
          <a:endParaRPr lang="en-GB"/>
        </a:p>
      </dgm:t>
    </dgm:pt>
    <dgm:pt modelId="{1CC48C0F-81C1-4346-9ADE-A06E0A9BCC64}" type="parTrans" cxnId="{8E728499-8A93-4C97-8FA1-9236D4697B6E}">
      <dgm:prSet/>
      <dgm:spPr/>
      <dgm:t>
        <a:bodyPr/>
        <a:lstStyle/>
        <a:p>
          <a:endParaRPr lang="en-GB"/>
        </a:p>
      </dgm:t>
    </dgm:pt>
    <dgm:pt modelId="{8946E370-EA8E-4941-9487-76FC5B1CFD48}">
      <dgm:prSet phldrT="[Text]" custT="1"/>
      <dgm:spPr>
        <a:solidFill>
          <a:srgbClr val="7030A0">
            <a:alpha val="50000"/>
          </a:srgbClr>
        </a:solidFill>
      </dgm:spPr>
      <dgm:t>
        <a:bodyPr>
          <a:noAutofit/>
        </a:bodyPr>
        <a:lstStyle/>
        <a:p>
          <a:pPr rtl="0"/>
          <a:r>
            <a:rPr lang="fr" sz="1300" b="0" i="0" u="none" strike="noStrike">
              <a:highlight>
                <a:srgbClr val="000000">
                  <a:alpha val="0"/>
                </a:srgbClr>
              </a:highlight>
              <a:latin typeface="Calibri"/>
            </a:rPr>
            <a:t>Les réactions</a:t>
          </a:r>
        </a:p>
      </dgm:t>
    </dgm:pt>
    <dgm:pt modelId="{49AAC758-A57D-4250-AE62-22C3BE4A1694}" type="sibTrans" cxnId="{8E728499-8A93-4C97-8FA1-9236D4697B6E}">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5">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5">
        <dgm:presLayoutVars>
          <dgm:bulletEnabled val="1"/>
        </dgm:presLayoutVars>
      </dgm:prSet>
      <dgm:spPr/>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5">
        <dgm:presLayoutVars>
          <dgm:bulletEnabled val="1"/>
        </dgm:presLayoutVars>
      </dgm:prSet>
      <dgm:spPr/>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5">
        <dgm:presLayoutVars>
          <dgm:bulletEnabled val="1"/>
        </dgm:presLayoutVars>
      </dgm:prSet>
      <dgm:spPr/>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5">
        <dgm:presLayoutVars>
          <dgm:bulletEnabled val="1"/>
        </dgm:presLayoutVars>
      </dgm:prSet>
      <dgm:spPr/>
    </dgm:pt>
  </dgm:ptLst>
  <dgm:cxnLst>
    <dgm:cxn modelId="{CF2F060C-E966-4F5A-877D-9B279A3E6CAC}" type="presOf" srcId="{4133E504-0A7C-4EB7-994C-646E97F3DDB9}" destId="{D568C6AD-76E6-42BF-AA20-56D29C9CA0C4}" srcOrd="0" destOrd="0" presId="urn:microsoft.com/office/officeart/2005/8/layout/venn3"/>
    <dgm:cxn modelId="{64E4D234-FA79-4B44-914D-B8FFAD47FF35}" type="presOf" srcId="{6D4CE816-9F75-4E6B-AD4D-CAE838659D16}" destId="{15BF5D47-752E-4682-A340-374DD7177C71}" srcOrd="0" destOrd="0" presId="urn:microsoft.com/office/officeart/2005/8/layout/venn3"/>
    <dgm:cxn modelId="{96CA3D51-33B6-4E09-ABC9-FA6C85AEBB21}" srcId="{FD02233F-8770-4C57-BA10-6DC1A3B80408}" destId="{5E3A8B7E-F76C-4C0E-A4B5-9539E88C2569}" srcOrd="3" destOrd="0" parTransId="{A8AC5A9C-A006-4659-9F50-21B63DE338A1}" sibTransId="{2EFF0985-ABEA-4991-B362-7B2F306D1347}"/>
    <dgm:cxn modelId="{C192B460-A047-4BBE-9E33-BD8C68C8A15A}" type="presOf" srcId="{22AA874C-1230-4866-9D9E-0CB668C7D98E}" destId="{4D3F0B4A-CBE0-4700-A961-3FF9F6DC9300}" srcOrd="0" destOrd="0" presId="urn:microsoft.com/office/officeart/2005/8/layout/venn3"/>
    <dgm:cxn modelId="{43893F66-433A-4C7B-B36C-8F1A8A0FDDB4}" srcId="{FD02233F-8770-4C57-BA10-6DC1A3B80408}" destId="{6D4CE816-9F75-4E6B-AD4D-CAE838659D16}" srcOrd="1" destOrd="0" parTransId="{EC748F90-C53D-42CD-9D4C-DB05C1B3B0F2}" sibTransId="{281501E9-C861-4BAC-B65F-769F58595330}"/>
    <dgm:cxn modelId="{BD8C2567-0633-4D74-9CD5-D4189A0FC3E4}" type="presOf" srcId="{5E3A8B7E-F76C-4C0E-A4B5-9539E88C2569}" destId="{85AA4077-DE0A-4C64-B44C-946446B9B08A}" srcOrd="0" destOrd="0" presId="urn:microsoft.com/office/officeart/2005/8/layout/venn3"/>
    <dgm:cxn modelId="{2139576D-F65A-4AD5-97AB-C5BC8AAF9651}" srcId="{FD02233F-8770-4C57-BA10-6DC1A3B80408}" destId="{22AA874C-1230-4866-9D9E-0CB668C7D98E}" srcOrd="2" destOrd="0" parTransId="{8C068257-B2E5-4369-BCC3-71DCD155FBF0}" sibTransId="{3D8CEFD8-FA5E-4108-9481-73EBCB1C8FCF}"/>
    <dgm:cxn modelId="{2FC3187D-FA13-4E42-A792-4023CA58807A}" srcId="{FD02233F-8770-4C57-BA10-6DC1A3B80408}" destId="{4133E504-0A7C-4EB7-994C-646E97F3DDB9}" srcOrd="0" destOrd="0" parTransId="{70C5DED2-5680-46E9-B00B-CBC3FFFBEA78}" sibTransId="{C55C4D9D-6D44-48EE-96EC-6C28C942E77D}"/>
    <dgm:cxn modelId="{8E728499-8A93-4C97-8FA1-9236D4697B6E}" srcId="{FD02233F-8770-4C57-BA10-6DC1A3B80408}" destId="{8946E370-EA8E-4941-9487-76FC5B1CFD48}" srcOrd="4" destOrd="0" parTransId="{1CC48C0F-81C1-4346-9ADE-A06E0A9BCC64}" sibTransId="{49AAC758-A57D-4250-AE62-22C3BE4A1694}"/>
    <dgm:cxn modelId="{23496CB2-29C7-4973-A8C4-0230B0AD8031}" type="presOf" srcId="{FD02233F-8770-4C57-BA10-6DC1A3B80408}" destId="{D26602FC-90CA-43F0-B3F0-D1809AA5E32D}" srcOrd="0" destOrd="0" presId="urn:microsoft.com/office/officeart/2005/8/layout/venn3"/>
    <dgm:cxn modelId="{F73692DA-E8D6-4CAB-9CB7-F74C6187C0E9}" type="presOf" srcId="{8946E370-EA8E-4941-9487-76FC5B1CFD48}" destId="{0BDABC2F-191F-4485-B2BA-C62918309310}" srcOrd="0" destOrd="0" presId="urn:microsoft.com/office/officeart/2005/8/layout/venn3"/>
    <dgm:cxn modelId="{91AB37FB-DEEF-40CD-9786-1BAF1D4959CE}" type="presParOf" srcId="{D26602FC-90CA-43F0-B3F0-D1809AA5E32D}" destId="{D568C6AD-76E6-42BF-AA20-56D29C9CA0C4}" srcOrd="0" destOrd="0" presId="urn:microsoft.com/office/officeart/2005/8/layout/venn3"/>
    <dgm:cxn modelId="{478B4B5A-F984-4350-83F6-D8F41890AD86}" type="presParOf" srcId="{D26602FC-90CA-43F0-B3F0-D1809AA5E32D}" destId="{245A3875-E702-4907-927D-0641D38032E0}" srcOrd="1" destOrd="0" presId="urn:microsoft.com/office/officeart/2005/8/layout/venn3"/>
    <dgm:cxn modelId="{5D7E746D-E724-43F6-B069-3555BBC4374B}" type="presParOf" srcId="{D26602FC-90CA-43F0-B3F0-D1809AA5E32D}" destId="{15BF5D47-752E-4682-A340-374DD7177C71}" srcOrd="2" destOrd="0" presId="urn:microsoft.com/office/officeart/2005/8/layout/venn3"/>
    <dgm:cxn modelId="{D92FD004-792E-408F-B4C1-36490BD495C6}" type="presParOf" srcId="{D26602FC-90CA-43F0-B3F0-D1809AA5E32D}" destId="{B95F0601-44DD-4D1D-8210-D990634E614A}" srcOrd="3" destOrd="0" presId="urn:microsoft.com/office/officeart/2005/8/layout/venn3"/>
    <dgm:cxn modelId="{6CF86226-65E4-43BE-B377-05B90BF80A18}" type="presParOf" srcId="{D26602FC-90CA-43F0-B3F0-D1809AA5E32D}" destId="{4D3F0B4A-CBE0-4700-A961-3FF9F6DC9300}" srcOrd="4" destOrd="0" presId="urn:microsoft.com/office/officeart/2005/8/layout/venn3"/>
    <dgm:cxn modelId="{23E1EE3B-D45B-43FF-96E5-A0EB47E80663}" type="presParOf" srcId="{D26602FC-90CA-43F0-B3F0-D1809AA5E32D}" destId="{1ABDA6AA-FBA5-4474-888C-781EDEA3EA52}" srcOrd="5" destOrd="0" presId="urn:microsoft.com/office/officeart/2005/8/layout/venn3"/>
    <dgm:cxn modelId="{FD2483A0-9A4E-41A0-B5BD-DD2288334EA7}" type="presParOf" srcId="{D26602FC-90CA-43F0-B3F0-D1809AA5E32D}" destId="{85AA4077-DE0A-4C64-B44C-946446B9B08A}" srcOrd="6" destOrd="0" presId="urn:microsoft.com/office/officeart/2005/8/layout/venn3"/>
    <dgm:cxn modelId="{E775E5D1-80AA-4B86-A619-BEA3BEF9FB59}" type="presParOf" srcId="{D26602FC-90CA-43F0-B3F0-D1809AA5E32D}" destId="{D0E77207-19A4-4D1B-BAA0-89F8165AFF2A}" srcOrd="7" destOrd="0" presId="urn:microsoft.com/office/officeart/2005/8/layout/venn3"/>
    <dgm:cxn modelId="{50AEAF60-14CC-4A7F-8AEF-02DB0204B44C}" type="presParOf" srcId="{D26602FC-90CA-43F0-B3F0-D1809AA5E32D}" destId="{0BDABC2F-191F-4485-B2BA-C62918309310}" srcOrd="8"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70C5DED2-5680-46E9-B00B-CBC3FFFBEA78}" type="parTrans" cxnId="{6467CA72-1C5A-4709-B55E-F94453FABB7D}">
      <dgm:prSet/>
      <dgm:spPr/>
      <dgm:t>
        <a:bodyPr/>
        <a:lstStyle/>
        <a:p>
          <a:endParaRPr lang="en-GB"/>
        </a:p>
      </dgm:t>
    </dgm:pt>
    <dgm:pt modelId="{4133E504-0A7C-4EB7-994C-646E97F3DDB9}">
      <dgm:prSet phldrT="[Text]" custT="1"/>
      <dgm:spPr>
        <a:solidFill>
          <a:srgbClr val="A6377D">
            <a:alpha val="50000"/>
          </a:srgbClr>
        </a:solidFill>
      </dgm:spPr>
      <dgm:t>
        <a:bodyPr>
          <a:noAutofit/>
        </a:bodyPr>
        <a:lstStyle/>
        <a:p>
          <a:pPr rtl="0"/>
          <a:r>
            <a:rPr lang="fr" sz="1200" b="0" i="0" u="none" strike="noStrike" dirty="0">
              <a:highlight>
                <a:srgbClr val="000000">
                  <a:alpha val="0"/>
                </a:srgbClr>
              </a:highlight>
              <a:latin typeface="Calibri"/>
            </a:rPr>
            <a:t>Les problèmes</a:t>
          </a:r>
        </a:p>
      </dgm:t>
    </dgm:pt>
    <dgm:pt modelId="{C55C4D9D-6D44-48EE-96EC-6C28C942E77D}" type="sibTrans" cxnId="{6467CA72-1C5A-4709-B55E-F94453FABB7D}">
      <dgm:prSet/>
      <dgm:spPr/>
      <dgm:t>
        <a:bodyPr/>
        <a:lstStyle/>
        <a:p>
          <a:endParaRPr lang="en-GB"/>
        </a:p>
      </dgm:t>
    </dgm:pt>
    <dgm:pt modelId="{EC748F90-C53D-42CD-9D4C-DB05C1B3B0F2}" type="parTrans" cxnId="{60544DAE-2847-49BE-880C-E98FA02B30B7}">
      <dgm:prSet/>
      <dgm:spPr/>
      <dgm:t>
        <a:bodyPr/>
        <a:lstStyle/>
        <a:p>
          <a:endParaRPr lang="en-GB"/>
        </a:p>
      </dgm:t>
    </dgm:pt>
    <dgm:pt modelId="{6D4CE816-9F75-4E6B-AD4D-CAE838659D16}">
      <dgm:prSet phldrT="[Text]" custT="1"/>
      <dgm:spPr/>
      <dgm:t>
        <a:bodyPr>
          <a:noAutofit/>
        </a:bodyPr>
        <a:lstStyle/>
        <a:p>
          <a:pPr rtl="0"/>
          <a:r>
            <a:rPr lang="fr" sz="1500" b="0" i="0" u="none" strike="noStrike">
              <a:highlight>
                <a:srgbClr val="000000">
                  <a:alpha val="0"/>
                </a:srgbClr>
              </a:highlight>
              <a:latin typeface="Calibri"/>
            </a:rPr>
            <a:t>Les solutions </a:t>
          </a:r>
        </a:p>
      </dgm:t>
    </dgm:pt>
    <dgm:pt modelId="{281501E9-C861-4BAC-B65F-769F58595330}" type="sibTrans" cxnId="{60544DAE-2847-49BE-880C-E98FA02B30B7}">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2">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2">
        <dgm:presLayoutVars>
          <dgm:bulletEnabled val="1"/>
        </dgm:presLayoutVars>
      </dgm:prSet>
      <dgm:spPr/>
    </dgm:pt>
  </dgm:ptLst>
  <dgm:cxnLst>
    <dgm:cxn modelId="{00ECC002-432F-43C5-8794-D80F093D48D3}" type="presOf" srcId="{4133E504-0A7C-4EB7-994C-646E97F3DDB9}" destId="{D568C6AD-76E6-42BF-AA20-56D29C9CA0C4}" srcOrd="0" destOrd="0" presId="urn:microsoft.com/office/officeart/2005/8/layout/venn3"/>
    <dgm:cxn modelId="{E6E0A836-3D58-493F-8993-BEE7C523FA64}" type="presOf" srcId="{FD02233F-8770-4C57-BA10-6DC1A3B80408}" destId="{D26602FC-90CA-43F0-B3F0-D1809AA5E32D}" srcOrd="0" destOrd="0" presId="urn:microsoft.com/office/officeart/2005/8/layout/venn3"/>
    <dgm:cxn modelId="{6467CA72-1C5A-4709-B55E-F94453FABB7D}" srcId="{FD02233F-8770-4C57-BA10-6DC1A3B80408}" destId="{4133E504-0A7C-4EB7-994C-646E97F3DDB9}" srcOrd="0" destOrd="0" parTransId="{70C5DED2-5680-46E9-B00B-CBC3FFFBEA78}" sibTransId="{C55C4D9D-6D44-48EE-96EC-6C28C942E77D}"/>
    <dgm:cxn modelId="{60544DAE-2847-49BE-880C-E98FA02B30B7}" srcId="{FD02233F-8770-4C57-BA10-6DC1A3B80408}" destId="{6D4CE816-9F75-4E6B-AD4D-CAE838659D16}" srcOrd="1" destOrd="0" parTransId="{EC748F90-C53D-42CD-9D4C-DB05C1B3B0F2}" sibTransId="{281501E9-C861-4BAC-B65F-769F58595330}"/>
    <dgm:cxn modelId="{BA72BDBC-D3D6-4F2E-9BF3-BCAA6BEA2F1D}" type="presOf" srcId="{6D4CE816-9F75-4E6B-AD4D-CAE838659D16}" destId="{15BF5D47-752E-4682-A340-374DD7177C71}" srcOrd="0" destOrd="0" presId="urn:microsoft.com/office/officeart/2005/8/layout/venn3"/>
    <dgm:cxn modelId="{8243B8C8-F497-4E06-8A14-543B21ECFF3A}" type="presParOf" srcId="{D26602FC-90CA-43F0-B3F0-D1809AA5E32D}" destId="{D568C6AD-76E6-42BF-AA20-56D29C9CA0C4}" srcOrd="0" destOrd="0" presId="urn:microsoft.com/office/officeart/2005/8/layout/venn3"/>
    <dgm:cxn modelId="{56F5E791-16B0-4F54-9D19-0613A5421CC1}" type="presParOf" srcId="{D26602FC-90CA-43F0-B3F0-D1809AA5E32D}" destId="{245A3875-E702-4907-927D-0641D38032E0}" srcOrd="1" destOrd="0" presId="urn:microsoft.com/office/officeart/2005/8/layout/venn3"/>
    <dgm:cxn modelId="{CD48027C-2EDA-45C2-9393-734942EE98B8}" type="presParOf" srcId="{D26602FC-90CA-43F0-B3F0-D1809AA5E32D}" destId="{15BF5D47-752E-4682-A340-374DD7177C71}"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C0E67-73D7-437D-A85A-AEEE381E486B}">
      <dsp:nvSpPr>
        <dsp:cNvPr id="0" name=""/>
        <dsp:cNvSpPr/>
      </dsp:nvSpPr>
      <dsp:spPr>
        <a:xfrm rot="16200000">
          <a:off x="-1222596" y="1228509"/>
          <a:ext cx="4618835" cy="216181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fr" sz="2000" b="0" i="0" u="none" strike="noStrike" kern="1200" dirty="0">
              <a:highlight>
                <a:srgbClr val="000000">
                  <a:alpha val="0"/>
                </a:srgbClr>
              </a:highlight>
              <a:latin typeface="Calibri"/>
            </a:rPr>
            <a:t>INTRODUCTION À LA MÉDIATION</a:t>
          </a:r>
        </a:p>
        <a:p>
          <a:pPr marL="0" lvl="0" indent="0" algn="l" defTabSz="889000">
            <a:lnSpc>
              <a:spcPct val="90000"/>
            </a:lnSpc>
            <a:spcBef>
              <a:spcPct val="0"/>
            </a:spcBef>
            <a:spcAft>
              <a:spcPct val="35000"/>
            </a:spcAft>
            <a:buNone/>
          </a:pPr>
          <a:endParaRPr lang="en-GB" sz="1600" kern="1200" dirty="0"/>
        </a:p>
        <a:p>
          <a:pPr marL="0" lvl="1" indent="0" algn="l" defTabSz="889000" rtl="0">
            <a:lnSpc>
              <a:spcPct val="90000"/>
            </a:lnSpc>
            <a:spcBef>
              <a:spcPct val="0"/>
            </a:spcBef>
            <a:spcAft>
              <a:spcPct val="15000"/>
            </a:spcAft>
            <a:buNone/>
          </a:pPr>
          <a:r>
            <a:rPr lang="fr" sz="2000" b="0" i="0" u="none" strike="noStrike" kern="1200" dirty="0">
              <a:solidFill>
                <a:srgbClr val="FFFFFF"/>
              </a:solidFill>
              <a:highlight>
                <a:srgbClr val="000000">
                  <a:alpha val="0"/>
                </a:srgbClr>
              </a:highlight>
              <a:latin typeface="Calibri"/>
              <a:ea typeface="Calibri"/>
              <a:cs typeface="Times New Roman"/>
            </a:rPr>
            <a:t>Découvrez le pouvoir et le potentiel de la médiation communautaire. </a:t>
          </a:r>
          <a:endParaRPr lang="en-GB" sz="1600" kern="1200" dirty="0">
            <a:solidFill>
              <a:schemeClr val="bg1"/>
            </a:solidFill>
          </a:endParaRPr>
        </a:p>
      </dsp:txBody>
      <dsp:txXfrm rot="5400000">
        <a:off x="5913" y="923767"/>
        <a:ext cx="2161816" cy="2771301"/>
      </dsp:txXfrm>
    </dsp:sp>
    <dsp:sp modelId="{1277C630-D230-42DB-B585-3C3AE14165B2}">
      <dsp:nvSpPr>
        <dsp:cNvPr id="0" name=""/>
        <dsp:cNvSpPr/>
      </dsp:nvSpPr>
      <dsp:spPr>
        <a:xfrm rot="16200000">
          <a:off x="1101356" y="1228509"/>
          <a:ext cx="4618835" cy="216181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fr" sz="2000" b="0" i="0" u="none" strike="noStrike" kern="1200" dirty="0">
              <a:highlight>
                <a:srgbClr val="000000">
                  <a:alpha val="0"/>
                </a:srgbClr>
              </a:highlight>
              <a:latin typeface="Calibri"/>
            </a:rPr>
            <a:t>CONNAISSANCES</a:t>
          </a:r>
        </a:p>
        <a:p>
          <a:pPr marL="0" lvl="0" indent="0" algn="l" defTabSz="889000">
            <a:lnSpc>
              <a:spcPct val="90000"/>
            </a:lnSpc>
            <a:spcBef>
              <a:spcPct val="0"/>
            </a:spcBef>
            <a:spcAft>
              <a:spcPct val="35000"/>
            </a:spcAft>
            <a:buNone/>
          </a:pPr>
          <a:endParaRPr lang="en-GB" sz="1600" kern="1200" dirty="0"/>
        </a:p>
        <a:p>
          <a:pPr marL="0" lvl="1" indent="0" algn="l" defTabSz="889000" rtl="0">
            <a:lnSpc>
              <a:spcPct val="90000"/>
            </a:lnSpc>
            <a:spcBef>
              <a:spcPct val="0"/>
            </a:spcBef>
            <a:spcAft>
              <a:spcPct val="15000"/>
            </a:spcAft>
            <a:buNone/>
          </a:pPr>
          <a:r>
            <a:rPr lang="fr" sz="2000" b="0" i="0" u="none" strike="noStrike" kern="1200" dirty="0">
              <a:highlight>
                <a:srgbClr val="000000">
                  <a:alpha val="0"/>
                </a:srgbClr>
              </a:highlight>
              <a:latin typeface="Calibri"/>
            </a:rPr>
            <a:t>Compétences en matière de leadership et de plaidoyer pour le développement de communautés fortes, positives et équitables.</a:t>
          </a:r>
        </a:p>
      </dsp:txBody>
      <dsp:txXfrm rot="5400000">
        <a:off x="2329865" y="923767"/>
        <a:ext cx="2161816" cy="2771301"/>
      </dsp:txXfrm>
    </dsp:sp>
    <dsp:sp modelId="{48373090-30C2-446F-BED0-742D4D3BE4AA}">
      <dsp:nvSpPr>
        <dsp:cNvPr id="0" name=""/>
        <dsp:cNvSpPr/>
      </dsp:nvSpPr>
      <dsp:spPr>
        <a:xfrm rot="16200000">
          <a:off x="3425309" y="1228509"/>
          <a:ext cx="4618835" cy="2161816"/>
        </a:xfrm>
        <a:prstGeom prst="flowChartManualOperation">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rtl="0">
            <a:lnSpc>
              <a:spcPct val="90000"/>
            </a:lnSpc>
            <a:spcBef>
              <a:spcPct val="0"/>
            </a:spcBef>
            <a:spcAft>
              <a:spcPct val="35000"/>
            </a:spcAft>
            <a:buNone/>
          </a:pPr>
          <a:r>
            <a:rPr lang="fr" sz="1800" b="0" i="0" u="none" strike="noStrike" kern="1200" dirty="0">
              <a:highlight>
                <a:srgbClr val="000000">
                  <a:alpha val="0"/>
                </a:srgbClr>
              </a:highlight>
              <a:latin typeface="Calibri"/>
            </a:rPr>
            <a:t>STRATÉGIE</a:t>
          </a:r>
        </a:p>
        <a:p>
          <a:pPr marL="0" lvl="0" indent="0" algn="l" defTabSz="800100">
            <a:lnSpc>
              <a:spcPct val="90000"/>
            </a:lnSpc>
            <a:spcBef>
              <a:spcPct val="0"/>
            </a:spcBef>
            <a:spcAft>
              <a:spcPct val="35000"/>
            </a:spcAft>
            <a:buNone/>
          </a:pPr>
          <a:endParaRPr lang="en-GB" sz="1400" kern="1200" dirty="0"/>
        </a:p>
        <a:p>
          <a:pPr marL="0" lvl="1" indent="0" algn="l" defTabSz="800100" rtl="0">
            <a:lnSpc>
              <a:spcPct val="90000"/>
            </a:lnSpc>
            <a:spcBef>
              <a:spcPct val="0"/>
            </a:spcBef>
            <a:spcAft>
              <a:spcPct val="15000"/>
            </a:spcAft>
            <a:buNone/>
          </a:pPr>
          <a:r>
            <a:rPr lang="fr" sz="1800" b="0" i="0" u="none" strike="noStrike" kern="1200" dirty="0">
              <a:highlight>
                <a:srgbClr val="000000">
                  <a:alpha val="0"/>
                </a:srgbClr>
              </a:highlight>
              <a:latin typeface="Calibri"/>
            </a:rPr>
            <a:t>Réaliser le changement - stratégies et nouvelles approches de la médiation communautaire et de l'inclusion active (COMMENT) </a:t>
          </a:r>
        </a:p>
      </dsp:txBody>
      <dsp:txXfrm rot="5400000">
        <a:off x="4653818" y="923767"/>
        <a:ext cx="2161816" cy="2771301"/>
      </dsp:txXfrm>
    </dsp:sp>
    <dsp:sp modelId="{8AB57ED7-CCE8-412A-8E3F-8750C1C0D125}">
      <dsp:nvSpPr>
        <dsp:cNvPr id="0" name=""/>
        <dsp:cNvSpPr/>
      </dsp:nvSpPr>
      <dsp:spPr>
        <a:xfrm rot="16200000">
          <a:off x="5764405" y="1213365"/>
          <a:ext cx="4618835" cy="219210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rtl="0">
            <a:lnSpc>
              <a:spcPct val="90000"/>
            </a:lnSpc>
            <a:spcBef>
              <a:spcPct val="0"/>
            </a:spcBef>
            <a:spcAft>
              <a:spcPct val="35000"/>
            </a:spcAft>
            <a:buNone/>
          </a:pPr>
          <a:r>
            <a:rPr lang="fr" sz="1800" b="0" i="0" u="none" strike="noStrike" kern="1200" dirty="0">
              <a:solidFill>
                <a:srgbClr val="FFFFFF"/>
              </a:solidFill>
              <a:highlight>
                <a:srgbClr val="000000">
                  <a:alpha val="0"/>
                </a:srgbClr>
              </a:highlight>
              <a:latin typeface="Calibri"/>
              <a:ea typeface="+mn-ea"/>
              <a:cs typeface="+mn-cs"/>
            </a:rPr>
            <a:t>PRATIQUES EN MATIÈRE DE COMMUNICATION ET DE MÉDIAS </a:t>
          </a:r>
          <a:endParaRPr lang="en-GB" sz="1800" kern="1200" dirty="0">
            <a:solidFill>
              <a:prstClr val="white"/>
            </a:solidFill>
            <a:latin typeface="Calibri" panose="020F0502020204030204"/>
            <a:ea typeface="+mn-ea"/>
            <a:cs typeface="+mn-cs"/>
          </a:endParaRPr>
        </a:p>
        <a:p>
          <a:pPr marL="0" lvl="1" indent="0" algn="l" defTabSz="711200" rtl="0">
            <a:lnSpc>
              <a:spcPct val="90000"/>
            </a:lnSpc>
            <a:spcBef>
              <a:spcPct val="0"/>
            </a:spcBef>
            <a:spcAft>
              <a:spcPct val="15000"/>
            </a:spcAft>
            <a:buFont typeface="+mj-lt"/>
            <a:buNone/>
          </a:pPr>
          <a:r>
            <a:rPr lang="fr" sz="1600" b="0" i="0" u="none" strike="noStrike" kern="1200" dirty="0">
              <a:highlight>
                <a:srgbClr val="000000">
                  <a:alpha val="0"/>
                </a:srgbClr>
              </a:highlight>
              <a:latin typeface="Calibri"/>
            </a:rPr>
            <a:t>Outils et compétences pour devenir une voix informée dans les débats médiatiques et dans l'élaboration des politiques et la planification des ressources.</a:t>
          </a:r>
          <a:endParaRPr lang="en-GB" sz="1600" kern="1200" dirty="0"/>
        </a:p>
      </dsp:txBody>
      <dsp:txXfrm rot="5400000">
        <a:off x="6977771" y="923766"/>
        <a:ext cx="2192103" cy="2771301"/>
      </dsp:txXfrm>
    </dsp:sp>
    <dsp:sp modelId="{B9DC2B97-4ABA-4575-B0F0-152ADF271CBB}">
      <dsp:nvSpPr>
        <dsp:cNvPr id="0" name=""/>
        <dsp:cNvSpPr/>
      </dsp:nvSpPr>
      <dsp:spPr>
        <a:xfrm rot="16200000">
          <a:off x="8109415" y="1228509"/>
          <a:ext cx="4618835" cy="2161816"/>
        </a:xfrm>
        <a:prstGeom prst="flowChartManualOperation">
          <a:avLst/>
        </a:prstGeom>
        <a:solidFill>
          <a:srgbClr val="F3A8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fr" sz="2000" b="0" i="0" u="none" strike="noStrike" kern="1200" dirty="0">
              <a:solidFill>
                <a:srgbClr val="FFFFFF"/>
              </a:solidFill>
              <a:highlight>
                <a:srgbClr val="000000">
                  <a:alpha val="0"/>
                </a:srgbClr>
              </a:highlight>
              <a:latin typeface="Calibri"/>
              <a:ea typeface="+mn-ea"/>
              <a:cs typeface="+mn-cs"/>
            </a:rPr>
            <a:t>MODÈLES DE RESSOURCES </a:t>
          </a:r>
        </a:p>
        <a:p>
          <a:pPr marL="0" lvl="0" algn="l" defTabSz="889000">
            <a:lnSpc>
              <a:spcPct val="90000"/>
            </a:lnSpc>
            <a:spcBef>
              <a:spcPct val="0"/>
            </a:spcBef>
            <a:spcAft>
              <a:spcPct val="35000"/>
            </a:spcAft>
            <a:buNone/>
          </a:pPr>
          <a:endParaRPr lang="en-US" sz="1600" kern="1200" dirty="0"/>
        </a:p>
        <a:p>
          <a:pPr marL="0" lvl="0" algn="l" defTabSz="889000" rtl="0">
            <a:lnSpc>
              <a:spcPct val="90000"/>
            </a:lnSpc>
            <a:spcBef>
              <a:spcPct val="0"/>
            </a:spcBef>
            <a:spcAft>
              <a:spcPct val="35000"/>
            </a:spcAft>
            <a:buNone/>
          </a:pPr>
          <a:r>
            <a:rPr lang="fr" sz="1800" b="0" i="0" u="none" strike="noStrike" kern="1200" dirty="0">
              <a:highlight>
                <a:srgbClr val="000000">
                  <a:alpha val="0"/>
                </a:srgbClr>
              </a:highlight>
              <a:latin typeface="Calibri"/>
            </a:rPr>
            <a:t>Tirer parti des investissements publics et communautaires, attirer des ressources</a:t>
          </a:r>
          <a:endParaRPr lang="en-GB" sz="1800" kern="1200" dirty="0"/>
        </a:p>
      </dsp:txBody>
      <dsp:txXfrm rot="5400000">
        <a:off x="9337924" y="923767"/>
        <a:ext cx="2161816" cy="2771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BD15-458D-4F4F-8901-68E68FB79A97}">
      <dsp:nvSpPr>
        <dsp:cNvPr id="0" name=""/>
        <dsp:cNvSpPr/>
      </dsp:nvSpPr>
      <dsp:spPr>
        <a:xfrm>
          <a:off x="0" y="509769"/>
          <a:ext cx="9872420" cy="67969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49442-B852-41A0-925A-20F18094993B}">
      <dsp:nvSpPr>
        <dsp:cNvPr id="0" name=""/>
        <dsp:cNvSpPr/>
      </dsp:nvSpPr>
      <dsp:spPr>
        <a:xfrm>
          <a:off x="4338"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1</a:t>
          </a:r>
        </a:p>
      </dsp:txBody>
      <dsp:txXfrm>
        <a:off x="4338" y="0"/>
        <a:ext cx="2863387" cy="679693"/>
      </dsp:txXfrm>
    </dsp:sp>
    <dsp:sp modelId="{910F60F3-354E-4DFF-A859-6100D5EB9052}">
      <dsp:nvSpPr>
        <dsp:cNvPr id="0" name=""/>
        <dsp:cNvSpPr/>
      </dsp:nvSpPr>
      <dsp:spPr>
        <a:xfrm>
          <a:off x="1351070"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66F5A-38D5-46EA-B413-136E0D381710}">
      <dsp:nvSpPr>
        <dsp:cNvPr id="0" name=""/>
        <dsp:cNvSpPr/>
      </dsp:nvSpPr>
      <dsp:spPr>
        <a:xfrm>
          <a:off x="3010895" y="1019539"/>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2</a:t>
          </a:r>
        </a:p>
      </dsp:txBody>
      <dsp:txXfrm>
        <a:off x="3010895" y="1019539"/>
        <a:ext cx="2863387" cy="679693"/>
      </dsp:txXfrm>
    </dsp:sp>
    <dsp:sp modelId="{675F97E8-DCEC-4930-96BA-FBB41E72AF08}">
      <dsp:nvSpPr>
        <dsp:cNvPr id="0" name=""/>
        <dsp:cNvSpPr/>
      </dsp:nvSpPr>
      <dsp:spPr>
        <a:xfrm>
          <a:off x="4357627"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F78BB-0848-415A-AB5A-6CCAB5E29F3F}">
      <dsp:nvSpPr>
        <dsp:cNvPr id="0" name=""/>
        <dsp:cNvSpPr/>
      </dsp:nvSpPr>
      <dsp:spPr>
        <a:xfrm>
          <a:off x="6017452"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3</a:t>
          </a:r>
        </a:p>
      </dsp:txBody>
      <dsp:txXfrm>
        <a:off x="6017452" y="0"/>
        <a:ext cx="2863387" cy="679693"/>
      </dsp:txXfrm>
    </dsp:sp>
    <dsp:sp modelId="{9A87EEF5-298A-48D2-9518-0DCF2FCB7ACE}">
      <dsp:nvSpPr>
        <dsp:cNvPr id="0" name=""/>
        <dsp:cNvSpPr/>
      </dsp:nvSpPr>
      <dsp:spPr>
        <a:xfrm>
          <a:off x="7364184"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383A-A2C2-49E7-89F1-8AD7B7DD5081}">
      <dsp:nvSpPr>
        <dsp:cNvPr id="0" name=""/>
        <dsp:cNvSpPr/>
      </dsp:nvSpPr>
      <dsp:spPr>
        <a:xfrm>
          <a:off x="4985735" y="0"/>
          <a:ext cx="1901560" cy="1901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614E-F7E4-4920-8767-5DF56FA85452}">
      <dsp:nvSpPr>
        <dsp:cNvPr id="0" name=""/>
        <dsp:cNvSpPr/>
      </dsp:nvSpPr>
      <dsp:spPr>
        <a:xfrm>
          <a:off x="5445130" y="730412"/>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Ressources</a:t>
          </a:r>
        </a:p>
      </dsp:txBody>
      <dsp:txXfrm>
        <a:off x="5445130" y="730412"/>
        <a:ext cx="1061178" cy="530352"/>
      </dsp:txXfrm>
    </dsp:sp>
    <dsp:sp modelId="{6FA2550D-063C-495A-A373-5C79102D3228}">
      <dsp:nvSpPr>
        <dsp:cNvPr id="0" name=""/>
        <dsp:cNvSpPr/>
      </dsp:nvSpPr>
      <dsp:spPr>
        <a:xfrm>
          <a:off x="4457464" y="1092623"/>
          <a:ext cx="1901560" cy="1901656"/>
        </a:xfrm>
        <a:prstGeom prst="leftCircularArrow">
          <a:avLst>
            <a:gd name="adj1" fmla="val 10980"/>
            <a:gd name="adj2" fmla="val 1142322"/>
            <a:gd name="adj3" fmla="val 6300000"/>
            <a:gd name="adj4" fmla="val 18900000"/>
            <a:gd name="adj5" fmla="val 125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BFE5-05A6-4045-8562-2869E5A8B845}">
      <dsp:nvSpPr>
        <dsp:cNvPr id="0" name=""/>
        <dsp:cNvSpPr/>
      </dsp:nvSpPr>
      <dsp:spPr>
        <a:xfrm>
          <a:off x="4714543" y="1825491"/>
          <a:ext cx="1461529"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Accès à l'information</a:t>
          </a:r>
        </a:p>
      </dsp:txBody>
      <dsp:txXfrm>
        <a:off x="4714543" y="1825491"/>
        <a:ext cx="1461529" cy="530352"/>
      </dsp:txXfrm>
    </dsp:sp>
    <dsp:sp modelId="{7CDA6AA2-2ECE-4A5C-B828-32F842489E7F}">
      <dsp:nvSpPr>
        <dsp:cNvPr id="0" name=""/>
        <dsp:cNvSpPr/>
      </dsp:nvSpPr>
      <dsp:spPr>
        <a:xfrm>
          <a:off x="4985735" y="2190157"/>
          <a:ext cx="1901560" cy="1901656"/>
        </a:xfrm>
        <a:prstGeom prst="circularArrow">
          <a:avLst>
            <a:gd name="adj1" fmla="val 10980"/>
            <a:gd name="adj2" fmla="val 1142322"/>
            <a:gd name="adj3" fmla="val 4500000"/>
            <a:gd name="adj4" fmla="val 13500000"/>
            <a:gd name="adj5" fmla="val 12500"/>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EEAF-004A-47C3-9F32-8E42213CD97A}">
      <dsp:nvSpPr>
        <dsp:cNvPr id="0" name=""/>
        <dsp:cNvSpPr/>
      </dsp:nvSpPr>
      <dsp:spPr>
        <a:xfrm>
          <a:off x="5405569" y="2878265"/>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Confiance mutuelle</a:t>
          </a:r>
        </a:p>
      </dsp:txBody>
      <dsp:txXfrm>
        <a:off x="5405569" y="2878265"/>
        <a:ext cx="1061178" cy="530352"/>
      </dsp:txXfrm>
    </dsp:sp>
    <dsp:sp modelId="{42C58974-89E9-4A6E-BC80-BE4D585CF319}">
      <dsp:nvSpPr>
        <dsp:cNvPr id="0" name=""/>
        <dsp:cNvSpPr/>
      </dsp:nvSpPr>
      <dsp:spPr>
        <a:xfrm>
          <a:off x="4457464" y="3284623"/>
          <a:ext cx="1901560" cy="1901656"/>
        </a:xfrm>
        <a:prstGeom prst="leftCircularArrow">
          <a:avLst>
            <a:gd name="adj1" fmla="val 10980"/>
            <a:gd name="adj2" fmla="val 1142322"/>
            <a:gd name="adj3" fmla="val 6300000"/>
            <a:gd name="adj4" fmla="val 18900000"/>
            <a:gd name="adj5" fmla="val 12500"/>
          </a:avLst>
        </a:prstGeom>
        <a:solidFill>
          <a:srgbClr val="797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A5E8-F077-4464-A299-20852802D8FB}">
      <dsp:nvSpPr>
        <dsp:cNvPr id="0" name=""/>
        <dsp:cNvSpPr/>
      </dsp:nvSpPr>
      <dsp:spPr>
        <a:xfrm>
          <a:off x="4875158" y="3884430"/>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fr" sz="1500" b="0" i="0" u="none" strike="noStrike" kern="1200" dirty="0">
              <a:highlight>
                <a:srgbClr val="000000">
                  <a:alpha val="0"/>
                </a:srgbClr>
              </a:highlight>
              <a:latin typeface="Calibri"/>
            </a:rPr>
            <a:t>Fixer des limites personnelles</a:t>
          </a:r>
        </a:p>
      </dsp:txBody>
      <dsp:txXfrm>
        <a:off x="4875158" y="3884430"/>
        <a:ext cx="1061178" cy="530352"/>
      </dsp:txXfrm>
    </dsp:sp>
    <dsp:sp modelId="{D0989380-7972-4305-A1A5-719E6C034245}">
      <dsp:nvSpPr>
        <dsp:cNvPr id="0" name=""/>
        <dsp:cNvSpPr/>
      </dsp:nvSpPr>
      <dsp:spPr>
        <a:xfrm rot="21053094">
          <a:off x="5212328" y="4463026"/>
          <a:ext cx="1633679" cy="1634638"/>
        </a:xfrm>
        <a:prstGeom prst="blockArc">
          <a:avLst>
            <a:gd name="adj1" fmla="val 13500000"/>
            <a:gd name="adj2" fmla="val 10800000"/>
            <a:gd name="adj3" fmla="val 12740"/>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A166F-D7C5-414C-9338-0D41199EEC5A}">
      <dsp:nvSpPr>
        <dsp:cNvPr id="0" name=""/>
        <dsp:cNvSpPr/>
      </dsp:nvSpPr>
      <dsp:spPr>
        <a:xfrm rot="76904">
          <a:off x="5468051" y="503743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r" sz="1600" b="0" i="0" u="none" strike="noStrike" kern="1200" dirty="0">
              <a:highlight>
                <a:srgbClr val="000000">
                  <a:alpha val="0"/>
                </a:srgbClr>
              </a:highlight>
              <a:latin typeface="Calibri"/>
            </a:rPr>
            <a:t>Le récit du « migrant en tant que victime ».</a:t>
          </a:r>
        </a:p>
      </dsp:txBody>
      <dsp:txXfrm>
        <a:off x="5468051" y="5037434"/>
        <a:ext cx="1061178" cy="530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2F2F-A8A5-45FC-8B81-E12352364A9C}">
      <dsp:nvSpPr>
        <dsp:cNvPr id="0" name=""/>
        <dsp:cNvSpPr/>
      </dsp:nvSpPr>
      <dsp:spPr>
        <a:xfrm rot="6428424">
          <a:off x="2942659" y="959108"/>
          <a:ext cx="1042225" cy="10423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8652-FB0C-4B5A-AA59-97BBAD0EEE77}">
      <dsp:nvSpPr>
        <dsp:cNvPr id="0" name=""/>
        <dsp:cNvSpPr/>
      </dsp:nvSpPr>
      <dsp:spPr>
        <a:xfrm>
          <a:off x="3184177" y="1330083"/>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Fonds</a:t>
          </a:r>
        </a:p>
      </dsp:txBody>
      <dsp:txXfrm>
        <a:off x="3184177" y="1330083"/>
        <a:ext cx="579144" cy="289503"/>
      </dsp:txXfrm>
    </dsp:sp>
    <dsp:sp modelId="{81868940-2397-4CFC-9D70-C92370979011}">
      <dsp:nvSpPr>
        <dsp:cNvPr id="0" name=""/>
        <dsp:cNvSpPr/>
      </dsp:nvSpPr>
      <dsp:spPr>
        <a:xfrm rot="3530265">
          <a:off x="2260421" y="735354"/>
          <a:ext cx="1042225" cy="104238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5587-AD89-434E-B9CE-621624DB7BE4}">
      <dsp:nvSpPr>
        <dsp:cNvPr id="0" name=""/>
        <dsp:cNvSpPr/>
      </dsp:nvSpPr>
      <dsp:spPr>
        <a:xfrm>
          <a:off x="2459375" y="1081054"/>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 sz="1400" b="0" i="0" u="none" strike="noStrike" kern="1200" dirty="0">
              <a:highlight>
                <a:srgbClr val="000000">
                  <a:alpha val="0"/>
                </a:srgbClr>
              </a:highlight>
              <a:latin typeface="Calibri"/>
            </a:rPr>
            <a:t>Espace</a:t>
          </a:r>
        </a:p>
      </dsp:txBody>
      <dsp:txXfrm>
        <a:off x="2459375" y="1081054"/>
        <a:ext cx="579144" cy="289503"/>
      </dsp:txXfrm>
    </dsp:sp>
    <dsp:sp modelId="{D6797451-0ABB-487C-AAB0-439AB183A205}">
      <dsp:nvSpPr>
        <dsp:cNvPr id="0" name=""/>
        <dsp:cNvSpPr/>
      </dsp:nvSpPr>
      <dsp:spPr>
        <a:xfrm rot="6013158">
          <a:off x="1674899" y="1269526"/>
          <a:ext cx="895433" cy="895792"/>
        </a:xfrm>
        <a:prstGeom prst="blockArc">
          <a:avLst>
            <a:gd name="adj1" fmla="val 13500000"/>
            <a:gd name="adj2" fmla="val 108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17829-C131-4D1B-925A-37625C2B2085}">
      <dsp:nvSpPr>
        <dsp:cNvPr id="0" name=""/>
        <dsp:cNvSpPr/>
      </dsp:nvSpPr>
      <dsp:spPr>
        <a:xfrm>
          <a:off x="1832456" y="1581982"/>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r" sz="1600" b="0" i="0" u="none" strike="noStrike" kern="1200" dirty="0">
              <a:highlight>
                <a:srgbClr val="000000">
                  <a:alpha val="0"/>
                </a:srgbClr>
              </a:highlight>
              <a:latin typeface="Calibri"/>
            </a:rPr>
            <a:t>Heure</a:t>
          </a:r>
        </a:p>
      </dsp:txBody>
      <dsp:txXfrm>
        <a:off x="1832456" y="1581982"/>
        <a:ext cx="579144" cy="289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383A-A2C2-49E7-89F1-8AD7B7DD5081}">
      <dsp:nvSpPr>
        <dsp:cNvPr id="0" name=""/>
        <dsp:cNvSpPr/>
      </dsp:nvSpPr>
      <dsp:spPr>
        <a:xfrm>
          <a:off x="4985735" y="0"/>
          <a:ext cx="1901560" cy="1901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614E-F7E4-4920-8767-5DF56FA85452}">
      <dsp:nvSpPr>
        <dsp:cNvPr id="0" name=""/>
        <dsp:cNvSpPr/>
      </dsp:nvSpPr>
      <dsp:spPr>
        <a:xfrm>
          <a:off x="5445130" y="730412"/>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Ressources</a:t>
          </a:r>
        </a:p>
      </dsp:txBody>
      <dsp:txXfrm>
        <a:off x="5445130" y="730412"/>
        <a:ext cx="1061178" cy="530352"/>
      </dsp:txXfrm>
    </dsp:sp>
    <dsp:sp modelId="{6FA2550D-063C-495A-A373-5C79102D3228}">
      <dsp:nvSpPr>
        <dsp:cNvPr id="0" name=""/>
        <dsp:cNvSpPr/>
      </dsp:nvSpPr>
      <dsp:spPr>
        <a:xfrm>
          <a:off x="4457464" y="1092623"/>
          <a:ext cx="1901560" cy="1901656"/>
        </a:xfrm>
        <a:prstGeom prst="leftCircularArrow">
          <a:avLst>
            <a:gd name="adj1" fmla="val 10980"/>
            <a:gd name="adj2" fmla="val 1142322"/>
            <a:gd name="adj3" fmla="val 6300000"/>
            <a:gd name="adj4" fmla="val 18900000"/>
            <a:gd name="adj5" fmla="val 125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BFE5-05A6-4045-8562-2869E5A8B845}">
      <dsp:nvSpPr>
        <dsp:cNvPr id="0" name=""/>
        <dsp:cNvSpPr/>
      </dsp:nvSpPr>
      <dsp:spPr>
        <a:xfrm>
          <a:off x="4714543" y="1825491"/>
          <a:ext cx="1461529"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Accès à l'information</a:t>
          </a:r>
        </a:p>
      </dsp:txBody>
      <dsp:txXfrm>
        <a:off x="4714543" y="1825491"/>
        <a:ext cx="1461529" cy="530352"/>
      </dsp:txXfrm>
    </dsp:sp>
    <dsp:sp modelId="{7CDA6AA2-2ECE-4A5C-B828-32F842489E7F}">
      <dsp:nvSpPr>
        <dsp:cNvPr id="0" name=""/>
        <dsp:cNvSpPr/>
      </dsp:nvSpPr>
      <dsp:spPr>
        <a:xfrm>
          <a:off x="4985735" y="2190157"/>
          <a:ext cx="1901560" cy="1901656"/>
        </a:xfrm>
        <a:prstGeom prst="circularArrow">
          <a:avLst>
            <a:gd name="adj1" fmla="val 10980"/>
            <a:gd name="adj2" fmla="val 1142322"/>
            <a:gd name="adj3" fmla="val 4500000"/>
            <a:gd name="adj4" fmla="val 13500000"/>
            <a:gd name="adj5" fmla="val 12500"/>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EEAF-004A-47C3-9F32-8E42213CD97A}">
      <dsp:nvSpPr>
        <dsp:cNvPr id="0" name=""/>
        <dsp:cNvSpPr/>
      </dsp:nvSpPr>
      <dsp:spPr>
        <a:xfrm>
          <a:off x="5405569" y="2878265"/>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Confiance mutuelle</a:t>
          </a:r>
        </a:p>
      </dsp:txBody>
      <dsp:txXfrm>
        <a:off x="5405569" y="2878265"/>
        <a:ext cx="1061178" cy="530352"/>
      </dsp:txXfrm>
    </dsp:sp>
    <dsp:sp modelId="{42C58974-89E9-4A6E-BC80-BE4D585CF319}">
      <dsp:nvSpPr>
        <dsp:cNvPr id="0" name=""/>
        <dsp:cNvSpPr/>
      </dsp:nvSpPr>
      <dsp:spPr>
        <a:xfrm>
          <a:off x="4457464" y="3284623"/>
          <a:ext cx="1901560" cy="1901656"/>
        </a:xfrm>
        <a:prstGeom prst="leftCircularArrow">
          <a:avLst>
            <a:gd name="adj1" fmla="val 10980"/>
            <a:gd name="adj2" fmla="val 1142322"/>
            <a:gd name="adj3" fmla="val 6300000"/>
            <a:gd name="adj4" fmla="val 18900000"/>
            <a:gd name="adj5" fmla="val 12500"/>
          </a:avLst>
        </a:prstGeom>
        <a:solidFill>
          <a:srgbClr val="797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A5E8-F077-4464-A299-20852802D8FB}">
      <dsp:nvSpPr>
        <dsp:cNvPr id="0" name=""/>
        <dsp:cNvSpPr/>
      </dsp:nvSpPr>
      <dsp:spPr>
        <a:xfrm>
          <a:off x="4875158" y="397334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fr" sz="1500" b="0" i="0" u="none" strike="noStrike" kern="1200">
              <a:highlight>
                <a:srgbClr val="000000">
                  <a:alpha val="0"/>
                </a:srgbClr>
              </a:highlight>
              <a:latin typeface="Calibri"/>
            </a:rPr>
            <a:t>Fixer des limites personnelles</a:t>
          </a:r>
        </a:p>
      </dsp:txBody>
      <dsp:txXfrm>
        <a:off x="4875158" y="3973344"/>
        <a:ext cx="1061178" cy="530352"/>
      </dsp:txXfrm>
    </dsp:sp>
    <dsp:sp modelId="{D0989380-7972-4305-A1A5-719E6C034245}">
      <dsp:nvSpPr>
        <dsp:cNvPr id="0" name=""/>
        <dsp:cNvSpPr/>
      </dsp:nvSpPr>
      <dsp:spPr>
        <a:xfrm rot="21053094">
          <a:off x="5212328" y="4463026"/>
          <a:ext cx="1633679" cy="1634638"/>
        </a:xfrm>
        <a:prstGeom prst="blockArc">
          <a:avLst>
            <a:gd name="adj1" fmla="val 13500000"/>
            <a:gd name="adj2" fmla="val 10800000"/>
            <a:gd name="adj3" fmla="val 12740"/>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A166F-D7C5-414C-9338-0D41199EEC5A}">
      <dsp:nvSpPr>
        <dsp:cNvPr id="0" name=""/>
        <dsp:cNvSpPr/>
      </dsp:nvSpPr>
      <dsp:spPr>
        <a:xfrm rot="76904">
          <a:off x="5468051" y="503743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r" sz="1600" b="0" i="0" u="none" strike="noStrike" kern="1200" dirty="0">
              <a:highlight>
                <a:srgbClr val="000000">
                  <a:alpha val="0"/>
                </a:srgbClr>
              </a:highlight>
              <a:latin typeface="Calibri"/>
            </a:rPr>
            <a:t>Le récit du « migrant en tant que victime ».</a:t>
          </a:r>
        </a:p>
      </dsp:txBody>
      <dsp:txXfrm>
        <a:off x="5468051" y="5037434"/>
        <a:ext cx="1061178" cy="530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2F2F-A8A5-45FC-8B81-E12352364A9C}">
      <dsp:nvSpPr>
        <dsp:cNvPr id="0" name=""/>
        <dsp:cNvSpPr/>
      </dsp:nvSpPr>
      <dsp:spPr>
        <a:xfrm rot="6428424">
          <a:off x="2942659" y="959108"/>
          <a:ext cx="1042225" cy="10423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8652-FB0C-4B5A-AA59-97BBAD0EEE77}">
      <dsp:nvSpPr>
        <dsp:cNvPr id="0" name=""/>
        <dsp:cNvSpPr/>
      </dsp:nvSpPr>
      <dsp:spPr>
        <a:xfrm>
          <a:off x="3184177" y="1330083"/>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Fonds</a:t>
          </a:r>
        </a:p>
      </dsp:txBody>
      <dsp:txXfrm>
        <a:off x="3184177" y="1330083"/>
        <a:ext cx="579144" cy="289503"/>
      </dsp:txXfrm>
    </dsp:sp>
    <dsp:sp modelId="{81868940-2397-4CFC-9D70-C92370979011}">
      <dsp:nvSpPr>
        <dsp:cNvPr id="0" name=""/>
        <dsp:cNvSpPr/>
      </dsp:nvSpPr>
      <dsp:spPr>
        <a:xfrm rot="3530265">
          <a:off x="2260421" y="735354"/>
          <a:ext cx="1042225" cy="104238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5587-AD89-434E-B9CE-621624DB7BE4}">
      <dsp:nvSpPr>
        <dsp:cNvPr id="0" name=""/>
        <dsp:cNvSpPr/>
      </dsp:nvSpPr>
      <dsp:spPr>
        <a:xfrm>
          <a:off x="2459375" y="1081054"/>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 sz="1400" b="0" i="0" u="none" strike="noStrike" kern="1200" dirty="0">
              <a:highlight>
                <a:srgbClr val="000000">
                  <a:alpha val="0"/>
                </a:srgbClr>
              </a:highlight>
              <a:latin typeface="Calibri"/>
            </a:rPr>
            <a:t>Espace</a:t>
          </a:r>
        </a:p>
      </dsp:txBody>
      <dsp:txXfrm>
        <a:off x="2459375" y="1081054"/>
        <a:ext cx="579144" cy="289503"/>
      </dsp:txXfrm>
    </dsp:sp>
    <dsp:sp modelId="{D6797451-0ABB-487C-AAB0-439AB183A205}">
      <dsp:nvSpPr>
        <dsp:cNvPr id="0" name=""/>
        <dsp:cNvSpPr/>
      </dsp:nvSpPr>
      <dsp:spPr>
        <a:xfrm rot="6013158">
          <a:off x="1674899" y="1269526"/>
          <a:ext cx="895433" cy="895792"/>
        </a:xfrm>
        <a:prstGeom prst="blockArc">
          <a:avLst>
            <a:gd name="adj1" fmla="val 13500000"/>
            <a:gd name="adj2" fmla="val 108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17829-C131-4D1B-925A-37625C2B2085}">
      <dsp:nvSpPr>
        <dsp:cNvPr id="0" name=""/>
        <dsp:cNvSpPr/>
      </dsp:nvSpPr>
      <dsp:spPr>
        <a:xfrm>
          <a:off x="1832456" y="1581982"/>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r" sz="1600" b="0" i="0" u="none" strike="noStrike" kern="1200" dirty="0">
              <a:highlight>
                <a:srgbClr val="000000">
                  <a:alpha val="0"/>
                </a:srgbClr>
              </a:highlight>
              <a:latin typeface="Calibri"/>
            </a:rPr>
            <a:t>Heure</a:t>
          </a:r>
        </a:p>
      </dsp:txBody>
      <dsp:txXfrm>
        <a:off x="1832456" y="1581982"/>
        <a:ext cx="579144" cy="289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1663" y="16799"/>
          <a:ext cx="1957054" cy="195705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rtl="0">
            <a:lnSpc>
              <a:spcPct val="90000"/>
            </a:lnSpc>
            <a:spcBef>
              <a:spcPct val="0"/>
            </a:spcBef>
            <a:spcAft>
              <a:spcPct val="35000"/>
            </a:spcAft>
            <a:buNone/>
          </a:pPr>
          <a:r>
            <a:rPr lang="fr" sz="2000" b="0" i="0" u="none" strike="noStrike" kern="1200">
              <a:highlight>
                <a:srgbClr val="000000">
                  <a:alpha val="0"/>
                </a:srgbClr>
              </a:highlight>
              <a:latin typeface="Calibri"/>
            </a:rPr>
            <a:t>La race</a:t>
          </a:r>
        </a:p>
      </dsp:txBody>
      <dsp:txXfrm>
        <a:off x="288267" y="303403"/>
        <a:ext cx="1383846" cy="1383846"/>
      </dsp:txXfrm>
    </dsp:sp>
    <dsp:sp modelId="{15BF5D47-752E-4682-A340-374DD7177C71}">
      <dsp:nvSpPr>
        <dsp:cNvPr id="0" name=""/>
        <dsp:cNvSpPr/>
      </dsp:nvSpPr>
      <dsp:spPr>
        <a:xfrm>
          <a:off x="1567306" y="16799"/>
          <a:ext cx="1957054" cy="195705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rtl="0">
            <a:lnSpc>
              <a:spcPct val="90000"/>
            </a:lnSpc>
            <a:spcBef>
              <a:spcPct val="0"/>
            </a:spcBef>
            <a:spcAft>
              <a:spcPct val="35000"/>
            </a:spcAft>
            <a:buNone/>
          </a:pPr>
          <a:r>
            <a:rPr lang="fr" sz="2000" b="0" i="0" u="none" strike="noStrike" kern="1200">
              <a:highlight>
                <a:srgbClr val="000000">
                  <a:alpha val="0"/>
                </a:srgbClr>
              </a:highlight>
              <a:latin typeface="Calibri"/>
            </a:rPr>
            <a:t>L'ethnie</a:t>
          </a:r>
        </a:p>
      </dsp:txBody>
      <dsp:txXfrm>
        <a:off x="1853910" y="303403"/>
        <a:ext cx="1383846" cy="1383846"/>
      </dsp:txXfrm>
    </dsp:sp>
    <dsp:sp modelId="{4D3F0B4A-CBE0-4700-A961-3FF9F6DC9300}">
      <dsp:nvSpPr>
        <dsp:cNvPr id="0" name=""/>
        <dsp:cNvSpPr/>
      </dsp:nvSpPr>
      <dsp:spPr>
        <a:xfrm>
          <a:off x="3132949" y="16799"/>
          <a:ext cx="1957054" cy="195705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rtl="0">
            <a:lnSpc>
              <a:spcPct val="90000"/>
            </a:lnSpc>
            <a:spcBef>
              <a:spcPct val="0"/>
            </a:spcBef>
            <a:spcAft>
              <a:spcPct val="35000"/>
            </a:spcAft>
            <a:buNone/>
          </a:pPr>
          <a:r>
            <a:rPr lang="fr" sz="2000" b="0" i="0" u="none" strike="noStrike" kern="1200">
              <a:highlight>
                <a:srgbClr val="000000">
                  <a:alpha val="0"/>
                </a:srgbClr>
              </a:highlight>
              <a:latin typeface="Calibri"/>
            </a:rPr>
            <a:t>La culture</a:t>
          </a:r>
        </a:p>
      </dsp:txBody>
      <dsp:txXfrm>
        <a:off x="3419553" y="303403"/>
        <a:ext cx="1383846" cy="1383846"/>
      </dsp:txXfrm>
    </dsp:sp>
    <dsp:sp modelId="{85AA4077-DE0A-4C64-B44C-946446B9B08A}">
      <dsp:nvSpPr>
        <dsp:cNvPr id="0" name=""/>
        <dsp:cNvSpPr/>
      </dsp:nvSpPr>
      <dsp:spPr>
        <a:xfrm>
          <a:off x="4698592" y="16799"/>
          <a:ext cx="1957054" cy="19570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2860" rIns="107703" bIns="22860" numCol="1" spcCol="1270" anchor="ctr" anchorCtr="0">
          <a:noAutofit/>
        </a:bodyPr>
        <a:lstStyle/>
        <a:p>
          <a:pPr marL="0" lvl="0" indent="0" algn="ctr" defTabSz="800100" rtl="0">
            <a:lnSpc>
              <a:spcPct val="90000"/>
            </a:lnSpc>
            <a:spcBef>
              <a:spcPct val="0"/>
            </a:spcBef>
            <a:spcAft>
              <a:spcPct val="35000"/>
            </a:spcAft>
            <a:buNone/>
          </a:pPr>
          <a:r>
            <a:rPr lang="fr" sz="1800" b="0" i="0" u="none" strike="noStrike" kern="1200" dirty="0">
              <a:highlight>
                <a:srgbClr val="000000">
                  <a:alpha val="0"/>
                </a:srgbClr>
              </a:highlight>
              <a:latin typeface="Calibri"/>
            </a:rPr>
            <a:t>La citoyenneté</a:t>
          </a:r>
        </a:p>
      </dsp:txBody>
      <dsp:txXfrm>
        <a:off x="4985196" y="303403"/>
        <a:ext cx="1383846" cy="1383846"/>
      </dsp:txXfrm>
    </dsp:sp>
    <dsp:sp modelId="{0BDABC2F-191F-4485-B2BA-C62918309310}">
      <dsp:nvSpPr>
        <dsp:cNvPr id="0" name=""/>
        <dsp:cNvSpPr/>
      </dsp:nvSpPr>
      <dsp:spPr>
        <a:xfrm>
          <a:off x="6264236" y="16799"/>
          <a:ext cx="1957054" cy="195705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rtl="0">
            <a:lnSpc>
              <a:spcPct val="90000"/>
            </a:lnSpc>
            <a:spcBef>
              <a:spcPct val="0"/>
            </a:spcBef>
            <a:spcAft>
              <a:spcPct val="35000"/>
            </a:spcAft>
            <a:buNone/>
          </a:pPr>
          <a:r>
            <a:rPr lang="fr" sz="2000" b="0" i="0" u="none" strike="noStrike" kern="1200">
              <a:highlight>
                <a:srgbClr val="000000">
                  <a:alpha val="0"/>
                </a:srgbClr>
              </a:highlight>
              <a:latin typeface="Calibri"/>
            </a:rPr>
            <a:t>Opinions</a:t>
          </a:r>
        </a:p>
      </dsp:txBody>
      <dsp:txXfrm>
        <a:off x="6550840" y="303403"/>
        <a:ext cx="1383846" cy="1383846"/>
      </dsp:txXfrm>
    </dsp:sp>
    <dsp:sp modelId="{2082B3DE-ECB1-4EB5-AE9A-6296700BD530}">
      <dsp:nvSpPr>
        <dsp:cNvPr id="0" name=""/>
        <dsp:cNvSpPr/>
      </dsp:nvSpPr>
      <dsp:spPr>
        <a:xfrm>
          <a:off x="7829879" y="16799"/>
          <a:ext cx="1957054" cy="1957054"/>
        </a:xfrm>
        <a:prstGeom prst="ellipse">
          <a:avLst/>
        </a:prstGeom>
        <a:solidFill>
          <a:srgbClr val="79797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rtl="0">
            <a:lnSpc>
              <a:spcPct val="90000"/>
            </a:lnSpc>
            <a:spcBef>
              <a:spcPct val="0"/>
            </a:spcBef>
            <a:spcAft>
              <a:spcPct val="35000"/>
            </a:spcAft>
            <a:buNone/>
          </a:pPr>
          <a:r>
            <a:rPr lang="fr" sz="2000" b="0" i="0" u="none" strike="noStrike" kern="1200">
              <a:highlight>
                <a:srgbClr val="000000">
                  <a:alpha val="0"/>
                </a:srgbClr>
              </a:highlight>
              <a:latin typeface="Calibri"/>
            </a:rPr>
            <a:t>Politique</a:t>
          </a:r>
        </a:p>
      </dsp:txBody>
      <dsp:txXfrm>
        <a:off x="8116483" y="303403"/>
        <a:ext cx="1383846" cy="1383846"/>
      </dsp:txXfrm>
    </dsp:sp>
    <dsp:sp modelId="{7DE0D074-0791-48D0-95ED-2FC565D75DCF}">
      <dsp:nvSpPr>
        <dsp:cNvPr id="0" name=""/>
        <dsp:cNvSpPr/>
      </dsp:nvSpPr>
      <dsp:spPr>
        <a:xfrm>
          <a:off x="9395522" y="16799"/>
          <a:ext cx="1957054" cy="1957054"/>
        </a:xfrm>
        <a:prstGeom prst="ellipse">
          <a:avLst/>
        </a:prstGeom>
        <a:solidFill>
          <a:srgbClr val="F3A83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rtl="0">
            <a:lnSpc>
              <a:spcPct val="90000"/>
            </a:lnSpc>
            <a:spcBef>
              <a:spcPct val="0"/>
            </a:spcBef>
            <a:spcAft>
              <a:spcPct val="35000"/>
            </a:spcAft>
            <a:buNone/>
          </a:pPr>
          <a:r>
            <a:rPr lang="fr" sz="2000" b="0" i="0" u="none" strike="noStrike" kern="1200">
              <a:highlight>
                <a:srgbClr val="000000">
                  <a:alpha val="0"/>
                </a:srgbClr>
              </a:highlight>
              <a:latin typeface="Calibri"/>
            </a:rPr>
            <a:t>L'héritage</a:t>
          </a:r>
        </a:p>
      </dsp:txBody>
      <dsp:txXfrm>
        <a:off x="9682126" y="303403"/>
        <a:ext cx="1383846" cy="1383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2319527" y="385"/>
          <a:ext cx="1655794" cy="165579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rtl="0">
            <a:lnSpc>
              <a:spcPct val="90000"/>
            </a:lnSpc>
            <a:spcBef>
              <a:spcPct val="0"/>
            </a:spcBef>
            <a:spcAft>
              <a:spcPct val="35000"/>
            </a:spcAft>
            <a:buNone/>
          </a:pPr>
          <a:r>
            <a:rPr lang="fr" sz="1300" b="0" i="0" u="none" strike="noStrike" kern="1200">
              <a:highlight>
                <a:srgbClr val="000000">
                  <a:alpha val="0"/>
                </a:srgbClr>
              </a:highlight>
              <a:latin typeface="Calibri"/>
            </a:rPr>
            <a:t>La personnalité</a:t>
          </a:r>
        </a:p>
      </dsp:txBody>
      <dsp:txXfrm>
        <a:off x="2562012" y="242870"/>
        <a:ext cx="1170824" cy="1170824"/>
      </dsp:txXfrm>
    </dsp:sp>
    <dsp:sp modelId="{15BF5D47-752E-4682-A340-374DD7177C71}">
      <dsp:nvSpPr>
        <dsp:cNvPr id="0" name=""/>
        <dsp:cNvSpPr/>
      </dsp:nvSpPr>
      <dsp:spPr>
        <a:xfrm>
          <a:off x="3644163" y="385"/>
          <a:ext cx="1655794" cy="165579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rtl="0">
            <a:lnSpc>
              <a:spcPct val="90000"/>
            </a:lnSpc>
            <a:spcBef>
              <a:spcPct val="0"/>
            </a:spcBef>
            <a:spcAft>
              <a:spcPct val="35000"/>
            </a:spcAft>
            <a:buNone/>
          </a:pPr>
          <a:r>
            <a:rPr lang="fr" sz="1300" b="0" i="0" u="none" strike="noStrike" kern="1200">
              <a:highlight>
                <a:srgbClr val="000000">
                  <a:alpha val="0"/>
                </a:srgbClr>
              </a:highlight>
              <a:latin typeface="Calibri"/>
            </a:rPr>
            <a:t>Les préférences</a:t>
          </a:r>
        </a:p>
      </dsp:txBody>
      <dsp:txXfrm>
        <a:off x="3886648" y="242870"/>
        <a:ext cx="1170824" cy="1170824"/>
      </dsp:txXfrm>
    </dsp:sp>
    <dsp:sp modelId="{4D3F0B4A-CBE0-4700-A961-3FF9F6DC9300}">
      <dsp:nvSpPr>
        <dsp:cNvPr id="0" name=""/>
        <dsp:cNvSpPr/>
      </dsp:nvSpPr>
      <dsp:spPr>
        <a:xfrm>
          <a:off x="4968798" y="385"/>
          <a:ext cx="1655794" cy="165579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rtl="0">
            <a:lnSpc>
              <a:spcPct val="90000"/>
            </a:lnSpc>
            <a:spcBef>
              <a:spcPct val="0"/>
            </a:spcBef>
            <a:spcAft>
              <a:spcPct val="35000"/>
            </a:spcAft>
            <a:buNone/>
          </a:pPr>
          <a:r>
            <a:rPr lang="fr" sz="1300" b="0" i="0" u="none" strike="noStrike" kern="1200">
              <a:highlight>
                <a:srgbClr val="000000">
                  <a:alpha val="0"/>
                </a:srgbClr>
              </a:highlight>
              <a:latin typeface="Calibri"/>
            </a:rPr>
            <a:t>Les compétences</a:t>
          </a:r>
        </a:p>
      </dsp:txBody>
      <dsp:txXfrm>
        <a:off x="5211283" y="242870"/>
        <a:ext cx="1170824" cy="1170824"/>
      </dsp:txXfrm>
    </dsp:sp>
    <dsp:sp modelId="{85AA4077-DE0A-4C64-B44C-946446B9B08A}">
      <dsp:nvSpPr>
        <dsp:cNvPr id="0" name=""/>
        <dsp:cNvSpPr/>
      </dsp:nvSpPr>
      <dsp:spPr>
        <a:xfrm>
          <a:off x="6293434" y="385"/>
          <a:ext cx="1655794" cy="165579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rtl="0">
            <a:lnSpc>
              <a:spcPct val="90000"/>
            </a:lnSpc>
            <a:spcBef>
              <a:spcPct val="0"/>
            </a:spcBef>
            <a:spcAft>
              <a:spcPct val="35000"/>
            </a:spcAft>
            <a:buNone/>
          </a:pPr>
          <a:r>
            <a:rPr lang="fr" sz="1300" b="0" i="0" u="none" strike="noStrike" kern="1200">
              <a:highlight>
                <a:srgbClr val="000000">
                  <a:alpha val="0"/>
                </a:srgbClr>
              </a:highlight>
              <a:latin typeface="Calibri"/>
            </a:rPr>
            <a:t>Les circonstances</a:t>
          </a:r>
        </a:p>
      </dsp:txBody>
      <dsp:txXfrm>
        <a:off x="6535919" y="242870"/>
        <a:ext cx="1170824" cy="1170824"/>
      </dsp:txXfrm>
    </dsp:sp>
    <dsp:sp modelId="{0BDABC2F-191F-4485-B2BA-C62918309310}">
      <dsp:nvSpPr>
        <dsp:cNvPr id="0" name=""/>
        <dsp:cNvSpPr/>
      </dsp:nvSpPr>
      <dsp:spPr>
        <a:xfrm>
          <a:off x="7618069" y="385"/>
          <a:ext cx="1655794" cy="165579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rtl="0">
            <a:lnSpc>
              <a:spcPct val="90000"/>
            </a:lnSpc>
            <a:spcBef>
              <a:spcPct val="0"/>
            </a:spcBef>
            <a:spcAft>
              <a:spcPct val="35000"/>
            </a:spcAft>
            <a:buNone/>
          </a:pPr>
          <a:r>
            <a:rPr lang="fr" sz="1300" b="0" i="0" u="none" strike="noStrike" kern="1200">
              <a:highlight>
                <a:srgbClr val="000000">
                  <a:alpha val="0"/>
                </a:srgbClr>
              </a:highlight>
              <a:latin typeface="Calibri"/>
            </a:rPr>
            <a:t>Les réactions</a:t>
          </a:r>
        </a:p>
      </dsp:txBody>
      <dsp:txXfrm>
        <a:off x="7860554" y="242870"/>
        <a:ext cx="1170824" cy="1170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4393997" y="66"/>
          <a:ext cx="1260672" cy="1260672"/>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5240" rIns="69379" bIns="15240" numCol="1" spcCol="1270" anchor="ctr" anchorCtr="0">
          <a:noAutofit/>
        </a:bodyPr>
        <a:lstStyle/>
        <a:p>
          <a:pPr marL="0" lvl="0" indent="0" algn="ctr" defTabSz="533400" rtl="0">
            <a:lnSpc>
              <a:spcPct val="90000"/>
            </a:lnSpc>
            <a:spcBef>
              <a:spcPct val="0"/>
            </a:spcBef>
            <a:spcAft>
              <a:spcPct val="35000"/>
            </a:spcAft>
            <a:buNone/>
          </a:pPr>
          <a:r>
            <a:rPr lang="fr" sz="1200" b="0" i="0" u="none" strike="noStrike" kern="1200" dirty="0">
              <a:highlight>
                <a:srgbClr val="000000">
                  <a:alpha val="0"/>
                </a:srgbClr>
              </a:highlight>
              <a:latin typeface="Calibri"/>
            </a:rPr>
            <a:t>Les problèmes</a:t>
          </a:r>
        </a:p>
      </dsp:txBody>
      <dsp:txXfrm>
        <a:off x="4578618" y="184687"/>
        <a:ext cx="891430" cy="891430"/>
      </dsp:txXfrm>
    </dsp:sp>
    <dsp:sp modelId="{15BF5D47-752E-4682-A340-374DD7177C71}">
      <dsp:nvSpPr>
        <dsp:cNvPr id="0" name=""/>
        <dsp:cNvSpPr/>
      </dsp:nvSpPr>
      <dsp:spPr>
        <a:xfrm>
          <a:off x="5402535" y="66"/>
          <a:ext cx="1260672" cy="126067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9050" rIns="69379" bIns="19050" numCol="1" spcCol="1270" anchor="ctr" anchorCtr="0">
          <a:noAutofit/>
        </a:bodyPr>
        <a:lstStyle/>
        <a:p>
          <a:pPr marL="0" lvl="0" indent="0" algn="ctr" defTabSz="666750" rtl="0">
            <a:lnSpc>
              <a:spcPct val="90000"/>
            </a:lnSpc>
            <a:spcBef>
              <a:spcPct val="0"/>
            </a:spcBef>
            <a:spcAft>
              <a:spcPct val="35000"/>
            </a:spcAft>
            <a:buNone/>
          </a:pPr>
          <a:r>
            <a:rPr lang="fr" sz="1500" b="0" i="0" u="none" strike="noStrike" kern="1200">
              <a:highlight>
                <a:srgbClr val="000000">
                  <a:alpha val="0"/>
                </a:srgbClr>
              </a:highlight>
              <a:latin typeface="Calibri"/>
            </a:rPr>
            <a:t>Les solutions </a:t>
          </a:r>
        </a:p>
      </dsp:txBody>
      <dsp:txXfrm>
        <a:off x="5587156" y="184687"/>
        <a:ext cx="891430" cy="8914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01C2BBE5-951B-7448-9280-3E5E86F1213F}" type="datetimeFigureOut">
              <a:rPr lang="en-US" smtClean="0"/>
              <a:t>1/13/22</a:t>
            </a:fld>
            <a:endParaRPr lang="en-US"/>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9998909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40346189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918913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8906451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882173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3225159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4345402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1325365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30043039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MCM</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ct val="0"/>
              </a:spcBef>
              <a:spcAft>
                <a:spcPct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ct val="0"/>
              </a:spcBef>
              <a:spcAft>
                <a:spcPct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MCM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flipH="1">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extLst>
      <p:ext uri="{BB962C8B-B14F-4D97-AF65-F5344CB8AC3E}">
        <p14:creationId xmlns:p14="http://schemas.microsoft.com/office/powerpoint/2010/main" val="8467203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ct val="0"/>
              </a:spcAft>
              <a:buClrTx/>
              <a:buSzTx/>
              <a:buFont typeface="Arial"/>
              <a:buNone/>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a:t>
            </a:r>
          </a:p>
          <a:p>
            <a:pPr marL="228600" marR="0" lvl="0" indent="-228600" algn="l" defTabSz="914400" rtl="0" eaLnBrk="1" fontAlgn="auto" latinLnBrk="0" hangingPunct="1">
              <a:lnSpc>
                <a:spcPct val="90000"/>
              </a:lnSpc>
              <a:spcBef>
                <a:spcPts val="1000"/>
              </a:spcBef>
              <a:spcAft>
                <a:spcPct val="0"/>
              </a:spcAft>
              <a:buClrTx/>
              <a:buSzTx/>
              <a:buFont typeface="Arial"/>
              <a:buNone/>
              <a:defRPr/>
            </a:pPr>
            <a:endParaRPr lang="en-US"/>
          </a:p>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a:t>
            </a:r>
          </a:p>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a:buNone/>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ct val="0"/>
              </a:spcAft>
              <a:buClrTx/>
              <a:buSzTx/>
              <a:defRPr/>
            </a:pPr>
            <a:r>
              <a:rPr lang="en-US"/>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666" t="-1339"/>
          <a:stretch>
            <a:fillRect/>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a:buNone/>
              <a:defRPr sz="2400" baseline="0">
                <a:solidFill>
                  <a:schemeClr val="bg1">
                    <a:lumMod val="50000"/>
                  </a:schemeClr>
                </a:solidFill>
              </a:defRPr>
            </a:lvl1pPr>
          </a:lstStyle>
          <a:p>
            <a:r>
              <a:rPr lang="en-US"/>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ct val="0"/>
              </a:spcBef>
              <a:spcAft>
                <a:spcPct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MCM</a:t>
            </a:r>
          </a:p>
          <a:p>
            <a:pPr marL="0" lvl="0" indent="0" algn="l" rtl="0">
              <a:spcBef>
                <a:spcPct val="0"/>
              </a:spcBef>
              <a:spcAft>
                <a:spcPct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ct val="0"/>
              </a:spcBef>
              <a:spcAft>
                <a:spcPct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ct val="0"/>
              </a:spcBef>
              <a:spcAft>
                <a:spcPct val="0"/>
              </a:spcAft>
              <a:buClr>
                <a:schemeClr val="dk1"/>
              </a:buClr>
              <a:buSzPts val="900"/>
              <a:buFont typeface="Quattrocento Sans"/>
              <a:buNone/>
            </a:pPr>
            <a:endParaRPr lang="en-IE" sz="2400" i="1" baseline="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a:t>Sub-Heading</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outsidemagazine.ie/" TargetMode="External"/><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outsidemagazine.ie/why-we-communicate-softly-at-outside-multicultural-magazine/" TargetMode="External"/><Relationship Id="rId1" Type="http://schemas.openxmlformats.org/officeDocument/2006/relationships/slideLayout" Target="../slideLayouts/slideLayout15.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eurobug.co.uk/bridges-not-walls-migration/" TargetMode="External"/><Relationship Id="rId2" Type="http://schemas.openxmlformats.org/officeDocument/2006/relationships/slideLayout" Target="../slideLayouts/slideLayout17.xml"/><Relationship Id="rId1" Type="http://schemas.openxmlformats.org/officeDocument/2006/relationships/video" Target="https://www.youtube.com/embed/zQyYUIuPa6k?feature=oembed" TargetMode="Externa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slideLayout" Target="../slideLayouts/slideLayout6.xml"/><Relationship Id="rId4"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slideLayout" Target="../slideLayouts/slideLayout6.xml"/><Relationship Id="rId4"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slideLayout" Target="../slideLayouts/slideLayout6.xml"/><Relationship Id="rId4"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5.png"/><Relationship Id="rId5" Type="http://schemas.openxmlformats.org/officeDocument/2006/relationships/slideLayout" Target="../slideLayouts/slideLayout6.xml"/><Relationship Id="rId4" Type="http://schemas.openxmlformats.org/officeDocument/2006/relationships/tags" Target="../tags/tag17.xml"/></Relationships>
</file>

<file path=ppt/slides/_rels/slide26.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slideLayout" Target="../slideLayouts/slideLayout23.xml"/><Relationship Id="rId4" Type="http://schemas.openxmlformats.org/officeDocument/2006/relationships/tags" Target="../tags/tag21.xml"/><Relationship Id="rId9"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7.jpeg"/><Relationship Id="rId4"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hyperlink" Target="https://www.so-mo.org/copy-of-onderweg-festival" TargetMode="External"/><Relationship Id="rId3" Type="http://schemas.openxmlformats.org/officeDocument/2006/relationships/tags" Target="../tags/tag32.xml"/><Relationship Id="rId7" Type="http://schemas.openxmlformats.org/officeDocument/2006/relationships/hyperlink" Target="https://sneekconnected.nl/over-ons/"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18.xml"/><Relationship Id="rId5" Type="http://schemas.openxmlformats.org/officeDocument/2006/relationships/tags" Target="../tags/tag34.xml"/><Relationship Id="rId4"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video" Target="https://www.youtube.com/embed/kRfDSBmaxOk?feature=oembed"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8.jpeg"/><Relationship Id="rId5" Type="http://schemas.openxmlformats.org/officeDocument/2006/relationships/slideLayout" Target="../slideLayouts/slideLayout24.xml"/><Relationship Id="rId4"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dreads.com/work/quotes/1821627"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9.jpeg"/><Relationship Id="rId5" Type="http://schemas.openxmlformats.org/officeDocument/2006/relationships/slideLayout" Target="../slideLayouts/slideLayout19.xml"/><Relationship Id="rId4" Type="http://schemas.openxmlformats.org/officeDocument/2006/relationships/tags" Target="../tags/tag4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tags" Target="../tags/tag44.xml"/></Relationships>
</file>

<file path=ppt/slides/_rels/slide3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23.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s/_rels/slide3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31.png"/><Relationship Id="rId5" Type="http://schemas.openxmlformats.org/officeDocument/2006/relationships/slideLayout" Target="../slideLayouts/slideLayout6.xml"/><Relationship Id="rId4" Type="http://schemas.openxmlformats.org/officeDocument/2006/relationships/tags" Target="../tags/tag64.xml"/></Relationships>
</file>

<file path=ppt/slides/_rels/slide37.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32.png"/><Relationship Id="rId5" Type="http://schemas.openxmlformats.org/officeDocument/2006/relationships/tags" Target="../tags/tag69.xml"/><Relationship Id="rId10" Type="http://schemas.openxmlformats.org/officeDocument/2006/relationships/slideLayout" Target="../slideLayouts/slideLayout7.xml"/><Relationship Id="rId4" Type="http://schemas.openxmlformats.org/officeDocument/2006/relationships/tags" Target="../tags/tag68.xml"/><Relationship Id="rId9" Type="http://schemas.openxmlformats.org/officeDocument/2006/relationships/tags" Target="../tags/tag7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5.xml"/><Relationship Id="rId1" Type="http://schemas.openxmlformats.org/officeDocument/2006/relationships/tags" Target="../tags/tag74.xml"/></Relationships>
</file>

<file path=ppt/slides/_rels/slide39.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1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33.jpeg"/><Relationship Id="rId4"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slideLayout" Target="../slideLayouts/slideLayout8.xml"/><Relationship Id="rId2" Type="http://schemas.openxmlformats.org/officeDocument/2006/relationships/tags" Target="../tags/tag97.xml"/><Relationship Id="rId16" Type="http://schemas.openxmlformats.org/officeDocument/2006/relationships/tags" Target="../tags/tag1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s>
</file>

<file path=ppt/slides/_rels/slide44.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slideLayout" Target="../slideLayouts/slideLayout12.xml"/><Relationship Id="rId18" Type="http://schemas.microsoft.com/office/2007/relationships/diagramDrawing" Target="../diagrams/drawing2.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diagramColors" Target="../diagrams/colors2.xml"/><Relationship Id="rId2" Type="http://schemas.openxmlformats.org/officeDocument/2006/relationships/tags" Target="../tags/tag113.xml"/><Relationship Id="rId16" Type="http://schemas.openxmlformats.org/officeDocument/2006/relationships/diagramQuickStyle" Target="../diagrams/quickStyle2.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5" Type="http://schemas.openxmlformats.org/officeDocument/2006/relationships/tags" Target="../tags/tag116.xml"/><Relationship Id="rId15" Type="http://schemas.openxmlformats.org/officeDocument/2006/relationships/diagramLayout" Target="../diagrams/layout2.xml"/><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34.jpeg"/><Relationship Id="rId5" Type="http://schemas.openxmlformats.org/officeDocument/2006/relationships/hyperlink" Target="https://epimonia.com/blogs/news/challenges-refugees-face" TargetMode="External"/><Relationship Id="rId4"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27.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tags" Target="../tags/tag130.xml"/><Relationship Id="rId7" Type="http://schemas.openxmlformats.org/officeDocument/2006/relationships/slideLayout" Target="../slideLayouts/slideLayout5.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tags" Target="../tags/tag129.xml"/><Relationship Id="rId16" Type="http://schemas.openxmlformats.org/officeDocument/2006/relationships/diagramColors" Target="../diagrams/colors4.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diagramColors" Target="../diagrams/colors3.xml"/><Relationship Id="rId5" Type="http://schemas.openxmlformats.org/officeDocument/2006/relationships/tags" Target="../tags/tag13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tags" Target="../tags/tag131.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tags" Target="../tags/tag136.xml"/><Relationship Id="rId7" Type="http://schemas.openxmlformats.org/officeDocument/2006/relationships/slideLayout" Target="../slideLayouts/slideLayout5.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tags" Target="../tags/tag135.xml"/><Relationship Id="rId16" Type="http://schemas.openxmlformats.org/officeDocument/2006/relationships/diagramColors" Target="../diagrams/colors6.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diagramColors" Target="../diagrams/colors5.xml"/><Relationship Id="rId5" Type="http://schemas.openxmlformats.org/officeDocument/2006/relationships/tags" Target="../tags/tag138.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tags" Target="../tags/tag137.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1.xml"/><Relationship Id="rId1" Type="http://schemas.openxmlformats.org/officeDocument/2006/relationships/tags" Target="../tags/tag14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image" Target="../media/image35.emf"/></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tags" Target="../tags/tag153.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tags" Target="../tags/tag152.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tags" Target="../tags/tag151.xml"/><Relationship Id="rId6" Type="http://schemas.openxmlformats.org/officeDocument/2006/relationships/slideLayout" Target="../slideLayouts/slideLayout12.xml"/><Relationship Id="rId11" Type="http://schemas.microsoft.com/office/2007/relationships/diagramDrawing" Target="../diagrams/drawing7.xml"/><Relationship Id="rId5" Type="http://schemas.openxmlformats.org/officeDocument/2006/relationships/tags" Target="../tags/tag155.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tags" Target="../tags/tag154.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hyperlink" Target="https://www.equalityhumanrights.com/en/about-us/who-we-are" TargetMode="External"/></Relationships>
</file>

<file path=ppt/slides/_rels/slide5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Layout" Target="../slideLayouts/slideLayout1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s/_rels/slide55.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slideLayout" Target="../slideLayouts/slideLayout6.xml"/><Relationship Id="rId3" Type="http://schemas.openxmlformats.org/officeDocument/2006/relationships/tags" Target="../tags/tag171.xml"/><Relationship Id="rId21" Type="http://schemas.openxmlformats.org/officeDocument/2006/relationships/image" Target="../media/image38.png"/><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tags" Target="../tags/tag185.xml"/><Relationship Id="rId2" Type="http://schemas.openxmlformats.org/officeDocument/2006/relationships/tags" Target="../tags/tag170.xml"/><Relationship Id="rId16" Type="http://schemas.openxmlformats.org/officeDocument/2006/relationships/tags" Target="../tags/tag184.xml"/><Relationship Id="rId20" Type="http://schemas.openxmlformats.org/officeDocument/2006/relationships/image" Target="../media/image37.svg"/><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tags" Target="../tags/tag183.xml"/><Relationship Id="rId10" Type="http://schemas.openxmlformats.org/officeDocument/2006/relationships/tags" Target="../tags/tag178.xml"/><Relationship Id="rId19" Type="http://schemas.openxmlformats.org/officeDocument/2006/relationships/image" Target="../media/image36.png"/><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image" Target="../media/image39.svg"/></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s>
</file>

<file path=ppt/slides/_rels/slide5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95.xml"/><Relationship Id="rId7" Type="http://schemas.openxmlformats.org/officeDocument/2006/relationships/image" Target="../media/image40.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hyperlink" Target="https://fra.europa.eu/en/publications-and-resources/infographics/inclusion-experiences-immigrants-and-ethnic-minorities" TargetMode="External"/><Relationship Id="rId5" Type="http://schemas.openxmlformats.org/officeDocument/2006/relationships/slideLayout" Target="../slideLayouts/slideLayout15.xml"/><Relationship Id="rId4" Type="http://schemas.openxmlformats.org/officeDocument/2006/relationships/tags" Target="../tags/tag196.xml"/><Relationship Id="rId9" Type="http://schemas.openxmlformats.org/officeDocument/2006/relationships/image" Target="../media/image42.svg"/></Relationships>
</file>

<file path=ppt/slides/_rels/slide58.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slideLayout" Target="../slideLayouts/slideLayout11.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09.xml"/><Relationship Id="rId1" Type="http://schemas.openxmlformats.org/officeDocument/2006/relationships/tags" Target="../tags/tag208.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info/aid-development-cooperation-fundamental-rights/your-rights-eu/eu-charter-fundamental-rights_en" TargetMode="Externa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www.payer.de/arbeitkapital/arbeitkapital01204.htm" TargetMode="External"/><Relationship Id="rId2" Type="http://schemas.openxmlformats.org/officeDocument/2006/relationships/image" Target="../media/image12.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p:txBody>
          <a:bodyPr>
            <a:noAutofit/>
          </a:bodyPr>
          <a:lstStyle/>
          <a:p>
            <a:pPr rtl="0"/>
            <a:r>
              <a:rPr lang="fr" sz="5400" b="1" i="0" u="none" strike="noStrike">
                <a:highlight>
                  <a:srgbClr val="000000">
                    <a:alpha val="0"/>
                  </a:srgbClr>
                </a:highlight>
                <a:latin typeface="Calibri"/>
              </a:rPr>
              <a:t>Module 1</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4811150" y="5054089"/>
            <a:ext cx="6871469" cy="697353"/>
          </a:xfrm>
        </p:spPr>
        <p:txBody>
          <a:bodyPr>
            <a:noAutofit/>
          </a:bodyPr>
          <a:lstStyle/>
          <a:p>
            <a:pPr rtl="0"/>
            <a:r>
              <a:rPr lang="fr" sz="2400" b="0" i="0" u="none" strike="noStrike" dirty="0">
                <a:highlight>
                  <a:srgbClr val="000000">
                    <a:alpha val="0"/>
                  </a:srgbClr>
                </a:highlight>
                <a:latin typeface="Calibri"/>
              </a:rPr>
              <a:t>Introduction à la médiation communautaire</a:t>
            </a:r>
            <a:endParaRPr lang="en-US" sz="2400" dirty="0"/>
          </a:p>
        </p:txBody>
      </p:sp>
      <p:sp>
        <p:nvSpPr>
          <p:cNvPr id="4" name="Text Box 15">
            <a:extLst>
              <a:ext uri="{FF2B5EF4-FFF2-40B4-BE49-F238E27FC236}">
                <a16:creationId xmlns:a16="http://schemas.microsoft.com/office/drawing/2014/main" id="{3727BC18-8E46-4842-9503-E8D070999AF4}"/>
              </a:ext>
            </a:extLst>
          </p:cNvPr>
          <p:cNvSpPr txBox="1"/>
          <p:nvPr/>
        </p:nvSpPr>
        <p:spPr>
          <a:xfrm>
            <a:off x="295422" y="6034038"/>
            <a:ext cx="9298744" cy="618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rtl="0">
              <a:lnSpc>
                <a:spcPct val="115000"/>
              </a:lnSpc>
              <a:spcBef>
                <a:spcPts val="5"/>
              </a:spcBef>
              <a:spcAft>
                <a:spcPct val="0"/>
              </a:spcAft>
            </a:pPr>
            <a:r>
              <a:rPr lang="fr" sz="1200" b="0" i="0" u="none" strike="noStrike">
                <a:solidFill>
                  <a:srgbClr val="FFFFFF"/>
                </a:solidFill>
                <a:highlight>
                  <a:srgbClr val="000000">
                    <a:alpha val="0"/>
                  </a:srgbClr>
                </a:highlight>
                <a:latin typeface="Calibri"/>
                <a:ea typeface="Times New Roman"/>
              </a:rPr>
              <a:t>Ce projet a été financé avec le soutien de la Commission européenne. Cette publication [communication] n'engage que son auteur et la Commission ne peut être tenue responsable de l'usage qui pourrait être fait des informations qu'elle contient 2019-1-SE01-KA204-060535</a:t>
            </a:r>
            <a:endParaRPr lang="en-GB" sz="1200">
              <a:effectLst/>
              <a:latin typeface="Times New Roman" pitchFamily="18" charset="0"/>
              <a:ea typeface="Times New Roman" pitchFamily="18" charset="0"/>
            </a:endParaRPr>
          </a:p>
          <a:p>
            <a:pPr marL="90170">
              <a:spcAft>
                <a:spcPct val="0"/>
              </a:spcAft>
            </a:pPr>
            <a:r>
              <a:rPr lang="pl-PL" sz="700">
                <a:solidFill>
                  <a:srgbClr val="FFFFFF"/>
                </a:solidFill>
                <a:effectLst/>
                <a:latin typeface="Calibri" panose="020F050202020403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59205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61143-CFA7-4C62-803F-761781D0E6C4}"/>
              </a:ext>
            </a:extLst>
          </p:cNvPr>
          <p:cNvSpPr>
            <a:spLocks noGrp="1"/>
          </p:cNvSpPr>
          <p:nvPr>
            <p:ph type="body" sz="quarter" idx="13"/>
          </p:nvPr>
        </p:nvSpPr>
        <p:spPr/>
        <p:txBody>
          <a:bodyPr>
            <a:noAutofit/>
          </a:bodyPr>
          <a:lstStyle/>
          <a:p>
            <a:pPr rtl="0"/>
            <a:r>
              <a:rPr lang="fr" sz="3600" b="0" i="0" u="none" strike="noStrike">
                <a:highlight>
                  <a:srgbClr val="000000">
                    <a:alpha val="0"/>
                  </a:srgbClr>
                </a:highlight>
                <a:latin typeface="Calibri"/>
              </a:rPr>
              <a:t>Comprendre les autres : Empathie </a:t>
            </a:r>
            <a:endParaRPr lang="en-US"/>
          </a:p>
        </p:txBody>
      </p:sp>
      <p:sp>
        <p:nvSpPr>
          <p:cNvPr id="3" name="Text Placeholder 2">
            <a:extLst>
              <a:ext uri="{FF2B5EF4-FFF2-40B4-BE49-F238E27FC236}">
                <a16:creationId xmlns:a16="http://schemas.microsoft.com/office/drawing/2014/main" id="{A076A67F-5E70-421F-BB0D-E2549410B839}"/>
              </a:ext>
            </a:extLst>
          </p:cNvPr>
          <p:cNvSpPr>
            <a:spLocks noGrp="1"/>
          </p:cNvSpPr>
          <p:nvPr>
            <p:ph type="body" sz="quarter" idx="14"/>
          </p:nvPr>
        </p:nvSpPr>
        <p:spPr>
          <a:xfrm>
            <a:off x="708651" y="2313992"/>
            <a:ext cx="10638222" cy="3600073"/>
          </a:xfrm>
        </p:spPr>
        <p:txBody>
          <a:bodyPr>
            <a:noAutofit/>
          </a:bodyPr>
          <a:lstStyle/>
          <a:p>
            <a:pPr rtl="0"/>
            <a:r>
              <a:rPr lang="fr" sz="1800" b="1" i="0" u="none" strike="noStrike" dirty="0">
                <a:highlight>
                  <a:srgbClr val="000000">
                    <a:alpha val="0"/>
                  </a:srgbClr>
                </a:highlight>
                <a:latin typeface="Calibri"/>
              </a:rPr>
              <a:t>4. Explorez le cœur et pas seulement la tête.</a:t>
            </a:r>
            <a:r>
              <a:rPr lang="fr" sz="1800" b="0" i="0" u="none" strike="noStrike" dirty="0">
                <a:highlight>
                  <a:srgbClr val="000000">
                    <a:alpha val="0"/>
                  </a:srgbClr>
                </a:highlight>
                <a:latin typeface="Calibri"/>
              </a:rPr>
              <a:t> Lire des ouvrages qui explorent les relations personnelles et les émotions. Il a été démontré que cela améliore l'empathie des jeunes médecins.</a:t>
            </a:r>
          </a:p>
          <a:p>
            <a:pPr rtl="0"/>
            <a:r>
              <a:rPr lang="fr" sz="1800" b="1" i="0" u="none" strike="noStrike" dirty="0">
                <a:highlight>
                  <a:srgbClr val="000000">
                    <a:alpha val="0"/>
                  </a:srgbClr>
                </a:highlight>
                <a:latin typeface="Calibri"/>
              </a:rPr>
              <a:t>5. Se mettre à la place des autres.</a:t>
            </a:r>
            <a:r>
              <a:rPr lang="fr" sz="1800" b="0" i="0" u="none" strike="noStrike" dirty="0">
                <a:highlight>
                  <a:srgbClr val="000000">
                    <a:alpha val="0"/>
                  </a:srgbClr>
                </a:highlight>
                <a:latin typeface="Calibri"/>
              </a:rPr>
              <a:t> Parlez aux autres de ce que c'est que de marcher à leur place - de leurs problèmes et préoccupations et de la façon dont ils ont perçu les expériences que vous avez partagées.</a:t>
            </a:r>
          </a:p>
          <a:p>
            <a:pPr rtl="0"/>
            <a:r>
              <a:rPr lang="fr" sz="1800" b="1" i="0" u="none" strike="noStrike" dirty="0">
                <a:highlight>
                  <a:srgbClr val="000000">
                    <a:alpha val="0"/>
                  </a:srgbClr>
                </a:highlight>
                <a:latin typeface="Calibri"/>
              </a:rPr>
              <a:t>6. Examinez vos préjugés.</a:t>
            </a:r>
            <a:r>
              <a:rPr lang="fr" sz="1800" b="0" i="0" u="none" strike="noStrike" dirty="0">
                <a:highlight>
                  <a:srgbClr val="000000">
                    <a:alpha val="0"/>
                  </a:srgbClr>
                </a:highlight>
                <a:latin typeface="Calibri"/>
              </a:rPr>
              <a:t> Nous avons tous des préjugés cachés (et parfois pas si cachés) qui interfèrent avec notre capacité d'écoute et d'empathie. Celles-ci sont souvent centrées sur des facteurs visibles tels que l'âge, la race et le sexe. Vous ne pensez pas avoir de préjugés ? Réfléchissez encore - nous le faisons tous.</a:t>
            </a:r>
          </a:p>
          <a:p>
            <a:pPr rtl="0"/>
            <a:r>
              <a:rPr lang="fr" sz="1800" b="1" i="0" u="none" strike="noStrike" dirty="0">
                <a:highlight>
                  <a:srgbClr val="000000">
                    <a:alpha val="0"/>
                  </a:srgbClr>
                </a:highlight>
                <a:latin typeface="Calibri"/>
              </a:rPr>
              <a:t>7. Cultivez votre sens de la curiosité.</a:t>
            </a:r>
            <a:r>
              <a:rPr lang="fr" sz="1800" b="0" i="0" u="none" strike="noStrike" dirty="0">
                <a:highlight>
                  <a:srgbClr val="000000">
                    <a:alpha val="0"/>
                  </a:srgbClr>
                </a:highlight>
                <a:latin typeface="Calibri"/>
              </a:rPr>
              <a:t> Que pouvez-vous apprendre d’un très jeune collègue qui est « inexpérimenté » ? Que pouvez-vous apprendre d’un très jeune collègue qui est « inexpérimenté » ? Les personnes curieuses posent beaucoup de questions (point 8), ce qui les amène à mieux comprendre les gens qui les entourent.</a:t>
            </a:r>
          </a:p>
          <a:p>
            <a:pPr rtl="0"/>
            <a:r>
              <a:rPr lang="fr" sz="1800" b="1" i="0" u="none" strike="noStrike" dirty="0">
                <a:highlight>
                  <a:srgbClr val="000000">
                    <a:alpha val="0"/>
                  </a:srgbClr>
                </a:highlight>
                <a:latin typeface="Calibri"/>
              </a:rPr>
              <a:t>8. Posez des questions plus pertinentes.</a:t>
            </a:r>
            <a:r>
              <a:rPr lang="fr" sz="1800" b="0" i="0" u="none" strike="noStrike" dirty="0">
                <a:highlight>
                  <a:srgbClr val="000000">
                    <a:alpha val="0"/>
                  </a:srgbClr>
                </a:highlight>
                <a:latin typeface="Calibri"/>
              </a:rPr>
              <a:t> Apportez trois ou quatre questions réfléchies, voire provocantes, à chaque conversation que vous avez avec des clients ou des collègues.</a:t>
            </a:r>
          </a:p>
          <a:p>
            <a:endParaRPr lang="en-US" sz="1800" dirty="0"/>
          </a:p>
        </p:txBody>
      </p:sp>
    </p:spTree>
    <p:extLst>
      <p:ext uri="{BB962C8B-B14F-4D97-AF65-F5344CB8AC3E}">
        <p14:creationId xmlns:p14="http://schemas.microsoft.com/office/powerpoint/2010/main" val="25700931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799588"/>
            <a:ext cx="11073025" cy="901827"/>
          </a:xfrm>
        </p:spPr>
        <p:txBody>
          <a:bodyPr>
            <a:noAutofit/>
          </a:bodyPr>
          <a:lstStyle/>
          <a:p>
            <a:pPr rtl="0"/>
            <a:r>
              <a:rPr lang="fr" sz="4200" b="0" i="0" u="none" strike="noStrike">
                <a:highlight>
                  <a:srgbClr val="000000">
                    <a:alpha val="0"/>
                  </a:srgbClr>
                </a:highlight>
                <a:latin typeface="Calibri"/>
              </a:rPr>
              <a:t>Comprendre la migration</a:t>
            </a:r>
          </a:p>
          <a:p>
            <a:endParaRPr lang="en-GB"/>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6117559" y="2362257"/>
            <a:ext cx="5501004" cy="3245241"/>
          </a:xfrm>
        </p:spPr>
        <p:txBody>
          <a:bodyPr>
            <a:noAutofit/>
          </a:bodyPr>
          <a:lstStyle/>
          <a:p>
            <a:pPr rtl="0">
              <a:buNone/>
            </a:pPr>
            <a:r>
              <a:rPr lang="fr" sz="2000" b="1" i="0" u="none" strike="noStrike" dirty="0">
                <a:solidFill>
                  <a:srgbClr val="615F5D"/>
                </a:solidFill>
                <a:highlight>
                  <a:srgbClr val="000000">
                    <a:alpha val="0"/>
                  </a:srgbClr>
                </a:highlight>
                <a:latin typeface="Calibri"/>
              </a:rPr>
              <a:t>La migration</a:t>
            </a:r>
            <a:r>
              <a:rPr lang="fr" sz="2000" b="0" i="0" u="none" strike="noStrike" dirty="0">
                <a:solidFill>
                  <a:srgbClr val="615F5D"/>
                </a:solidFill>
                <a:highlight>
                  <a:srgbClr val="000000">
                    <a:alpha val="0"/>
                  </a:srgbClr>
                </a:highlight>
                <a:latin typeface="Calibri"/>
              </a:rPr>
              <a:t> est le déplacement de personnes d'un endroit à un autre et peut être temporaire ou permanente.  Les déclencheurs peuvent être des facteurs personnels ou professionnels, notamment : </a:t>
            </a:r>
          </a:p>
          <a:p>
            <a:pPr marL="457200" indent="-457200" rtl="0">
              <a:buFont typeface="Arial" panose="020B0604020202020204" pitchFamily="34" charset="0"/>
              <a:buChar char="•"/>
            </a:pPr>
            <a:r>
              <a:rPr lang="fr" sz="2000" b="0" i="0" u="none" strike="noStrike" dirty="0">
                <a:solidFill>
                  <a:srgbClr val="615F5D"/>
                </a:solidFill>
                <a:highlight>
                  <a:srgbClr val="000000">
                    <a:alpha val="0"/>
                  </a:srgbClr>
                </a:highlight>
                <a:latin typeface="Calibri"/>
              </a:rPr>
              <a:t>le désir de travailler ou d'étudier dans un autre pays</a:t>
            </a:r>
          </a:p>
          <a:p>
            <a:pPr marL="457200" indent="-457200" rtl="0">
              <a:buFont typeface="Arial" panose="020B0604020202020204" pitchFamily="34" charset="0"/>
              <a:buChar char="•"/>
            </a:pPr>
            <a:r>
              <a:rPr lang="fr" sz="2000" b="0" i="0" u="none" strike="noStrike" dirty="0">
                <a:solidFill>
                  <a:srgbClr val="615F5D"/>
                </a:solidFill>
                <a:highlight>
                  <a:srgbClr val="000000">
                    <a:alpha val="0"/>
                  </a:srgbClr>
                </a:highlight>
                <a:latin typeface="Calibri"/>
              </a:rPr>
              <a:t>un besoin de s'éloigner d'environnements dangereux ou difficiles</a:t>
            </a:r>
          </a:p>
          <a:p>
            <a:pPr marL="457200" indent="-457200" rtl="0">
              <a:buFont typeface="Arial" panose="020B0604020202020204" pitchFamily="34" charset="0"/>
              <a:buChar char="•"/>
            </a:pPr>
            <a:r>
              <a:rPr lang="fr" sz="2000" b="0" i="0" u="none" strike="noStrike" dirty="0">
                <a:solidFill>
                  <a:srgbClr val="615F5D"/>
                </a:solidFill>
                <a:highlight>
                  <a:srgbClr val="000000">
                    <a:alpha val="0"/>
                  </a:srgbClr>
                </a:highlight>
                <a:latin typeface="Calibri"/>
              </a:rPr>
              <a:t>une nécessité économique de trouver un emploi</a:t>
            </a:r>
            <a:endParaRPr lang="en-IE" sz="2000" dirty="0"/>
          </a:p>
        </p:txBody>
      </p:sp>
      <p:pic>
        <p:nvPicPr>
          <p:cNvPr id="5" name="Picture 4" descr="A picture containing text&#10;&#10;Description automatically generated">
            <a:extLst>
              <a:ext uri="{FF2B5EF4-FFF2-40B4-BE49-F238E27FC236}">
                <a16:creationId xmlns:a16="http://schemas.microsoft.com/office/drawing/2014/main" id="{584C3AF1-4387-40F0-8CE5-A93C0D0862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01415"/>
            <a:ext cx="5501004" cy="5011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374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943935"/>
            <a:ext cx="4359295" cy="697353"/>
          </a:xfrm>
        </p:spPr>
        <p:txBody>
          <a:bodyPr>
            <a:noAutofit/>
          </a:bodyPr>
          <a:lstStyle/>
          <a:p>
            <a:pPr rtl="0"/>
            <a:r>
              <a:rPr lang="fr" sz="3200" b="0" i="0" u="none" strike="noStrike">
                <a:highlight>
                  <a:srgbClr val="000000">
                    <a:alpha val="0"/>
                  </a:srgbClr>
                </a:highlight>
                <a:latin typeface="Calibri"/>
              </a:rPr>
              <a:t>Comprendre la communauté</a:t>
            </a:r>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708651" y="2668824"/>
            <a:ext cx="4359295" cy="3245241"/>
          </a:xfrm>
        </p:spPr>
        <p:txBody>
          <a:bodyPr>
            <a:noAutofit/>
          </a:bodyPr>
          <a:lstStyle/>
          <a:p>
            <a:pPr rtl="0"/>
            <a:r>
              <a:rPr lang="fr" sz="2400" b="0" i="0" u="none" strike="noStrike">
                <a:highlight>
                  <a:srgbClr val="000000">
                    <a:alpha val="0"/>
                  </a:srgbClr>
                </a:highlight>
                <a:latin typeface="Calibri"/>
              </a:rPr>
              <a:t>La communauté est un ensemble unifié d'individus : par exemple</a:t>
            </a:r>
          </a:p>
          <a:p>
            <a:pPr rtl="0"/>
            <a:r>
              <a:rPr lang="fr" sz="2400" b="0" i="0" u="none" strike="noStrike">
                <a:highlight>
                  <a:srgbClr val="000000">
                    <a:alpha val="0"/>
                  </a:srgbClr>
                </a:highlight>
                <a:latin typeface="Calibri"/>
              </a:rPr>
              <a:t>- les personnes ayant des intérêts communs et vivant dans une zone donnée, au sens large.</a:t>
            </a:r>
          </a:p>
          <a:p>
            <a:pPr rtl="0"/>
            <a:r>
              <a:rPr lang="fr" sz="2400" b="0" i="0" u="none" strike="noStrike">
                <a:highlight>
                  <a:srgbClr val="000000">
                    <a:alpha val="0"/>
                  </a:srgbClr>
                </a:highlight>
                <a:latin typeface="Calibri"/>
              </a:rPr>
              <a:t>- un groupe de personnes ayant une caractéristique ou un intérêt commun et vivant ensemble au sein d'une société plus large. </a:t>
            </a:r>
          </a:p>
        </p:txBody>
      </p:sp>
      <p:pic>
        <p:nvPicPr>
          <p:cNvPr id="5" name="Picture 4">
            <a:extLst>
              <a:ext uri="{FF2B5EF4-FFF2-40B4-BE49-F238E27FC236}">
                <a16:creationId xmlns:a16="http://schemas.microsoft.com/office/drawing/2014/main" id="{B1704FFB-D741-432F-A2A7-769AB0FBF8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1209" y="0"/>
            <a:ext cx="6860791" cy="6858000"/>
          </a:xfrm>
          <a:prstGeom prst="rect">
            <a:avLst/>
          </a:prstGeom>
        </p:spPr>
      </p:pic>
    </p:spTree>
    <p:extLst>
      <p:ext uri="{BB962C8B-B14F-4D97-AF65-F5344CB8AC3E}">
        <p14:creationId xmlns:p14="http://schemas.microsoft.com/office/powerpoint/2010/main" val="31305938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p:txBody>
          <a:bodyPr>
            <a:noAutofit/>
          </a:bodyPr>
          <a:lstStyle/>
          <a:p>
            <a:pPr algn="r" rtl="0"/>
            <a:r>
              <a:rPr lang="fr" sz="3600" b="0" i="0" u="none" strike="noStrike">
                <a:highlight>
                  <a:srgbClr val="000000">
                    <a:alpha val="0"/>
                  </a:srgbClr>
                </a:highlight>
                <a:latin typeface="Calibri"/>
              </a:rPr>
              <a:t>Médiateur</a:t>
            </a:r>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7625165" y="2585223"/>
            <a:ext cx="4140161" cy="3245241"/>
          </a:xfrm>
        </p:spPr>
        <p:txBody>
          <a:bodyPr>
            <a:noAutofit/>
          </a:bodyPr>
          <a:lstStyle/>
          <a:p>
            <a:pPr algn="r"/>
            <a:r>
              <a:rPr lang="fr" sz="2400" b="0" i="0" u="none" strike="noStrike" dirty="0">
                <a:solidFill>
                  <a:srgbClr val="615F5D"/>
                </a:solidFill>
                <a:highlight>
                  <a:srgbClr val="000000">
                    <a:alpha val="0"/>
                  </a:srgbClr>
                </a:highlight>
                <a:latin typeface="Calibri"/>
              </a:rPr>
              <a:t>Dans le contexte de ce projet, le </a:t>
            </a:r>
            <a:r>
              <a:rPr lang="fr" dirty="0">
                <a:highlight>
                  <a:srgbClr val="000000">
                    <a:alpha val="0"/>
                  </a:srgbClr>
                </a:highlight>
              </a:rPr>
              <a:t>médiateur communautaire </a:t>
            </a:r>
            <a:r>
              <a:rPr lang="fr" sz="2400" b="0" i="0" u="none" strike="noStrike" dirty="0">
                <a:solidFill>
                  <a:srgbClr val="615F5D"/>
                </a:solidFill>
                <a:highlight>
                  <a:srgbClr val="000000">
                    <a:alpha val="0"/>
                  </a:srgbClr>
                </a:highlight>
                <a:latin typeface="Calibri"/>
              </a:rPr>
              <a:t>n'est pas quelqu'un qui fournit nécessairement une médiation légale, mais plutôt un processus non formel de négociation, de soutien, de consultation des parties impliquées, et globalement la COMMUNICATION.</a:t>
            </a:r>
            <a:endParaRPr lang="en-IE" sz="2400" dirty="0"/>
          </a:p>
        </p:txBody>
      </p:sp>
      <p:pic>
        <p:nvPicPr>
          <p:cNvPr id="5" name="Picture 4" descr="A picture containing person, indoor&#10;&#10;Description automatically generated">
            <a:extLst>
              <a:ext uri="{FF2B5EF4-FFF2-40B4-BE49-F238E27FC236}">
                <a16:creationId xmlns:a16="http://schemas.microsoft.com/office/drawing/2014/main" id="{30F05CEA-B169-49F2-9224-0DF0DD03BD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485681" cy="6858000"/>
          </a:xfrm>
          <a:prstGeom prst="rect">
            <a:avLst/>
          </a:prstGeom>
        </p:spPr>
      </p:pic>
    </p:spTree>
    <p:extLst>
      <p:ext uri="{BB962C8B-B14F-4D97-AF65-F5344CB8AC3E}">
        <p14:creationId xmlns:p14="http://schemas.microsoft.com/office/powerpoint/2010/main" val="19515334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49550-9C30-47EE-8433-93D2F39163A4}"/>
              </a:ext>
            </a:extLst>
          </p:cNvPr>
          <p:cNvSpPr>
            <a:spLocks noGrp="1"/>
          </p:cNvSpPr>
          <p:nvPr>
            <p:ph type="body" sz="quarter" idx="13"/>
          </p:nvPr>
        </p:nvSpPr>
        <p:spPr/>
        <p:txBody>
          <a:bodyPr>
            <a:noAutofit/>
          </a:bodyPr>
          <a:lstStyle/>
          <a:p>
            <a:r>
              <a:rPr lang="fr" sz="3600" b="0" i="0" u="none" strike="noStrike" dirty="0">
                <a:highlight>
                  <a:srgbClr val="000000">
                    <a:alpha val="0"/>
                  </a:srgbClr>
                </a:highlight>
                <a:latin typeface="Calibri"/>
              </a:rPr>
              <a:t>Un </a:t>
            </a:r>
            <a:r>
              <a:rPr lang="fr" dirty="0">
                <a:highlight>
                  <a:srgbClr val="000000">
                    <a:alpha val="0"/>
                  </a:srgbClr>
                </a:highlight>
              </a:rPr>
              <a:t>médiateur communautaire </a:t>
            </a:r>
            <a:endParaRPr lang="fr" sz="3600" b="0" i="0" u="none" strike="noStrike" dirty="0">
              <a:highlight>
                <a:srgbClr val="000000">
                  <a:alpha val="0"/>
                </a:srgbClr>
              </a:highlight>
              <a:latin typeface="Calibri"/>
            </a:endParaRPr>
          </a:p>
        </p:txBody>
      </p:sp>
      <p:sp>
        <p:nvSpPr>
          <p:cNvPr id="3" name="Text Placeholder 2">
            <a:extLst>
              <a:ext uri="{FF2B5EF4-FFF2-40B4-BE49-F238E27FC236}">
                <a16:creationId xmlns:a16="http://schemas.microsoft.com/office/drawing/2014/main" id="{BE879C97-723B-4931-9BA1-E32530587C19}"/>
              </a:ext>
            </a:extLst>
          </p:cNvPr>
          <p:cNvSpPr>
            <a:spLocks noGrp="1"/>
          </p:cNvSpPr>
          <p:nvPr>
            <p:ph type="body" sz="quarter" idx="14"/>
          </p:nvPr>
        </p:nvSpPr>
        <p:spPr>
          <a:xfrm>
            <a:off x="1553089" y="2262578"/>
            <a:ext cx="10254093" cy="1462322"/>
          </a:xfrm>
        </p:spPr>
        <p:txBody>
          <a:bodyPr>
            <a:noAutofit/>
          </a:bodyPr>
          <a:lstStyle/>
          <a:p>
            <a:pPr rtl="0"/>
            <a:r>
              <a:rPr lang="fr" sz="2400" b="0" i="0" u="none" strike="noStrike" dirty="0">
                <a:highlight>
                  <a:srgbClr val="000000">
                    <a:alpha val="0"/>
                  </a:srgbClr>
                </a:highlight>
                <a:latin typeface="Calibri"/>
              </a:rPr>
              <a:t>- Est une personne qui s'identifie comme migrant et qui sert de médiateur dans une situation, une relation ou une communication entre d'autres personnes qui s'identifient comme migrants, ou entre des personnes migrantes et non migrantes, dans le but de trouver la meilleure solution possible pour les parties concernées. </a:t>
            </a:r>
          </a:p>
          <a:p>
            <a:endParaRPr lang="en-GB" dirty="0"/>
          </a:p>
        </p:txBody>
      </p:sp>
      <p:grpSp>
        <p:nvGrpSpPr>
          <p:cNvPr id="7" name="Google Shape;813;p39">
            <a:extLst>
              <a:ext uri="{FF2B5EF4-FFF2-40B4-BE49-F238E27FC236}">
                <a16:creationId xmlns:a16="http://schemas.microsoft.com/office/drawing/2014/main" id="{C18A977F-EFC7-40EF-99E2-0263F334E24D}"/>
              </a:ext>
            </a:extLst>
          </p:cNvPr>
          <p:cNvGrpSpPr/>
          <p:nvPr/>
        </p:nvGrpSpPr>
        <p:grpSpPr>
          <a:xfrm>
            <a:off x="535302" y="2262578"/>
            <a:ext cx="864182" cy="1102642"/>
            <a:chOff x="6718575" y="2318625"/>
            <a:chExt cx="256950" cy="407375"/>
          </a:xfrm>
        </p:grpSpPr>
        <p:sp>
          <p:nvSpPr>
            <p:cNvPr id="8" name="Google Shape;814;p39">
              <a:extLst>
                <a:ext uri="{FF2B5EF4-FFF2-40B4-BE49-F238E27FC236}">
                  <a16:creationId xmlns:a16="http://schemas.microsoft.com/office/drawing/2014/main" id="{DD694B6D-7145-4484-9D2E-05395A8C5D8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815;p39">
              <a:extLst>
                <a:ext uri="{FF2B5EF4-FFF2-40B4-BE49-F238E27FC236}">
                  <a16:creationId xmlns:a16="http://schemas.microsoft.com/office/drawing/2014/main" id="{A181C318-C31A-4E9E-82BD-AA33F7A01553}"/>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816;p39">
              <a:extLst>
                <a:ext uri="{FF2B5EF4-FFF2-40B4-BE49-F238E27FC236}">
                  <a16:creationId xmlns:a16="http://schemas.microsoft.com/office/drawing/2014/main" id="{3741DFF2-16AD-4503-823B-19F634447A53}"/>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817;p39">
              <a:extLst>
                <a:ext uri="{FF2B5EF4-FFF2-40B4-BE49-F238E27FC236}">
                  <a16:creationId xmlns:a16="http://schemas.microsoft.com/office/drawing/2014/main" id="{74E14E42-BDCC-42D2-A930-C35D70849414}"/>
                </a:ext>
              </a:extLst>
            </p:cNvPr>
            <p:cNvSpPr/>
            <p:nvPr/>
          </p:nvSpPr>
          <p:spPr>
            <a:xfrm>
              <a:off x="6784925" y="2459275"/>
              <a:ext cx="35350" cy="166875"/>
            </a:xfrm>
            <a:custGeom>
              <a:avLst/>
              <a:gdLst/>
              <a:ahLst/>
              <a:cxnLst/>
              <a:rect l="l" t="t" r="r" b="b"/>
              <a:pathLst>
                <a:path w="1414" h="6674" fill="none" extrusionOk="0">
                  <a:moveTo>
                    <a:pt x="1413" y="6674"/>
                  </a:moveTo>
                  <a:lnTo>
                    <a:pt x="1413" y="6674"/>
                  </a:lnTo>
                  <a:lnTo>
                    <a:pt x="585" y="2850"/>
                  </a:lnTo>
                  <a:lnTo>
                    <a:pt x="1" y="1"/>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818;p39">
              <a:extLst>
                <a:ext uri="{FF2B5EF4-FFF2-40B4-BE49-F238E27FC236}">
                  <a16:creationId xmlns:a16="http://schemas.microsoft.com/office/drawing/2014/main" id="{18E65CD9-DC14-413B-A5C4-C3D8453C4BB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819;p39">
              <a:extLst>
                <a:ext uri="{FF2B5EF4-FFF2-40B4-BE49-F238E27FC236}">
                  <a16:creationId xmlns:a16="http://schemas.microsoft.com/office/drawing/2014/main" id="{3E762E43-8FA8-4C1C-A2CA-575AD0EFB712}"/>
                </a:ext>
              </a:extLst>
            </p:cNvPr>
            <p:cNvSpPr/>
            <p:nvPr/>
          </p:nvSpPr>
          <p:spPr>
            <a:xfrm>
              <a:off x="6873825" y="2459275"/>
              <a:ext cx="35350" cy="166875"/>
            </a:xfrm>
            <a:custGeom>
              <a:avLst/>
              <a:gdLst/>
              <a:ahLst/>
              <a:cxnLst/>
              <a:rect l="l" t="t" r="r" b="b"/>
              <a:pathLst>
                <a:path w="1414" h="6674" fill="none" extrusionOk="0">
                  <a:moveTo>
                    <a:pt x="1413" y="1"/>
                  </a:moveTo>
                  <a:lnTo>
                    <a:pt x="1413" y="1"/>
                  </a:lnTo>
                  <a:lnTo>
                    <a:pt x="829" y="2850"/>
                  </a:lnTo>
                  <a:lnTo>
                    <a:pt x="1" y="6674"/>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820;p39">
              <a:extLst>
                <a:ext uri="{FF2B5EF4-FFF2-40B4-BE49-F238E27FC236}">
                  <a16:creationId xmlns:a16="http://schemas.microsoft.com/office/drawing/2014/main" id="{47C911EE-0672-43BB-8ED6-A8FAE038057E}"/>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821;p39">
              <a:extLst>
                <a:ext uri="{FF2B5EF4-FFF2-40B4-BE49-F238E27FC236}">
                  <a16:creationId xmlns:a16="http://schemas.microsoft.com/office/drawing/2014/main" id="{4C7AC6CC-504F-4558-9077-0F4C02569CB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7" name="TextBox 16">
            <a:extLst>
              <a:ext uri="{FF2B5EF4-FFF2-40B4-BE49-F238E27FC236}">
                <a16:creationId xmlns:a16="http://schemas.microsoft.com/office/drawing/2014/main" id="{A36C4757-582A-4322-B501-26A67B7A0824}"/>
              </a:ext>
            </a:extLst>
          </p:cNvPr>
          <p:cNvSpPr txBox="1"/>
          <p:nvPr/>
        </p:nvSpPr>
        <p:spPr>
          <a:xfrm>
            <a:off x="1553088" y="3899561"/>
            <a:ext cx="10254094" cy="1938992"/>
          </a:xfrm>
          <a:prstGeom prst="rect">
            <a:avLst/>
          </a:prstGeom>
          <a:noFill/>
        </p:spPr>
        <p:txBody>
          <a:bodyPr wrap="square">
            <a:noAutofit/>
          </a:bodyPr>
          <a:lstStyle/>
          <a:p>
            <a:pPr algn="just"/>
            <a:r>
              <a:rPr lang="fr" sz="2400" b="1" i="0" u="none" strike="noStrike" dirty="0">
                <a:solidFill>
                  <a:srgbClr val="5E5E5E"/>
                </a:solidFill>
                <a:highlight>
                  <a:srgbClr val="000000">
                    <a:alpha val="0"/>
                  </a:srgbClr>
                </a:highlight>
                <a:latin typeface="Calibri"/>
                <a:ea typeface="Calibri"/>
                <a:cs typeface="Times New Roman"/>
              </a:rPr>
              <a:t>Le </a:t>
            </a:r>
            <a:r>
              <a:rPr lang="fr" sz="2400" b="1" dirty="0">
                <a:solidFill>
                  <a:srgbClr val="5E5E5E"/>
                </a:solidFill>
                <a:highlight>
                  <a:srgbClr val="000000">
                    <a:alpha val="0"/>
                  </a:srgbClr>
                </a:highlight>
                <a:latin typeface="Calibri"/>
                <a:cs typeface="Times New Roman"/>
              </a:rPr>
              <a:t>médiateur communautaire </a:t>
            </a:r>
            <a:r>
              <a:rPr lang="fr" sz="2400" b="1" i="0" u="none" strike="noStrike" dirty="0">
                <a:solidFill>
                  <a:srgbClr val="5E5E5E"/>
                </a:solidFill>
                <a:highlight>
                  <a:srgbClr val="000000">
                    <a:alpha val="0"/>
                  </a:srgbClr>
                </a:highlight>
                <a:latin typeface="Calibri"/>
                <a:ea typeface="Calibri"/>
                <a:cs typeface="Times New Roman"/>
              </a:rPr>
              <a:t>peut être :</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0">
              <a:buClr>
                <a:srgbClr val="76C6D2"/>
              </a:buClr>
              <a:buFont typeface="Symbol" panose="05050102010706020507" pitchFamily="18" charset="2"/>
              <a:buChar char=""/>
            </a:pPr>
            <a:r>
              <a:rPr lang="fr" sz="2400" b="0" i="0" u="none" strike="noStrike" dirty="0">
                <a:solidFill>
                  <a:srgbClr val="5E5E5E"/>
                </a:solidFill>
                <a:highlight>
                  <a:srgbClr val="000000">
                    <a:alpha val="0"/>
                  </a:srgbClr>
                </a:highlight>
                <a:latin typeface="Calibri"/>
                <a:ea typeface="Calibri"/>
                <a:cs typeface="Times New Roman"/>
              </a:rPr>
              <a:t>Venant du (des) groupe(s) qui a (ont) besoin de médiation (médiateur interne)</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0">
              <a:buClr>
                <a:srgbClr val="76C6D2"/>
              </a:buClr>
              <a:buFont typeface="Symbol" panose="05050102010706020507" pitchFamily="18" charset="2"/>
              <a:buChar char=""/>
            </a:pPr>
            <a:r>
              <a:rPr lang="fr" sz="2400" b="0" i="0" u="none" strike="noStrike" dirty="0">
                <a:solidFill>
                  <a:srgbClr val="5E5E5E"/>
                </a:solidFill>
                <a:highlight>
                  <a:srgbClr val="000000">
                    <a:alpha val="0"/>
                  </a:srgbClr>
                </a:highlight>
                <a:latin typeface="Calibri"/>
                <a:ea typeface="Calibri"/>
                <a:cs typeface="Times New Roman"/>
              </a:rPr>
              <a:t>Extérieur au(x) groupe(s) ayant besoin de médiation (médiateur externe)</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76C6D2"/>
              </a:buClr>
              <a:buFont typeface="Symbol" panose="05050102010706020507" pitchFamily="18" charset="2"/>
              <a:buChar char=""/>
            </a:pPr>
            <a:r>
              <a:rPr lang="fr" sz="2400" b="0" i="0" u="none" strike="noStrike" dirty="0">
                <a:solidFill>
                  <a:srgbClr val="5E5E5E"/>
                </a:solidFill>
                <a:highlight>
                  <a:srgbClr val="000000">
                    <a:alpha val="0"/>
                  </a:srgbClr>
                </a:highlight>
                <a:latin typeface="Calibri"/>
                <a:ea typeface="Calibri"/>
                <a:cs typeface="Times New Roman"/>
              </a:rPr>
              <a:t>Un </a:t>
            </a:r>
            <a:r>
              <a:rPr lang="fr" sz="2400" dirty="0">
                <a:solidFill>
                  <a:srgbClr val="5E5E5E"/>
                </a:solidFill>
                <a:highlight>
                  <a:srgbClr val="000000">
                    <a:alpha val="0"/>
                  </a:srgbClr>
                </a:highlight>
                <a:latin typeface="Calibri"/>
                <a:cs typeface="Times New Roman"/>
              </a:rPr>
              <a:t>médiateur communautaire </a:t>
            </a:r>
            <a:r>
              <a:rPr lang="fr" sz="2400" b="0" i="0" u="none" strike="noStrike" dirty="0">
                <a:solidFill>
                  <a:srgbClr val="5E5E5E"/>
                </a:solidFill>
                <a:highlight>
                  <a:srgbClr val="000000">
                    <a:alpha val="0"/>
                  </a:srgbClr>
                </a:highlight>
                <a:latin typeface="Calibri"/>
                <a:ea typeface="Calibri"/>
                <a:cs typeface="Times New Roman"/>
              </a:rPr>
              <a:t>est une personne en qui la communauté a confiance.</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Google Shape;680;p39">
            <a:extLst>
              <a:ext uri="{FF2B5EF4-FFF2-40B4-BE49-F238E27FC236}">
                <a16:creationId xmlns:a16="http://schemas.microsoft.com/office/drawing/2014/main" id="{928403C9-ED64-4BA8-B8B5-2EA98B3A5D20}"/>
              </a:ext>
            </a:extLst>
          </p:cNvPr>
          <p:cNvSpPr/>
          <p:nvPr/>
        </p:nvSpPr>
        <p:spPr>
          <a:xfrm>
            <a:off x="579548" y="3847072"/>
            <a:ext cx="864182" cy="832378"/>
          </a:xfrm>
          <a:custGeom>
            <a:avLst/>
            <a:gdLst/>
            <a:ahLst/>
            <a:cxnLst/>
            <a:rect l="l" t="t" r="r" b="b"/>
            <a:pathLst>
              <a:path w="16220"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7001772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FB404-EFFE-457E-9849-8CAEE5D507D4}"/>
              </a:ext>
            </a:extLst>
          </p:cNvPr>
          <p:cNvSpPr>
            <a:spLocks noGrp="1"/>
          </p:cNvSpPr>
          <p:nvPr>
            <p:ph type="body" sz="quarter" idx="13"/>
          </p:nvPr>
        </p:nvSpPr>
        <p:spPr>
          <a:xfrm>
            <a:off x="342891" y="722399"/>
            <a:ext cx="10563696" cy="697353"/>
          </a:xfrm>
        </p:spPr>
        <p:txBody>
          <a:bodyPr>
            <a:noAutofit/>
          </a:bodyPr>
          <a:lstStyle/>
          <a:p>
            <a:r>
              <a:rPr lang="fr" sz="3600" b="0" i="0" u="none" strike="noStrike" dirty="0">
                <a:highlight>
                  <a:srgbClr val="000000">
                    <a:alpha val="0"/>
                  </a:srgbClr>
                </a:highlight>
                <a:latin typeface="Calibri"/>
              </a:rPr>
              <a:t>Le véritable champ d'action d'un </a:t>
            </a:r>
            <a:r>
              <a:rPr lang="fr" dirty="0">
                <a:highlight>
                  <a:srgbClr val="000000">
                    <a:alpha val="0"/>
                  </a:srgbClr>
                </a:highlight>
              </a:rPr>
              <a:t>médiateur communautaire </a:t>
            </a:r>
            <a:endParaRPr lang="fr" sz="3600" b="0" i="0" u="none" strike="noStrike" dirty="0">
              <a:highlight>
                <a:srgbClr val="000000">
                  <a:alpha val="0"/>
                </a:srgbClr>
              </a:highlight>
              <a:latin typeface="Calibri"/>
            </a:endParaRPr>
          </a:p>
        </p:txBody>
      </p:sp>
      <p:sp>
        <p:nvSpPr>
          <p:cNvPr id="3" name="Text Placeholder 2">
            <a:extLst>
              <a:ext uri="{FF2B5EF4-FFF2-40B4-BE49-F238E27FC236}">
                <a16:creationId xmlns:a16="http://schemas.microsoft.com/office/drawing/2014/main" id="{4F5DE416-5290-4CD1-83A0-F6792C8BBC04}"/>
              </a:ext>
            </a:extLst>
          </p:cNvPr>
          <p:cNvSpPr>
            <a:spLocks noGrp="1"/>
          </p:cNvSpPr>
          <p:nvPr>
            <p:ph type="body" sz="quarter" idx="14"/>
          </p:nvPr>
        </p:nvSpPr>
        <p:spPr>
          <a:xfrm>
            <a:off x="342891" y="2246793"/>
            <a:ext cx="4834020" cy="3245241"/>
          </a:xfrm>
        </p:spPr>
        <p:txBody>
          <a:bodyPr>
            <a:noAutofit/>
          </a:bodyPr>
          <a:lstStyle/>
          <a:p>
            <a:r>
              <a:rPr lang="fr" sz="2000" b="0" i="0" u="none" strike="noStrike" dirty="0">
                <a:highlight>
                  <a:srgbClr val="000000">
                    <a:alpha val="0"/>
                  </a:srgbClr>
                </a:highlight>
                <a:latin typeface="Calibri"/>
              </a:rPr>
              <a:t>Un </a:t>
            </a:r>
            <a:r>
              <a:rPr lang="fr" sz="2000" dirty="0">
                <a:highlight>
                  <a:srgbClr val="000000">
                    <a:alpha val="0"/>
                  </a:srgbClr>
                </a:highlight>
              </a:rPr>
              <a:t>médiateur communautaire </a:t>
            </a:r>
            <a:r>
              <a:rPr lang="fr" sz="2000" b="0" i="0" u="none" strike="noStrike" dirty="0">
                <a:highlight>
                  <a:srgbClr val="000000">
                    <a:alpha val="0"/>
                  </a:srgbClr>
                </a:highlight>
                <a:latin typeface="Calibri"/>
              </a:rPr>
              <a:t>est une personne qui fait tout ou partie de ces choses pour les migrants, les réfugiés et les nouvelles communautés :</a:t>
            </a:r>
          </a:p>
          <a:p>
            <a:endParaRPr lang="en-GB" sz="2000" dirty="0"/>
          </a:p>
          <a:p>
            <a:pPr rtl="0"/>
            <a:r>
              <a:rPr lang="fr" sz="2000" b="0" i="0" u="none" strike="noStrike" dirty="0">
                <a:solidFill>
                  <a:srgbClr val="A6377D"/>
                </a:solidFill>
                <a:highlight>
                  <a:srgbClr val="000000">
                    <a:alpha val="0"/>
                  </a:srgbClr>
                </a:highlight>
                <a:latin typeface="Calibri"/>
              </a:rPr>
              <a:t>aide, communique, écoute, plaide à différents niveaux de la communauté/société, promeut l'égalité, la diversité et l'inclusion, guide, montre l'exemple, motive, montre qu'il est possible de réussir dans le nouveau lieu de vie, éduque, soutient, se lie d'amitié.</a:t>
            </a:r>
          </a:p>
          <a:p>
            <a:endParaRPr lang="en-GB" sz="2000" dirty="0"/>
          </a:p>
        </p:txBody>
      </p:sp>
      <p:pic>
        <p:nvPicPr>
          <p:cNvPr id="5" name="Picture 4">
            <a:extLst>
              <a:ext uri="{FF2B5EF4-FFF2-40B4-BE49-F238E27FC236}">
                <a16:creationId xmlns:a16="http://schemas.microsoft.com/office/drawing/2014/main" id="{07422CAD-F8E9-46AF-8EBF-1D51A4BC66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293" y="2139128"/>
            <a:ext cx="6960381" cy="3245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15689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D5F19F-EB1B-4BBE-8113-55A1E59437D9}"/>
              </a:ext>
            </a:extLst>
          </p:cNvPr>
          <p:cNvSpPr>
            <a:spLocks noGrp="1"/>
          </p:cNvSpPr>
          <p:nvPr>
            <p:ph type="body" sz="quarter" idx="13"/>
          </p:nvPr>
        </p:nvSpPr>
        <p:spPr/>
        <p:txBody>
          <a:bodyPr>
            <a:noAutofit/>
          </a:bodyPr>
          <a:lstStyle/>
          <a:p>
            <a:pPr rtl="0"/>
            <a:r>
              <a:rPr lang="fr" sz="3600" b="0" i="0" u="none" strike="noStrike" dirty="0">
                <a:highlight>
                  <a:srgbClr val="000000">
                    <a:alpha val="0"/>
                  </a:srgbClr>
                </a:highlight>
                <a:latin typeface="Calibri"/>
              </a:rPr>
              <a:t>Le recours à la médiation communautaire</a:t>
            </a:r>
            <a:endParaRPr lang="en-GB" dirty="0"/>
          </a:p>
        </p:txBody>
      </p:sp>
      <p:sp>
        <p:nvSpPr>
          <p:cNvPr id="3" name="Text Placeholder 2">
            <a:extLst>
              <a:ext uri="{FF2B5EF4-FFF2-40B4-BE49-F238E27FC236}">
                <a16:creationId xmlns:a16="http://schemas.microsoft.com/office/drawing/2014/main" id="{99A107F0-DE30-4CCD-914C-4BC73B3F33ED}"/>
              </a:ext>
            </a:extLst>
          </p:cNvPr>
          <p:cNvSpPr>
            <a:spLocks noGrp="1"/>
          </p:cNvSpPr>
          <p:nvPr>
            <p:ph type="body" sz="quarter" idx="14"/>
          </p:nvPr>
        </p:nvSpPr>
        <p:spPr>
          <a:xfrm>
            <a:off x="708651" y="2407567"/>
            <a:ext cx="5197627" cy="3245241"/>
          </a:xfrm>
        </p:spPr>
        <p:txBody>
          <a:bodyPr>
            <a:noAutofit/>
          </a:bodyPr>
          <a:lstStyle/>
          <a:p>
            <a:pPr rtl="0"/>
            <a:r>
              <a:rPr lang="fr" sz="2400" b="0" i="0" u="none" strike="noStrike">
                <a:highlight>
                  <a:srgbClr val="000000">
                    <a:alpha val="0"/>
                  </a:srgbClr>
                </a:highlight>
                <a:latin typeface="Calibri"/>
              </a:rPr>
              <a:t>La médiation communautaire permet aux migrants d'apporter un soutien à leurs pairs migrants et à leur communauté, en négociant, de manière impartiale, la communication sur une certaine question, ou un objectif. </a:t>
            </a:r>
          </a:p>
          <a:p>
            <a:endParaRPr lang="hr-BA"/>
          </a:p>
          <a:p>
            <a:pPr rtl="0"/>
            <a:r>
              <a:rPr lang="fr" sz="2400" b="0" i="0" u="none" strike="noStrike">
                <a:highlight>
                  <a:srgbClr val="000000">
                    <a:alpha val="0"/>
                  </a:srgbClr>
                </a:highlight>
                <a:latin typeface="Calibri"/>
              </a:rPr>
              <a:t>En utilisant cette méthode, il est plus facile pour toutes les parties concernées de déterminer le problème, d'examiner les options et de trouver une solution.</a:t>
            </a:r>
          </a:p>
          <a:p>
            <a:endParaRPr lang="hr-BA"/>
          </a:p>
        </p:txBody>
      </p:sp>
      <p:pic>
        <p:nvPicPr>
          <p:cNvPr id="6" name="Picture 5" descr="A picture containing text, person, indoor, people&#10;&#10;Description automatically generated">
            <a:extLst>
              <a:ext uri="{FF2B5EF4-FFF2-40B4-BE49-F238E27FC236}">
                <a16:creationId xmlns:a16="http://schemas.microsoft.com/office/drawing/2014/main" id="{EF4AB87F-CA44-4B8F-A9C8-B8AD3B5C47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2001362"/>
            <a:ext cx="6096000" cy="4057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00659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B8F8D-2A87-4A86-A0F3-7680F470FC7D}"/>
              </a:ext>
            </a:extLst>
          </p:cNvPr>
          <p:cNvSpPr>
            <a:spLocks noGrp="1"/>
          </p:cNvSpPr>
          <p:nvPr>
            <p:ph type="body" sz="quarter" idx="15"/>
          </p:nvPr>
        </p:nvSpPr>
        <p:spPr>
          <a:xfrm>
            <a:off x="4927559" y="195487"/>
            <a:ext cx="2087911" cy="1083096"/>
          </a:xfrm>
        </p:spPr>
        <p:txBody>
          <a:bodyPr>
            <a:noAutofit/>
          </a:bodyPr>
          <a:lstStyle/>
          <a:p>
            <a:pPr rtl="0"/>
            <a:r>
              <a:rPr lang="fr" sz="3600" b="1" i="0" u="none" strike="noStrike">
                <a:highlight>
                  <a:srgbClr val="000000">
                    <a:alpha val="0"/>
                  </a:srgbClr>
                </a:highlight>
                <a:latin typeface="Calibri"/>
              </a:rPr>
              <a:t>IMAGINE</a:t>
            </a:r>
            <a:endParaRPr lang="en-US"/>
          </a:p>
        </p:txBody>
      </p:sp>
      <p:sp>
        <p:nvSpPr>
          <p:cNvPr id="3" name="Text Placeholder 2">
            <a:extLst>
              <a:ext uri="{FF2B5EF4-FFF2-40B4-BE49-F238E27FC236}">
                <a16:creationId xmlns:a16="http://schemas.microsoft.com/office/drawing/2014/main" id="{C97D7871-1A7C-4A65-B03B-8FC7396B717E}"/>
              </a:ext>
            </a:extLst>
          </p:cNvPr>
          <p:cNvSpPr>
            <a:spLocks noGrp="1"/>
          </p:cNvSpPr>
          <p:nvPr>
            <p:ph type="body" sz="quarter" idx="16"/>
          </p:nvPr>
        </p:nvSpPr>
        <p:spPr>
          <a:xfrm>
            <a:off x="274941" y="1863758"/>
            <a:ext cx="11586860" cy="4798755"/>
          </a:xfrm>
        </p:spPr>
        <p:txBody>
          <a:bodyPr>
            <a:noAutofit/>
          </a:bodyPr>
          <a:lstStyle/>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Une famille de migrants arrive dans une nouvelle communauté</a:t>
            </a:r>
          </a:p>
          <a:p>
            <a:pPr marL="342900" indent="-342900">
              <a:buFont typeface="Wingdings" panose="05000000000000000000" pitchFamily="2" charset="2"/>
              <a:buChar char="ü"/>
            </a:pPr>
            <a:r>
              <a:rPr lang="fr" sz="2000" b="0" i="0" u="none" strike="noStrike" dirty="0">
                <a:highlight>
                  <a:srgbClr val="000000">
                    <a:alpha val="0"/>
                  </a:srgbClr>
                </a:highlight>
                <a:latin typeface="Calibri"/>
              </a:rPr>
              <a:t>Un </a:t>
            </a:r>
            <a:r>
              <a:rPr lang="fr" sz="2000" dirty="0">
                <a:highlight>
                  <a:srgbClr val="000000">
                    <a:alpha val="0"/>
                  </a:srgbClr>
                </a:highlight>
              </a:rPr>
              <a:t>médiateur communautaire les </a:t>
            </a:r>
            <a:r>
              <a:rPr lang="fr" sz="2000" b="0" i="0" u="none" strike="noStrike" dirty="0">
                <a:highlight>
                  <a:srgbClr val="000000">
                    <a:alpha val="0"/>
                  </a:srgbClr>
                </a:highlight>
                <a:latin typeface="Calibri"/>
              </a:rPr>
              <a:t>accueille.</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Il/elle travaille en étroite collaboration avec le centre communautaire local pour organiser leur journée d'orientation.</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Le médiateur organise l'orientation, permettant à la famille de rencontrer des représentants de son quartier, de l'école, du centre communautaire...</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La famille ne rencontre aucune résistance de la part de la communauté d'accueil.</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La communauté semble ne pas avoir de perception négative à l'égard des migrants.</a:t>
            </a:r>
          </a:p>
          <a:p>
            <a:pPr marL="342900" indent="-342900" rtl="0">
              <a:buFont typeface="Wingdings" panose="05000000000000000000" pitchFamily="2" charset="2"/>
              <a:buChar char="ü"/>
            </a:pPr>
            <a:r>
              <a:rPr lang="fr" sz="2000" b="0" i="0" u="none" strike="noStrike" dirty="0">
                <a:solidFill>
                  <a:srgbClr val="3B3838"/>
                </a:solidFill>
                <a:highlight>
                  <a:srgbClr val="000000">
                    <a:alpha val="0"/>
                  </a:srgbClr>
                </a:highlight>
                <a:latin typeface="Calibri"/>
              </a:rPr>
              <a:t>Tout le monde fait la fête en chantant : « </a:t>
            </a:r>
            <a:r>
              <a:rPr lang="fr" sz="2000" b="0" i="1" u="none" strike="noStrike" dirty="0">
                <a:solidFill>
                  <a:srgbClr val="3B3838"/>
                </a:solidFill>
                <a:highlight>
                  <a:srgbClr val="000000">
                    <a:alpha val="0"/>
                  </a:srgbClr>
                </a:highlight>
                <a:latin typeface="Calibri"/>
              </a:rPr>
              <a:t>Imagine all the people Livin’ life in  peace »</a:t>
            </a:r>
            <a:r>
              <a:rPr lang="fr" sz="2000" b="0" i="0" u="none" strike="noStrike" dirty="0">
                <a:solidFill>
                  <a:srgbClr val="3B3838"/>
                </a:solidFill>
                <a:highlight>
                  <a:srgbClr val="000000">
                    <a:alpha val="0"/>
                  </a:srgbClr>
                </a:highlight>
                <a:latin typeface="Calibri"/>
              </a:rPr>
              <a:t> de John Lennon. </a:t>
            </a:r>
            <a:r>
              <a:rPr lang="fr" sz="2000" b="1" i="0" u="none" strike="noStrike" dirty="0">
                <a:solidFill>
                  <a:srgbClr val="F6BC67"/>
                </a:solidFill>
                <a:highlight>
                  <a:srgbClr val="000000">
                    <a:alpha val="0"/>
                  </a:srgbClr>
                </a:highlight>
                <a:latin typeface="Calibri"/>
                <a:sym typeface="Wingdings"/>
              </a:rPr>
              <a:t></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Cela doit être dû au travail du Médiateur dans la </a:t>
            </a:r>
            <a:r>
              <a:rPr lang="fr" sz="2000" b="0" i="0" u="none" strike="noStrike" dirty="0">
                <a:solidFill>
                  <a:srgbClr val="F6BC67"/>
                </a:solidFill>
                <a:highlight>
                  <a:srgbClr val="000000">
                    <a:alpha val="0"/>
                  </a:srgbClr>
                </a:highlight>
                <a:latin typeface="Calibri"/>
              </a:rPr>
              <a:t>LUTTE CONTRE LE NARRATIF NÉGATIF CONTRE LES MIGRANTS.</a:t>
            </a:r>
          </a:p>
          <a:p>
            <a:endParaRPr lang="hr-BA" sz="2000" b="1" dirty="0">
              <a:solidFill>
                <a:srgbClr val="F6BC67"/>
              </a:solidFill>
            </a:endParaRPr>
          </a:p>
          <a:p>
            <a:endParaRPr lang="en-US" sz="2000" dirty="0"/>
          </a:p>
        </p:txBody>
      </p:sp>
      <p:grpSp>
        <p:nvGrpSpPr>
          <p:cNvPr id="4" name="Google Shape;840;p39">
            <a:extLst>
              <a:ext uri="{FF2B5EF4-FFF2-40B4-BE49-F238E27FC236}">
                <a16:creationId xmlns:a16="http://schemas.microsoft.com/office/drawing/2014/main" id="{DD69E6C6-1432-431D-BBB8-AD3A81F61353}"/>
              </a:ext>
            </a:extLst>
          </p:cNvPr>
          <p:cNvGrpSpPr/>
          <p:nvPr/>
        </p:nvGrpSpPr>
        <p:grpSpPr>
          <a:xfrm>
            <a:off x="5598399" y="841467"/>
            <a:ext cx="684111" cy="816565"/>
            <a:chOff x="2635450" y="4321225"/>
            <a:chExt cx="368400" cy="466425"/>
          </a:xfrm>
          <a:solidFill>
            <a:srgbClr val="F6BC67"/>
          </a:solidFill>
        </p:grpSpPr>
        <p:sp>
          <p:nvSpPr>
            <p:cNvPr id="5" name="Google Shape;841;p39">
              <a:extLst>
                <a:ext uri="{FF2B5EF4-FFF2-40B4-BE49-F238E27FC236}">
                  <a16:creationId xmlns:a16="http://schemas.microsoft.com/office/drawing/2014/main" id="{3D1BC742-96F8-4D80-8E5B-4F7644E01E65}"/>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842;p39">
              <a:extLst>
                <a:ext uri="{FF2B5EF4-FFF2-40B4-BE49-F238E27FC236}">
                  <a16:creationId xmlns:a16="http://schemas.microsoft.com/office/drawing/2014/main" id="{62309585-8738-4F57-BE41-068AD8E377B2}"/>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843;p39">
              <a:extLst>
                <a:ext uri="{FF2B5EF4-FFF2-40B4-BE49-F238E27FC236}">
                  <a16:creationId xmlns:a16="http://schemas.microsoft.com/office/drawing/2014/main" id="{3C2945F5-0985-442A-9F36-AC7381108FB4}"/>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844;p39">
              <a:extLst>
                <a:ext uri="{FF2B5EF4-FFF2-40B4-BE49-F238E27FC236}">
                  <a16:creationId xmlns:a16="http://schemas.microsoft.com/office/drawing/2014/main" id="{C09E1138-62FE-4FDA-B51E-A1D650C762A3}"/>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845;p39">
              <a:extLst>
                <a:ext uri="{FF2B5EF4-FFF2-40B4-BE49-F238E27FC236}">
                  <a16:creationId xmlns:a16="http://schemas.microsoft.com/office/drawing/2014/main" id="{184E8B47-06B1-4DB3-94B3-D58830B92B4F}"/>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846;p39">
              <a:extLst>
                <a:ext uri="{FF2B5EF4-FFF2-40B4-BE49-F238E27FC236}">
                  <a16:creationId xmlns:a16="http://schemas.microsoft.com/office/drawing/2014/main" id="{50E7E5D4-DDF7-4A8A-A6E8-641F75328D42}"/>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4370172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BB9B0-0346-4CE9-A918-E81566648116}"/>
              </a:ext>
            </a:extLst>
          </p:cNvPr>
          <p:cNvSpPr>
            <a:spLocks noGrp="1"/>
          </p:cNvSpPr>
          <p:nvPr>
            <p:ph type="body" sz="quarter" idx="13"/>
          </p:nvPr>
        </p:nvSpPr>
        <p:spPr/>
        <p:txBody>
          <a:bodyPr>
            <a:noAutofit/>
          </a:bodyPr>
          <a:lstStyle/>
          <a:p>
            <a:pPr rtl="0"/>
            <a:r>
              <a:rPr lang="fr" sz="3600" b="1" i="0" u="none" strike="noStrike">
                <a:highlight>
                  <a:srgbClr val="000000">
                    <a:alpha val="0"/>
                  </a:srgbClr>
                </a:highlight>
                <a:latin typeface="Calibri"/>
              </a:rPr>
              <a:t>ÉTUDE DE CAS</a:t>
            </a:r>
            <a:r>
              <a:rPr lang="fr" sz="3600" b="0" i="0" u="none" strike="noStrike">
                <a:highlight>
                  <a:srgbClr val="000000">
                    <a:alpha val="0"/>
                  </a:srgbClr>
                </a:highlight>
                <a:latin typeface="Calibri"/>
              </a:rPr>
              <a:t> - COMBATTRE LE DISCOURS NÉGATIF SUR LES MIGRANTS</a:t>
            </a:r>
          </a:p>
        </p:txBody>
      </p:sp>
      <p:sp>
        <p:nvSpPr>
          <p:cNvPr id="3" name="Text Placeholder 2">
            <a:extLst>
              <a:ext uri="{FF2B5EF4-FFF2-40B4-BE49-F238E27FC236}">
                <a16:creationId xmlns:a16="http://schemas.microsoft.com/office/drawing/2014/main" id="{689974CB-B40C-44E7-A238-C9DB56771310}"/>
              </a:ext>
            </a:extLst>
          </p:cNvPr>
          <p:cNvSpPr>
            <a:spLocks noGrp="1"/>
          </p:cNvSpPr>
          <p:nvPr>
            <p:ph type="body" sz="quarter" idx="14"/>
          </p:nvPr>
        </p:nvSpPr>
        <p:spPr>
          <a:xfrm>
            <a:off x="4264064" y="4395971"/>
            <a:ext cx="7567152" cy="1518094"/>
          </a:xfrm>
        </p:spPr>
        <p:txBody>
          <a:bodyPr>
            <a:noAutofit/>
          </a:bodyPr>
          <a:lstStyle/>
          <a:p>
            <a:pPr marL="342900" indent="-342900" rtl="0">
              <a:buFont typeface="Wingdings" panose="05000000000000000000" pitchFamily="2" charset="2"/>
              <a:buChar char="Ø"/>
            </a:pPr>
            <a:r>
              <a:rPr lang="fr" sz="2000" b="0" i="0" u="none" strike="noStrike">
                <a:highlight>
                  <a:srgbClr val="000000">
                    <a:alpha val="0"/>
                  </a:srgbClr>
                </a:highlight>
                <a:latin typeface="Calibri"/>
              </a:rPr>
              <a:t>L'extérieur montre ce qu'il en est pour les égarés, pour ceux qui ne sont plus à leur place. Ils montrent ce que cela signifie d'accepter cette identité et de l'aimer, de la mépriser, de venir de l'extérieur. Ils découvrent ce que les « étrangers » ont à dire sur la vie, peu importe ce  qu’ils définissent comme leur foyer et leur situation géographique actuelle.</a:t>
            </a:r>
            <a:endParaRPr lang="hr-BA" sz="2000"/>
          </a:p>
          <a:p>
            <a:endParaRPr lang="hr-BA" sz="2000"/>
          </a:p>
          <a:p>
            <a:endParaRPr lang="hr-BA" sz="2000"/>
          </a:p>
          <a:p>
            <a:endParaRPr lang="en-US" sz="2000"/>
          </a:p>
        </p:txBody>
      </p:sp>
      <p:pic>
        <p:nvPicPr>
          <p:cNvPr id="1026" name="Picture 2" descr="multicultural, integration and diversity">
            <a:extLst>
              <a:ext uri="{FF2B5EF4-FFF2-40B4-BE49-F238E27FC236}">
                <a16:creationId xmlns:a16="http://schemas.microsoft.com/office/drawing/2014/main" id="{1AE78E4C-3A8F-4C8D-B3D4-6023D9C5E9AD}"/>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83177" y="4537242"/>
            <a:ext cx="3190240" cy="1096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601B67-27E4-4C02-AACC-7993E7C2B15F}"/>
              </a:ext>
            </a:extLst>
          </p:cNvPr>
          <p:cNvSpPr txBox="1"/>
          <p:nvPr/>
        </p:nvSpPr>
        <p:spPr>
          <a:xfrm>
            <a:off x="345233" y="2459504"/>
            <a:ext cx="11485983" cy="1631216"/>
          </a:xfrm>
          <a:prstGeom prst="rect">
            <a:avLst/>
          </a:prstGeom>
          <a:noFill/>
        </p:spPr>
        <p:txBody>
          <a:bodyPr wrap="square">
            <a:noAutofit/>
          </a:bodyPr>
          <a:lstStyle/>
          <a:p>
            <a:pPr marL="342900" indent="-342900" rtl="0">
              <a:buFont typeface="Wingdings" panose="05000000000000000000" pitchFamily="2" charset="2"/>
              <a:buChar char="Ø"/>
            </a:pPr>
            <a:r>
              <a:rPr lang="fr" sz="2000" b="0" i="0" u="none" strike="noStrike">
                <a:solidFill>
                  <a:srgbClr val="5E5E5E"/>
                </a:solidFill>
                <a:highlight>
                  <a:srgbClr val="000000">
                    <a:alpha val="0"/>
                  </a:srgbClr>
                </a:highlight>
                <a:latin typeface="Calibri"/>
              </a:rPr>
              <a:t>Outside Multicultural Magazine (</a:t>
            </a:r>
            <a:r>
              <a:rPr lang="fr" sz="2000" b="0" i="0" u="none" strike="noStrike">
                <a:solidFill>
                  <a:srgbClr val="5E5E5E"/>
                </a:solidFill>
                <a:highlight>
                  <a:srgbClr val="000000">
                    <a:alpha val="0"/>
                  </a:srgbClr>
                </a:highlight>
                <a:latin typeface="Calibri"/>
                <a:hlinkClick r:id="rId3">
                  <a:extLst>
                    <a:ext uri="{A12FA001-AC4F-418D-AE19-62706E023703}">
                      <ahyp:hlinkClr xmlns:ahyp="http://schemas.microsoft.com/office/drawing/2018/hyperlinkcolor" val="tx"/>
                    </a:ext>
                  </a:extLst>
                </a:hlinkClick>
              </a:rPr>
              <a:t>https://outsidemagazine.ie</a:t>
            </a:r>
            <a:r>
              <a:rPr lang="fr" sz="2000" b="0" i="0" u="none" strike="noStrike">
                <a:solidFill>
                  <a:srgbClr val="5E5E5E"/>
                </a:solidFill>
                <a:highlight>
                  <a:srgbClr val="000000">
                    <a:alpha val="0"/>
                  </a:srgbClr>
                </a:highlight>
                <a:latin typeface="Calibri"/>
              </a:rPr>
              <a:t>) est un magazine en ligne dont l'objectif est de fournir un espace en ligne, où l'intégration, le multiculturalisme et la diversité sont soutenus. Il présente des vidéos et des contenus d'auteurs d'origines ethniques différentes. Ils couvrent tous les aspects de l'inclusion et une série de sujets de la vie quotidienne. Il a été créé par deux personnes, des expatriés, qui ont quitté la Bosnie-Herzégovine pour s'installer en Irlande.</a:t>
            </a:r>
            <a:endParaRPr lang="hr-BA" sz="2000">
              <a:solidFill>
                <a:srgbClr val="5E5E5E"/>
              </a:solidFill>
            </a:endParaRPr>
          </a:p>
        </p:txBody>
      </p:sp>
    </p:spTree>
    <p:extLst>
      <p:ext uri="{BB962C8B-B14F-4D97-AF65-F5344CB8AC3E}">
        <p14:creationId xmlns:p14="http://schemas.microsoft.com/office/powerpoint/2010/main" val="11952487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D10195-5653-4E88-A332-9703E9D01337}"/>
              </a:ext>
            </a:extLst>
          </p:cNvPr>
          <p:cNvSpPr>
            <a:spLocks noGrp="1"/>
          </p:cNvSpPr>
          <p:nvPr>
            <p:ph type="body" sz="quarter" idx="13"/>
          </p:nvPr>
        </p:nvSpPr>
        <p:spPr>
          <a:xfrm>
            <a:off x="224801" y="827221"/>
            <a:ext cx="3058492" cy="3297980"/>
          </a:xfrm>
        </p:spPr>
        <p:txBody>
          <a:bodyPr>
            <a:noAutofit/>
          </a:bodyPr>
          <a:lstStyle/>
          <a:p>
            <a:pPr rtl="0"/>
            <a:r>
              <a:rPr lang="fr" sz="3600" b="1" i="0" u="none" strike="noStrike" dirty="0">
                <a:highlight>
                  <a:srgbClr val="000000">
                    <a:alpha val="0"/>
                  </a:srgbClr>
                </a:highlight>
                <a:latin typeface="Calibri"/>
              </a:rPr>
              <a:t>LISEZ :</a:t>
            </a:r>
          </a:p>
          <a:p>
            <a:pPr rtl="0"/>
            <a:r>
              <a:rPr lang="fr" sz="3600" b="0" i="0" u="none" strike="noStrike" dirty="0">
                <a:highlight>
                  <a:srgbClr val="000000">
                    <a:alpha val="0"/>
                  </a:srgbClr>
                </a:highlight>
                <a:latin typeface="Calibri"/>
              </a:rPr>
              <a:t>Comment le magazine multiculturel Outside utilise le terme « doucement ».</a:t>
            </a:r>
          </a:p>
          <a:p>
            <a:endParaRPr lang="en-US" dirty="0"/>
          </a:p>
        </p:txBody>
      </p:sp>
      <p:sp>
        <p:nvSpPr>
          <p:cNvPr id="3" name="Text Placeholder 2">
            <a:extLst>
              <a:ext uri="{FF2B5EF4-FFF2-40B4-BE49-F238E27FC236}">
                <a16:creationId xmlns:a16="http://schemas.microsoft.com/office/drawing/2014/main" id="{9E01563B-A389-4F96-A4A8-0DD0A931ED4E}"/>
              </a:ext>
            </a:extLst>
          </p:cNvPr>
          <p:cNvSpPr>
            <a:spLocks noGrp="1"/>
          </p:cNvSpPr>
          <p:nvPr>
            <p:ph type="body" sz="quarter" idx="14"/>
          </p:nvPr>
        </p:nvSpPr>
        <p:spPr>
          <a:xfrm>
            <a:off x="3837415" y="1736249"/>
            <a:ext cx="7090505" cy="1830494"/>
          </a:xfrm>
        </p:spPr>
        <p:txBody>
          <a:bodyPr>
            <a:noAutofit/>
          </a:bodyPr>
          <a:lstStyle/>
          <a:p>
            <a:pPr rtl="0"/>
            <a:r>
              <a:rPr lang="fr" sz="1800" b="0" i="1" u="none" strike="noStrike" dirty="0">
                <a:solidFill>
                  <a:srgbClr val="333F50"/>
                </a:solidFill>
                <a:highlight>
                  <a:srgbClr val="000000">
                    <a:alpha val="0"/>
                  </a:srgbClr>
                </a:highlight>
                <a:latin typeface="Calibri"/>
              </a:rPr>
              <a:t>« Nous devrions tous savoir que nous vivons sur la planète Terre, “ensemble”,  tout le temps et que nos différentes cultures, notre apparence, notre peau, nos  vêtements, notre religion sont notre trésor. Si vous parlez à quelqu'un d'un autre continent, vous reconnaîtrez les mêmes problèmes, les mêmes besoins, les mêmes souhaits que vous. Si nous rencontrons un migrant ou quelqu'un de différent dans notre ville, pensons à la raison qui l'a poussé à faire des kilomètres et des kilomètres dans un autre pays. </a:t>
            </a:r>
          </a:p>
          <a:p>
            <a:pPr rtl="0"/>
            <a:r>
              <a:rPr lang="fr" sz="1800" b="0" i="1" u="none" strike="noStrike" dirty="0">
                <a:solidFill>
                  <a:srgbClr val="333F50"/>
                </a:solidFill>
                <a:highlight>
                  <a:srgbClr val="000000">
                    <a:alpha val="0"/>
                  </a:srgbClr>
                </a:highlight>
                <a:latin typeface="Calibri"/>
              </a:rPr>
              <a:t>Nous devons être conscients qu'un discours négatif, le fait d'ignorer les nouvelles cultures ou religions, le fait de ne pas donner une chance à l'inclusion peuvent, en fin de compte, conduire à la violence. Nous devons savoir qui nous sommes, nous y accrocher et le respecter, puis commencer à découvrir de nouvelles religions et cultures dans nos communautés. Aussi, donnez une chance aux autres de montrer leur histoire et donnez une chance de montrer qu'ils sont sympathiques et aussi bons que nous tous. Surtout, il ne faut pas généraliser, il y a un peu de bon et de mauvais en  chacun de nous</a:t>
            </a:r>
            <a:r>
              <a:rPr lang="fr" sz="1800" b="0" i="1" u="none" strike="noStrike" dirty="0">
                <a:solidFill>
                  <a:srgbClr val="8497B0"/>
                </a:solidFill>
                <a:highlight>
                  <a:srgbClr val="000000">
                    <a:alpha val="0"/>
                  </a:srgbClr>
                </a:highlight>
                <a:latin typeface="Calibri"/>
              </a:rPr>
              <a:t>"</a:t>
            </a:r>
            <a:r>
              <a:rPr lang="fr" sz="1800" b="0" i="1" u="none" strike="noStrike" dirty="0">
                <a:solidFill>
                  <a:srgbClr val="333F50"/>
                </a:solidFill>
                <a:highlight>
                  <a:srgbClr val="000000">
                    <a:alpha val="0"/>
                  </a:srgbClr>
                </a:highlight>
                <a:latin typeface="Calibri"/>
              </a:rPr>
              <a:t>.</a:t>
            </a:r>
            <a:endParaRPr lang="en-GB" sz="1800" i="1" dirty="0">
              <a:solidFill>
                <a:schemeClr val="tx2">
                  <a:lumMod val="60000"/>
                  <a:lumOff val="40000"/>
                </a:schemeClr>
              </a:solidFill>
            </a:endParaRPr>
          </a:p>
          <a:p>
            <a:pPr rtl="0"/>
            <a:r>
              <a:rPr lang="fr" sz="1800" b="0" i="1" u="none" strike="noStrike" dirty="0">
                <a:highlight>
                  <a:srgbClr val="000000">
                    <a:alpha val="0"/>
                  </a:srgbClr>
                </a:highlight>
                <a:latin typeface="Calibri"/>
              </a:rPr>
              <a:t> Vedran Ivandic, Co-Fondateur, Magazine Outside Multicultural</a:t>
            </a:r>
            <a:endParaRPr lang="en-US" sz="1800" i="1" dirty="0"/>
          </a:p>
        </p:txBody>
      </p:sp>
      <p:pic>
        <p:nvPicPr>
          <p:cNvPr id="14" name="Picture 13" descr="A picture containing text, clipart&#10;&#10;Description automatically generated">
            <a:hlinkClick r:id="rId2"/>
            <a:extLst>
              <a:ext uri="{FF2B5EF4-FFF2-40B4-BE49-F238E27FC236}">
                <a16:creationId xmlns:a16="http://schemas.microsoft.com/office/drawing/2014/main" id="{071810C0-BB78-4263-820B-9BF7BD14E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668" y="242446"/>
            <a:ext cx="4345608" cy="1493803"/>
          </a:xfrm>
          <a:prstGeom prst="rect">
            <a:avLst/>
          </a:prstGeom>
        </p:spPr>
      </p:pic>
      <p:pic>
        <p:nvPicPr>
          <p:cNvPr id="16" name="Graphic 15" descr="Cursor outline">
            <a:extLst>
              <a:ext uri="{FF2B5EF4-FFF2-40B4-BE49-F238E27FC236}">
                <a16:creationId xmlns:a16="http://schemas.microsoft.com/office/drawing/2014/main" id="{1FE52380-089A-438E-A740-017D1E7473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8267917">
            <a:off x="5517124" y="249648"/>
            <a:ext cx="1232596" cy="1232596"/>
          </a:xfrm>
          <a:prstGeom prst="rect">
            <a:avLst/>
          </a:prstGeom>
        </p:spPr>
      </p:pic>
      <p:sp>
        <p:nvSpPr>
          <p:cNvPr id="17" name="TextBox 16">
            <a:extLst>
              <a:ext uri="{FF2B5EF4-FFF2-40B4-BE49-F238E27FC236}">
                <a16:creationId xmlns:a16="http://schemas.microsoft.com/office/drawing/2014/main" id="{FAAA8306-EBD9-4756-A94C-2591AED16E94}"/>
              </a:ext>
            </a:extLst>
          </p:cNvPr>
          <p:cNvSpPr txBox="1"/>
          <p:nvPr/>
        </p:nvSpPr>
        <p:spPr>
          <a:xfrm>
            <a:off x="5092700" y="1163498"/>
            <a:ext cx="2012907" cy="584775"/>
          </a:xfrm>
          <a:prstGeom prst="rect">
            <a:avLst/>
          </a:prstGeom>
          <a:noFill/>
        </p:spPr>
        <p:txBody>
          <a:bodyPr wrap="square" rtlCol="0">
            <a:noAutofit/>
          </a:bodyPr>
          <a:lstStyle/>
          <a:p>
            <a:pPr rtl="0"/>
            <a:r>
              <a:rPr lang="fr" sz="3200" b="1" i="0" u="none" strike="noStrike" dirty="0">
                <a:solidFill>
                  <a:srgbClr val="76C6D2"/>
                </a:solidFill>
                <a:highlight>
                  <a:srgbClr val="000000">
                    <a:alpha val="0"/>
                  </a:srgbClr>
                </a:highlight>
                <a:latin typeface="Calibri"/>
              </a:rPr>
              <a:t>Cliquez ici</a:t>
            </a:r>
            <a:endParaRPr lang="en-US" sz="3200" b="1" dirty="0">
              <a:solidFill>
                <a:srgbClr val="76C6D2"/>
              </a:solidFill>
            </a:endParaRPr>
          </a:p>
        </p:txBody>
      </p:sp>
    </p:spTree>
    <p:extLst>
      <p:ext uri="{BB962C8B-B14F-4D97-AF65-F5344CB8AC3E}">
        <p14:creationId xmlns:p14="http://schemas.microsoft.com/office/powerpoint/2010/main" val="26983347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22DD-4FA7-4778-8128-94C3E5F07A2B}"/>
              </a:ext>
            </a:extLst>
          </p:cNvPr>
          <p:cNvSpPr>
            <a:spLocks noGrp="1"/>
          </p:cNvSpPr>
          <p:nvPr>
            <p:ph type="body" sz="quarter" idx="13"/>
          </p:nvPr>
        </p:nvSpPr>
        <p:spPr>
          <a:xfrm>
            <a:off x="783177" y="450743"/>
            <a:ext cx="10856050" cy="1518834"/>
          </a:xfrm>
        </p:spPr>
        <p:txBody>
          <a:bodyPr>
            <a:noAutofit/>
          </a:bodyPr>
          <a:lstStyle/>
          <a:p>
            <a:pPr algn="ctr" rtl="0"/>
            <a:r>
              <a:rPr lang="fr" sz="3600" b="0" i="0" u="none" strike="noStrike" dirty="0">
                <a:highlight>
                  <a:srgbClr val="000000">
                    <a:alpha val="0"/>
                  </a:srgbClr>
                </a:highlight>
                <a:latin typeface="Calibri"/>
              </a:rPr>
              <a:t>Bienvenue au </a:t>
            </a:r>
          </a:p>
          <a:p>
            <a:pPr algn="ctr" rtl="0"/>
            <a:r>
              <a:rPr lang="fr" sz="3600" b="0" i="0" u="none" strike="noStrike" dirty="0">
                <a:highlight>
                  <a:srgbClr val="000000">
                    <a:alpha val="0"/>
                  </a:srgbClr>
                </a:highlight>
                <a:latin typeface="Calibri"/>
              </a:rPr>
              <a:t>Module 1 du cours de médiation communautaire</a:t>
            </a:r>
          </a:p>
        </p:txBody>
      </p:sp>
      <p:sp>
        <p:nvSpPr>
          <p:cNvPr id="3" name="Text Placeholder 2">
            <a:extLst>
              <a:ext uri="{FF2B5EF4-FFF2-40B4-BE49-F238E27FC236}">
                <a16:creationId xmlns:a16="http://schemas.microsoft.com/office/drawing/2014/main" id="{2CCD446F-AC51-439F-A936-3CA320BAC889}"/>
              </a:ext>
            </a:extLst>
          </p:cNvPr>
          <p:cNvSpPr>
            <a:spLocks noGrp="1"/>
          </p:cNvSpPr>
          <p:nvPr>
            <p:ph type="body" sz="quarter" idx="14"/>
          </p:nvPr>
        </p:nvSpPr>
        <p:spPr>
          <a:xfrm>
            <a:off x="708651" y="2200760"/>
            <a:ext cx="10638222" cy="4308528"/>
          </a:xfrm>
        </p:spPr>
        <p:txBody>
          <a:bodyPr>
            <a:noAutofit/>
          </a:bodyPr>
          <a:lstStyle/>
          <a:p>
            <a:pPr rtl="0"/>
            <a:r>
              <a:rPr lang="fr" sz="3000" b="0" i="0" u="none" strike="noStrike" dirty="0">
                <a:highlight>
                  <a:srgbClr val="000000">
                    <a:alpha val="0"/>
                  </a:srgbClr>
                </a:highlight>
                <a:latin typeface="Calibri"/>
              </a:rPr>
              <a:t>Dans ce module, nous allons apprendre :</a:t>
            </a:r>
          </a:p>
          <a:p>
            <a:endParaRPr lang="en-GB" dirty="0"/>
          </a:p>
          <a:p>
            <a:pPr marL="342900" indent="-342900" rtl="0">
              <a:buFont typeface="Wingdings" panose="05000000000000000000" pitchFamily="2" charset="2"/>
              <a:buChar char="ü"/>
            </a:pPr>
            <a:r>
              <a:rPr lang="fr" sz="2400" b="0" i="0" u="none" strike="noStrike" dirty="0">
                <a:highlight>
                  <a:srgbClr val="000000">
                    <a:alpha val="0"/>
                  </a:srgbClr>
                </a:highlight>
                <a:latin typeface="Calibri"/>
              </a:rPr>
              <a:t>Qu'est-ce qu'un médiateur communautaire ? Le pouvoir du soutien par les pairs </a:t>
            </a:r>
          </a:p>
          <a:p>
            <a:pPr marL="342900" indent="-342900">
              <a:buFont typeface="Wingdings" panose="05000000000000000000" pitchFamily="2" charset="2"/>
              <a:buChar char="ü"/>
            </a:pPr>
            <a:r>
              <a:rPr lang="fr" sz="2400" b="0" i="0" u="none" strike="noStrike" dirty="0">
                <a:highlight>
                  <a:srgbClr val="000000">
                    <a:alpha val="0"/>
                  </a:srgbClr>
                </a:highlight>
                <a:latin typeface="Calibri"/>
              </a:rPr>
              <a:t>Rencontre avec des </a:t>
            </a:r>
            <a:r>
              <a:rPr lang="fr" dirty="0">
                <a:highlight>
                  <a:srgbClr val="000000">
                    <a:alpha val="0"/>
                  </a:srgbClr>
                </a:highlight>
              </a:rPr>
              <a:t>médiateurs communautaires /</a:t>
            </a:r>
            <a:r>
              <a:rPr lang="fr" sz="2400" b="0" i="0" u="none" strike="noStrike" dirty="0">
                <a:highlight>
                  <a:srgbClr val="000000">
                    <a:alpha val="0"/>
                  </a:srgbClr>
                </a:highlight>
                <a:latin typeface="Calibri"/>
              </a:rPr>
              <a:t>Histoires de réussite</a:t>
            </a:r>
          </a:p>
          <a:p>
            <a:pPr marL="342900" indent="-342900" rtl="0">
              <a:buFont typeface="Wingdings" panose="05000000000000000000" pitchFamily="2" charset="2"/>
              <a:buChar char="ü"/>
            </a:pPr>
            <a:r>
              <a:rPr lang="fr" sz="2400" b="0" i="0" u="none" strike="noStrike" dirty="0">
                <a:highlight>
                  <a:srgbClr val="000000">
                    <a:alpha val="0"/>
                  </a:srgbClr>
                </a:highlight>
                <a:latin typeface="Calibri"/>
              </a:rPr>
              <a:t>Obstacles et défis auxquels sont confrontés les réfugiés et les migrants (langue, famille, communauté, établissement)</a:t>
            </a:r>
          </a:p>
          <a:p>
            <a:pPr marL="342900" indent="-342900">
              <a:buFont typeface="Wingdings" panose="05000000000000000000" pitchFamily="2" charset="2"/>
              <a:buChar char="ü"/>
            </a:pPr>
            <a:r>
              <a:rPr lang="fr" sz="2400" b="0" i="0" u="none" strike="noStrike" dirty="0">
                <a:highlight>
                  <a:srgbClr val="000000">
                    <a:alpha val="0"/>
                  </a:srgbClr>
                </a:highlight>
                <a:latin typeface="Calibri"/>
              </a:rPr>
              <a:t>Défis que peut rencontrer un </a:t>
            </a:r>
            <a:r>
              <a:rPr lang="fr" dirty="0">
                <a:highlight>
                  <a:srgbClr val="000000">
                    <a:alpha val="0"/>
                  </a:srgbClr>
                </a:highlight>
              </a:rPr>
              <a:t>médiateur communautaire </a:t>
            </a:r>
            <a:endParaRPr lang="fr" sz="2400" b="0" i="0" u="none" strike="noStrike" dirty="0">
              <a:highlight>
                <a:srgbClr val="000000">
                  <a:alpha val="0"/>
                </a:srgbClr>
              </a:highlight>
              <a:latin typeface="Calibri"/>
            </a:endParaRPr>
          </a:p>
          <a:p>
            <a:pPr marL="342900" indent="-342900" rtl="0">
              <a:buFont typeface="Wingdings" panose="05000000000000000000" pitchFamily="2" charset="2"/>
              <a:buChar char="ü"/>
            </a:pPr>
            <a:r>
              <a:rPr lang="fr" sz="2400" b="0" i="0" u="none" strike="noStrike" dirty="0">
                <a:highlight>
                  <a:srgbClr val="000000">
                    <a:alpha val="0"/>
                  </a:srgbClr>
                </a:highlight>
                <a:latin typeface="Calibri"/>
              </a:rPr>
              <a:t>Comprendre la diversité, l'égalité et l'inclusion </a:t>
            </a:r>
          </a:p>
          <a:p>
            <a:endParaRPr lang="en-GB" dirty="0"/>
          </a:p>
        </p:txBody>
      </p:sp>
    </p:spTree>
    <p:extLst>
      <p:ext uri="{BB962C8B-B14F-4D97-AF65-F5344CB8AC3E}">
        <p14:creationId xmlns:p14="http://schemas.microsoft.com/office/powerpoint/2010/main" val="4474067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26BD3A-F503-406B-85C5-98311549AA0D}"/>
              </a:ext>
            </a:extLst>
          </p:cNvPr>
          <p:cNvSpPr>
            <a:spLocks noGrp="1"/>
          </p:cNvSpPr>
          <p:nvPr>
            <p:ph type="body" sz="quarter" idx="13"/>
          </p:nvPr>
        </p:nvSpPr>
        <p:spPr>
          <a:xfrm>
            <a:off x="1674921" y="3532436"/>
            <a:ext cx="8842158" cy="796968"/>
          </a:xfrm>
        </p:spPr>
        <p:txBody>
          <a:bodyPr>
            <a:noAutofit/>
          </a:bodyPr>
          <a:lstStyle/>
          <a:p>
            <a:r>
              <a:rPr lang="fr" sz="3600" b="1" i="0" u="none" strike="noStrike" dirty="0">
                <a:highlight>
                  <a:srgbClr val="000000">
                    <a:alpha val="0"/>
                  </a:srgbClr>
                </a:highlight>
                <a:latin typeface="Calibri"/>
              </a:rPr>
              <a:t>Pourquoi deve</a:t>
            </a:r>
            <a:r>
              <a:rPr lang="fr" dirty="0">
                <a:highlight>
                  <a:srgbClr val="000000">
                    <a:alpha val="0"/>
                  </a:srgbClr>
                </a:highlight>
                <a:latin typeface="Calibri"/>
              </a:rPr>
              <a:t>nir</a:t>
            </a:r>
            <a:r>
              <a:rPr lang="fr" sz="3600" b="1" i="0" u="none" strike="noStrike" dirty="0">
                <a:highlight>
                  <a:srgbClr val="000000">
                    <a:alpha val="0"/>
                  </a:srgbClr>
                </a:highlight>
                <a:latin typeface="Calibri"/>
              </a:rPr>
              <a:t> </a:t>
            </a:r>
            <a:r>
              <a:rPr lang="fr" dirty="0">
                <a:highlight>
                  <a:srgbClr val="000000">
                    <a:alpha val="0"/>
                  </a:srgbClr>
                </a:highlight>
                <a:latin typeface="Calibri"/>
              </a:rPr>
              <a:t>un médiateur communautaire </a:t>
            </a:r>
            <a:r>
              <a:rPr lang="fr" sz="3600" b="1" i="0" u="none" strike="noStrike" dirty="0">
                <a:highlight>
                  <a:srgbClr val="000000">
                    <a:alpha val="0"/>
                  </a:srgbClr>
                </a:highlight>
                <a:latin typeface="Calibri"/>
              </a:rPr>
              <a:t>?</a:t>
            </a:r>
            <a:endParaRPr lang="en-US" dirty="0"/>
          </a:p>
        </p:txBody>
      </p:sp>
      <p:grpSp>
        <p:nvGrpSpPr>
          <p:cNvPr id="3" name="Google Shape;503;p39">
            <a:extLst>
              <a:ext uri="{FF2B5EF4-FFF2-40B4-BE49-F238E27FC236}">
                <a16:creationId xmlns:a16="http://schemas.microsoft.com/office/drawing/2014/main" id="{5B8D5D49-9D05-4A20-958F-E276A4C9C193}"/>
              </a:ext>
            </a:extLst>
          </p:cNvPr>
          <p:cNvGrpSpPr/>
          <p:nvPr/>
        </p:nvGrpSpPr>
        <p:grpSpPr>
          <a:xfrm>
            <a:off x="5568268" y="2040300"/>
            <a:ext cx="1055464" cy="1031249"/>
            <a:chOff x="5916675" y="927975"/>
            <a:chExt cx="516350" cy="502950"/>
          </a:xfrm>
        </p:grpSpPr>
        <p:sp>
          <p:nvSpPr>
            <p:cNvPr id="4" name="Google Shape;504;p39">
              <a:extLst>
                <a:ext uri="{FF2B5EF4-FFF2-40B4-BE49-F238E27FC236}">
                  <a16:creationId xmlns:a16="http://schemas.microsoft.com/office/drawing/2014/main" id="{1FCB6933-ABAA-46FA-82AD-9FCB81B7836F}"/>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505;p39">
              <a:extLst>
                <a:ext uri="{FF2B5EF4-FFF2-40B4-BE49-F238E27FC236}">
                  <a16:creationId xmlns:a16="http://schemas.microsoft.com/office/drawing/2014/main" id="{9BD8EBE8-9708-49BB-8A0F-ABBFEC26EC6E}"/>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6209309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D71FD78-6CAD-4B42-8B4A-A9C1C38AD365}"/>
              </a:ext>
            </a:extLst>
          </p:cNvPr>
          <p:cNvSpPr>
            <a:spLocks noGrp="1"/>
          </p:cNvSpPr>
          <p:nvPr>
            <p:ph type="body" sz="quarter" idx="14"/>
          </p:nvPr>
        </p:nvSpPr>
        <p:spPr>
          <a:xfrm>
            <a:off x="4581746" y="4103317"/>
            <a:ext cx="785328" cy="1056986"/>
          </a:xfrm>
        </p:spPr>
        <p:txBody>
          <a:bodyPr>
            <a:noAutofit/>
          </a:bodyPr>
          <a:lstStyle/>
          <a:p>
            <a:endParaRPr lang="en-US" dirty="0"/>
          </a:p>
        </p:txBody>
      </p:sp>
      <p:sp>
        <p:nvSpPr>
          <p:cNvPr id="14" name="Text Placeholder 13">
            <a:extLst>
              <a:ext uri="{FF2B5EF4-FFF2-40B4-BE49-F238E27FC236}">
                <a16:creationId xmlns:a16="http://schemas.microsoft.com/office/drawing/2014/main" id="{0F466784-224D-8242-8480-EF34917B7B0E}"/>
              </a:ext>
            </a:extLst>
          </p:cNvPr>
          <p:cNvSpPr>
            <a:spLocks noGrp="1"/>
          </p:cNvSpPr>
          <p:nvPr>
            <p:ph type="body" sz="quarter" idx="13"/>
          </p:nvPr>
        </p:nvSpPr>
        <p:spPr>
          <a:xfrm>
            <a:off x="712313" y="945400"/>
            <a:ext cx="4657945" cy="4967199"/>
          </a:xfrm>
        </p:spPr>
        <p:txBody>
          <a:bodyPr>
            <a:noAutofit/>
          </a:bodyPr>
          <a:lstStyle/>
          <a:p>
            <a:pPr rtl="0"/>
            <a:r>
              <a:rPr lang="fr" sz="2200" b="0" i="1" u="none" strike="noStrike" dirty="0">
                <a:highlight>
                  <a:srgbClr val="000000">
                    <a:alpha val="0"/>
                  </a:srgbClr>
                </a:highlight>
                <a:latin typeface="Calibri"/>
              </a:rPr>
              <a:t>En tant que migrant, je voulais le rendre à l'Irlande et à ma communauté. Pour ce faire, nous avons décidé de créer un </a:t>
            </a:r>
            <a:r>
              <a:rPr lang="fr" sz="2200" b="0" i="1" u="none" strike="noStrike" dirty="0">
                <a:highlight>
                  <a:srgbClr val="000000">
                    <a:alpha val="0"/>
                  </a:srgbClr>
                </a:highlight>
                <a:latin typeface="Calibri"/>
                <a:hlinkClick r:id="rId3"/>
              </a:rPr>
              <a:t>projet international</a:t>
            </a:r>
            <a:r>
              <a:rPr lang="fr" sz="2200" b="0" i="1" u="none" strike="noStrike" dirty="0">
                <a:highlight>
                  <a:srgbClr val="000000">
                    <a:alpha val="0"/>
                  </a:srgbClr>
                </a:highlight>
                <a:latin typeface="Calibri"/>
              </a:rPr>
              <a:t> sur l'intégration et le rapprochement des communautés. </a:t>
            </a:r>
            <a:r>
              <a:rPr lang="fr" sz="2200" b="1" i="1" u="none" strike="noStrike" dirty="0">
                <a:highlight>
                  <a:srgbClr val="000000">
                    <a:alpha val="0"/>
                  </a:srgbClr>
                </a:highlight>
                <a:latin typeface="Calibri"/>
              </a:rPr>
              <a:t>L'objectif principal</a:t>
            </a:r>
            <a:r>
              <a:rPr lang="fr" sz="2200" b="0" i="1" u="none" strike="noStrike" dirty="0">
                <a:highlight>
                  <a:srgbClr val="000000">
                    <a:alpha val="0"/>
                  </a:srgbClr>
                </a:highlight>
                <a:latin typeface="Calibri"/>
              </a:rPr>
              <a:t> de cet échange international de jeunes était de clarifier le fait que les migrants ne doivent pas être maltraités, mais au contraire compris et soutenus." </a:t>
            </a:r>
            <a:endParaRPr lang="en-GB" sz="2200" dirty="0"/>
          </a:p>
          <a:p>
            <a:endParaRPr lang="en-GB" sz="2200" b="1" i="0" dirty="0"/>
          </a:p>
          <a:p>
            <a:pPr rtl="0"/>
            <a:r>
              <a:rPr lang="fr" sz="2200" b="1" i="0" u="none" strike="noStrike" dirty="0">
                <a:highlight>
                  <a:srgbClr val="000000">
                    <a:alpha val="0"/>
                  </a:srgbClr>
                </a:highlight>
                <a:latin typeface="Calibri"/>
              </a:rPr>
              <a:t>Kelvin Akpaloo, responsable</a:t>
            </a:r>
            <a:r>
              <a:rPr lang="fr" sz="2200" b="0" i="0" u="none" strike="noStrike" dirty="0">
                <a:highlight>
                  <a:srgbClr val="000000">
                    <a:alpha val="0"/>
                  </a:srgbClr>
                </a:highlight>
                <a:latin typeface="Calibri"/>
              </a:rPr>
              <a:t> de la jeunesse irlandaise et l'un des auteurs de ce projet</a:t>
            </a:r>
          </a:p>
          <a:p>
            <a:endParaRPr lang="en-US" sz="2200" dirty="0"/>
          </a:p>
        </p:txBody>
      </p:sp>
      <p:sp>
        <p:nvSpPr>
          <p:cNvPr id="16" name="Text Placeholder 15">
            <a:extLst>
              <a:ext uri="{FF2B5EF4-FFF2-40B4-BE49-F238E27FC236}">
                <a16:creationId xmlns:a16="http://schemas.microsoft.com/office/drawing/2014/main" id="{4A798F11-23E5-784D-BD36-C4567C3D3428}"/>
              </a:ext>
            </a:extLst>
          </p:cNvPr>
          <p:cNvSpPr>
            <a:spLocks noGrp="1"/>
          </p:cNvSpPr>
          <p:nvPr>
            <p:ph type="body" sz="quarter" idx="15"/>
          </p:nvPr>
        </p:nvSpPr>
        <p:spPr>
          <a:xfrm>
            <a:off x="428082" y="532899"/>
            <a:ext cx="2613204" cy="1221666"/>
          </a:xfrm>
        </p:spPr>
        <p:txBody>
          <a:bodyPr>
            <a:noAutofit/>
          </a:bodyPr>
          <a:lstStyle/>
          <a:p>
            <a:endParaRPr lang="en-US"/>
          </a:p>
        </p:txBody>
      </p:sp>
      <p:pic>
        <p:nvPicPr>
          <p:cNvPr id="2" name="Online Media 1" title="BridgesNotWallsMigration">
            <a:hlinkClick r:id="" action="ppaction://media"/>
            <a:extLst>
              <a:ext uri="{FF2B5EF4-FFF2-40B4-BE49-F238E27FC236}">
                <a16:creationId xmlns:a16="http://schemas.microsoft.com/office/drawing/2014/main" id="{3EED4430-4356-4050-A687-16A050AB3640}"/>
              </a:ext>
            </a:extLst>
          </p:cNvPr>
          <p:cNvPicPr>
            <a:picLocks noRot="1" noChangeAspect="1"/>
          </p:cNvPicPr>
          <p:nvPr>
            <a:videoFile r:link="rId1"/>
          </p:nvPr>
        </p:nvPicPr>
        <p:blipFill>
          <a:blip r:embed="rId4"/>
          <a:stretch>
            <a:fillRect/>
          </a:stretch>
        </p:blipFill>
        <p:spPr>
          <a:xfrm>
            <a:off x="5666096" y="1276219"/>
            <a:ext cx="6525904" cy="3687136"/>
          </a:xfrm>
          <a:prstGeom prst="rect">
            <a:avLst/>
          </a:prstGeom>
        </p:spPr>
      </p:pic>
      <p:sp>
        <p:nvSpPr>
          <p:cNvPr id="3" name="TextBox 2">
            <a:extLst>
              <a:ext uri="{FF2B5EF4-FFF2-40B4-BE49-F238E27FC236}">
                <a16:creationId xmlns:a16="http://schemas.microsoft.com/office/drawing/2014/main" id="{4FEEFA66-FD8F-451D-80F1-86E3248B3532}"/>
              </a:ext>
            </a:extLst>
          </p:cNvPr>
          <p:cNvSpPr txBox="1"/>
          <p:nvPr/>
        </p:nvSpPr>
        <p:spPr>
          <a:xfrm>
            <a:off x="9235440" y="239609"/>
            <a:ext cx="2613204" cy="830997"/>
          </a:xfrm>
          <a:prstGeom prst="rect">
            <a:avLst/>
          </a:prstGeom>
          <a:solidFill>
            <a:srgbClr val="76C6D2"/>
          </a:solidFill>
        </p:spPr>
        <p:txBody>
          <a:bodyPr wrap="square" rtlCol="0">
            <a:noAutofit/>
          </a:bodyPr>
          <a:lstStyle/>
          <a:p>
            <a:pPr rtl="0"/>
            <a:r>
              <a:rPr lang="fr" sz="2000" b="0" i="0" u="none" strike="noStrike" dirty="0">
                <a:highlight>
                  <a:srgbClr val="000000">
                    <a:alpha val="0"/>
                  </a:srgbClr>
                </a:highlight>
                <a:latin typeface="Calibri"/>
              </a:rPr>
              <a:t>Regardez et apprenez</a:t>
            </a:r>
          </a:p>
          <a:p>
            <a:pPr rtl="0"/>
            <a:r>
              <a:rPr lang="fr" sz="1400" b="0" i="0" u="none" strike="noStrike" dirty="0">
                <a:highlight>
                  <a:srgbClr val="000000">
                    <a:alpha val="0"/>
                  </a:srgbClr>
                </a:highlight>
                <a:latin typeface="Calibri"/>
              </a:rPr>
              <a:t>Cliquez pour afficher</a:t>
            </a:r>
            <a:endParaRPr lang="en-IE" sz="1400" dirty="0"/>
          </a:p>
        </p:txBody>
      </p:sp>
      <p:pic>
        <p:nvPicPr>
          <p:cNvPr id="5" name="Graphic 4" descr="Eye with solid fill">
            <a:extLst>
              <a:ext uri="{FF2B5EF4-FFF2-40B4-BE49-F238E27FC236}">
                <a16:creationId xmlns:a16="http://schemas.microsoft.com/office/drawing/2014/main" id="{6AF2E2BC-BC02-49FA-9850-3F285BA230C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1040" y="197908"/>
            <a:ext cx="914400" cy="914400"/>
          </a:xfrm>
          <a:prstGeom prst="rect">
            <a:avLst/>
          </a:prstGeom>
        </p:spPr>
      </p:pic>
    </p:spTree>
    <p:extLst>
      <p:ext uri="{BB962C8B-B14F-4D97-AF65-F5344CB8AC3E}">
        <p14:creationId xmlns:p14="http://schemas.microsoft.com/office/powerpoint/2010/main" val="1681013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custDataLst>
              <p:tags r:id="rId1"/>
            </p:custDataLst>
          </p:nvPr>
        </p:nvSpPr>
        <p:spPr>
          <a:xfrm>
            <a:off x="606869" y="681907"/>
            <a:ext cx="10978262" cy="1083096"/>
          </a:xfrm>
        </p:spPr>
        <p:txBody>
          <a:bodyPr>
            <a:noAutofit/>
          </a:bodyPr>
          <a:lstStyle/>
          <a:p>
            <a:pPr algn="ctr"/>
            <a:r>
              <a:rPr lang="fr" sz="3600" b="1" i="0" u="none" strike="noStrike" dirty="0">
                <a:highlight>
                  <a:srgbClr val="000000">
                    <a:alpha val="0"/>
                  </a:srgbClr>
                </a:highlight>
                <a:latin typeface="Calibri"/>
              </a:rPr>
              <a:t>Être un </a:t>
            </a:r>
            <a:r>
              <a:rPr lang="fr" dirty="0">
                <a:highlight>
                  <a:srgbClr val="000000">
                    <a:alpha val="0"/>
                  </a:srgbClr>
                </a:highlight>
              </a:rPr>
              <a:t>médiateur communautaire </a:t>
            </a:r>
            <a:r>
              <a:rPr lang="fr" sz="3600" b="1" i="0" u="none" strike="noStrike" dirty="0">
                <a:highlight>
                  <a:srgbClr val="000000">
                    <a:alpha val="0"/>
                  </a:srgbClr>
                </a:highlight>
                <a:latin typeface="Calibri"/>
              </a:rPr>
              <a:t>signifie être un citoyen actif.</a:t>
            </a:r>
            <a:endParaRPr lang="en-US" dirty="0"/>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custDataLst>
              <p:tags r:id="rId2"/>
            </p:custDataLst>
          </p:nvPr>
        </p:nvSpPr>
        <p:spPr>
          <a:xfrm>
            <a:off x="571313" y="2248432"/>
            <a:ext cx="5155960" cy="1549106"/>
          </a:xfrm>
        </p:spPr>
        <p:txBody>
          <a:bodyPr>
            <a:noAutofit/>
          </a:bodyPr>
          <a:lstStyle/>
          <a:p>
            <a:pPr marL="342900" indent="-342900" rtl="0">
              <a:buFont typeface="Wingdings" panose="05000000000000000000" pitchFamily="2" charset="2"/>
              <a:buChar char="ü"/>
            </a:pPr>
            <a:r>
              <a:rPr lang="fr" sz="2400" b="0" i="0" u="none" strike="noStrike">
                <a:solidFill>
                  <a:srgbClr val="9A2E90"/>
                </a:solidFill>
                <a:highlight>
                  <a:srgbClr val="000000">
                    <a:alpha val="0"/>
                  </a:srgbClr>
                </a:highlight>
                <a:latin typeface="Calibri"/>
              </a:rPr>
              <a:t>La citoyenneté active est un terme utilisé pour décrire l'implication des individus dans la vie et les affaires publiques. </a:t>
            </a:r>
            <a:endParaRPr lang="hr-BA">
              <a:solidFill>
                <a:srgbClr val="9A2E90"/>
              </a:solidFill>
            </a:endParaRPr>
          </a:p>
          <a:p>
            <a:pPr marL="342900" indent="-342900">
              <a:buFont typeface="Wingdings" panose="05000000000000000000" pitchFamily="2" charset="2"/>
              <a:buChar char="ü"/>
            </a:pPr>
            <a:endParaRPr lang="en-US"/>
          </a:p>
          <a:p>
            <a:endParaRPr lang="en-US"/>
          </a:p>
        </p:txBody>
      </p:sp>
      <p:sp>
        <p:nvSpPr>
          <p:cNvPr id="5" name="TextBox 4">
            <a:extLst>
              <a:ext uri="{FF2B5EF4-FFF2-40B4-BE49-F238E27FC236}">
                <a16:creationId xmlns:a16="http://schemas.microsoft.com/office/drawing/2014/main" id="{EA72407E-2094-460D-8DF1-2616B23E0FC4}"/>
              </a:ext>
            </a:extLst>
          </p:cNvPr>
          <p:cNvSpPr txBox="1"/>
          <p:nvPr>
            <p:custDataLst>
              <p:tags r:id="rId3"/>
            </p:custDataLst>
          </p:nvPr>
        </p:nvSpPr>
        <p:spPr>
          <a:xfrm>
            <a:off x="5727273" y="2115912"/>
            <a:ext cx="6387079" cy="1569660"/>
          </a:xfrm>
          <a:prstGeom prst="rect">
            <a:avLst/>
          </a:prstGeom>
          <a:noFill/>
        </p:spPr>
        <p:txBody>
          <a:bodyPr wrap="square">
            <a:noAutofit/>
          </a:bodyPr>
          <a:lstStyle/>
          <a:p>
            <a:pPr marL="342900" indent="-342900" rtl="0">
              <a:buFont typeface="Wingdings" panose="05000000000000000000" pitchFamily="2" charset="2"/>
              <a:buChar char="ü"/>
            </a:pPr>
            <a:r>
              <a:rPr lang="fr" sz="2400" b="0" i="0" u="none" strike="noStrike">
                <a:solidFill>
                  <a:srgbClr val="F6BC67"/>
                </a:solidFill>
                <a:highlight>
                  <a:srgbClr val="000000">
                    <a:alpha val="0"/>
                  </a:srgbClr>
                </a:highlight>
                <a:latin typeface="Calibri"/>
              </a:rPr>
              <a:t>Les citoyens actifs sont des personnes qui apportent des changements et s'impliquent activement dans la vie de leur communauté, en s'attaquant aux problèmes et en apportant des changements.</a:t>
            </a:r>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custDataLst>
              <p:tags r:id="rId4"/>
            </p:custDataLst>
          </p:nvPr>
        </p:nvPicPr>
        <p:blipFill>
          <a:blip r:embed="rId6">
            <a:extLst>
              <a:ext uri="{28A0092B-C50C-407E-A947-70E740481C1C}">
                <a14:useLocalDpi xmlns:a14="http://schemas.microsoft.com/office/drawing/2010/main"/>
              </a:ext>
            </a:extLst>
          </a:blip>
          <a:stretch>
            <a:fillRect/>
          </a:stretch>
        </p:blipFill>
        <p:spPr>
          <a:xfrm>
            <a:off x="2133624" y="3957258"/>
            <a:ext cx="7187298" cy="2504324"/>
          </a:xfrm>
          <a:prstGeom prst="rect">
            <a:avLst/>
          </a:prstGeom>
          <a:noFill/>
          <a:ln>
            <a:noFill/>
          </a:ln>
          <a:effectLst>
            <a:glow>
              <a:srgbClr val="76C6D2"/>
            </a:glow>
          </a:effectLst>
        </p:spPr>
      </p:pic>
    </p:spTree>
    <p:extLst>
      <p:ext uri="{BB962C8B-B14F-4D97-AF65-F5344CB8AC3E}">
        <p14:creationId xmlns:p14="http://schemas.microsoft.com/office/powerpoint/2010/main" val="14142474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custDataLst>
              <p:tags r:id="rId1"/>
            </p:custDataLst>
          </p:nvPr>
        </p:nvSpPr>
        <p:spPr>
          <a:xfrm>
            <a:off x="606869" y="681907"/>
            <a:ext cx="10978262" cy="1083096"/>
          </a:xfrm>
        </p:spPr>
        <p:txBody>
          <a:bodyPr>
            <a:noAutofit/>
          </a:bodyPr>
          <a:lstStyle/>
          <a:p>
            <a:pPr algn="ctr" rtl="0"/>
            <a:r>
              <a:rPr lang="fr" sz="3600" b="1" i="0" u="none" strike="noStrike">
                <a:highlight>
                  <a:srgbClr val="000000">
                    <a:alpha val="0"/>
                  </a:srgbClr>
                </a:highlight>
                <a:latin typeface="Calibri"/>
              </a:rPr>
              <a:t>Citoyenneté active - Avantages pour les réfugiés et les migrants</a:t>
            </a:r>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custDataLst>
              <p:tags r:id="rId2"/>
            </p:custDataLst>
          </p:nvPr>
        </p:nvSpPr>
        <p:spPr>
          <a:xfrm>
            <a:off x="0" y="1968649"/>
            <a:ext cx="4582758" cy="4333212"/>
          </a:xfrm>
        </p:spPr>
        <p:txBody>
          <a:bodyPr>
            <a:noAutofit/>
          </a:bodyPr>
          <a:lstStyle/>
          <a:p>
            <a:pPr marL="342900" indent="-342900" rtl="0">
              <a:buFont typeface="Wingdings" panose="05000000000000000000" pitchFamily="2" charset="2"/>
              <a:buChar char="ü"/>
            </a:pPr>
            <a:r>
              <a:rPr lang="fr" sz="2400" b="0" i="0" u="none" strike="noStrike">
                <a:solidFill>
                  <a:srgbClr val="9A2E90"/>
                </a:solidFill>
                <a:highlight>
                  <a:srgbClr val="000000">
                    <a:alpha val="0"/>
                  </a:srgbClr>
                </a:highlight>
                <a:latin typeface="Calibri"/>
              </a:rPr>
              <a:t>Les réfugiés et les migrants ont tout à gagner à devenir des citoyens actifs au sein de leur communauté. </a:t>
            </a:r>
            <a:endParaRPr lang="hr-BA">
              <a:solidFill>
                <a:srgbClr val="9A2E90"/>
              </a:solidFill>
            </a:endParaRPr>
          </a:p>
          <a:p>
            <a:pPr marL="342900" indent="-342900">
              <a:buFont typeface="Wingdings" panose="05000000000000000000" pitchFamily="2" charset="2"/>
              <a:buChar char="ü"/>
            </a:pPr>
            <a:endParaRPr lang="en-US">
              <a:solidFill>
                <a:srgbClr val="9A2E90"/>
              </a:solidFill>
            </a:endParaRPr>
          </a:p>
          <a:p>
            <a:pPr marL="342900" indent="-342900" rtl="0">
              <a:buFont typeface="Wingdings" panose="05000000000000000000" pitchFamily="2" charset="2"/>
              <a:buChar char="ü"/>
            </a:pPr>
            <a:r>
              <a:rPr lang="fr" sz="2400" b="0" i="0" u="none" strike="noStrike">
                <a:solidFill>
                  <a:srgbClr val="F6BC67"/>
                </a:solidFill>
                <a:highlight>
                  <a:srgbClr val="000000">
                    <a:alpha val="0"/>
                  </a:srgbClr>
                </a:highlight>
                <a:latin typeface="Calibri"/>
              </a:rPr>
              <a:t>Ils peuvent jeter les bases d'amitiés avec les autochtones de la communauté et se donner les moyens d'être des acteurs du changement en menant des actions positives dans leurs nouveaux foyers.</a:t>
            </a:r>
          </a:p>
          <a:p>
            <a:pPr marL="342900" indent="-342900">
              <a:buFont typeface="Wingdings" panose="05000000000000000000" pitchFamily="2" charset="2"/>
              <a:buChar char="ü"/>
            </a:pPr>
            <a:endParaRPr lang="en-US"/>
          </a:p>
          <a:p>
            <a:endParaRPr lang="en-US"/>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custDataLst>
              <p:tags r:id="rId3"/>
            </p:custDataLst>
          </p:nvPr>
        </p:nvPicPr>
        <p:blipFill>
          <a:blip r:embed="rId6">
            <a:extLst>
              <a:ext uri="{28A0092B-C50C-407E-A947-70E740481C1C}">
                <a14:useLocalDpi xmlns:a14="http://schemas.microsoft.com/office/drawing/2010/main"/>
              </a:ext>
            </a:extLst>
          </a:blip>
          <a:stretch>
            <a:fillRect/>
          </a:stretch>
        </p:blipFill>
        <p:spPr>
          <a:xfrm>
            <a:off x="4715459" y="3797538"/>
            <a:ext cx="7187298" cy="2504324"/>
          </a:xfrm>
          <a:prstGeom prst="rect">
            <a:avLst/>
          </a:prstGeom>
          <a:noFill/>
          <a:ln>
            <a:noFill/>
          </a:ln>
          <a:effectLst>
            <a:glow>
              <a:srgbClr val="76C6D2"/>
            </a:glow>
          </a:effectLst>
        </p:spPr>
      </p:pic>
      <p:sp>
        <p:nvSpPr>
          <p:cNvPr id="8" name="TextBox 7">
            <a:extLst>
              <a:ext uri="{FF2B5EF4-FFF2-40B4-BE49-F238E27FC236}">
                <a16:creationId xmlns:a16="http://schemas.microsoft.com/office/drawing/2014/main" id="{1FE6372A-CC6C-42ED-91A9-20941A0CF9EB}"/>
              </a:ext>
            </a:extLst>
          </p:cNvPr>
          <p:cNvSpPr txBox="1"/>
          <p:nvPr>
            <p:custDataLst>
              <p:tags r:id="rId4"/>
            </p:custDataLst>
          </p:nvPr>
        </p:nvSpPr>
        <p:spPr>
          <a:xfrm>
            <a:off x="5585908" y="2137132"/>
            <a:ext cx="6137238" cy="1200329"/>
          </a:xfrm>
          <a:prstGeom prst="rect">
            <a:avLst/>
          </a:prstGeom>
          <a:noFill/>
        </p:spPr>
        <p:txBody>
          <a:bodyPr wrap="square">
            <a:noAutofit/>
          </a:bodyPr>
          <a:lstStyle/>
          <a:p>
            <a:pPr marL="342900" indent="-342900" rtl="0">
              <a:buFont typeface="Wingdings" panose="05000000000000000000" pitchFamily="2" charset="2"/>
              <a:buChar char="ü"/>
            </a:pPr>
            <a:r>
              <a:rPr lang="fr" sz="2400" b="0" i="0" u="none" strike="noStrike">
                <a:solidFill>
                  <a:srgbClr val="9A2E90"/>
                </a:solidFill>
                <a:highlight>
                  <a:srgbClr val="000000">
                    <a:alpha val="0"/>
                  </a:srgbClr>
                </a:highlight>
                <a:latin typeface="Calibri"/>
              </a:rPr>
              <a:t>En s'engageant dans des groupes communautaires, les réfugiés et les migrants en apprennent davantage sur leur pays d'accueil, les populations locales et les coutumes. </a:t>
            </a:r>
          </a:p>
        </p:txBody>
      </p:sp>
    </p:spTree>
    <p:extLst>
      <p:ext uri="{BB962C8B-B14F-4D97-AF65-F5344CB8AC3E}">
        <p14:creationId xmlns:p14="http://schemas.microsoft.com/office/powerpoint/2010/main" val="36055866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A9E71-126C-43A9-BCEA-594E0EB223B9}"/>
              </a:ext>
            </a:extLst>
          </p:cNvPr>
          <p:cNvSpPr>
            <a:spLocks noGrp="1"/>
          </p:cNvSpPr>
          <p:nvPr>
            <p:ph type="body" sz="quarter" idx="15"/>
            <p:custDataLst>
              <p:tags r:id="rId1"/>
            </p:custDataLst>
          </p:nvPr>
        </p:nvSpPr>
        <p:spPr>
          <a:xfrm>
            <a:off x="135326" y="482788"/>
            <a:ext cx="5178953" cy="1083096"/>
          </a:xfrm>
        </p:spPr>
        <p:txBody>
          <a:bodyPr>
            <a:noAutofit/>
          </a:bodyPr>
          <a:lstStyle/>
          <a:p>
            <a:pPr rtl="0"/>
            <a:r>
              <a:rPr lang="fr" sz="3600" b="1" i="0" u="none" strike="noStrike">
                <a:highlight>
                  <a:srgbClr val="000000">
                    <a:alpha val="0"/>
                  </a:srgbClr>
                </a:highlight>
                <a:latin typeface="Calibri"/>
              </a:rPr>
              <a:t>La citoyenneté active peut aider à éviter l’« altérité ».</a:t>
            </a:r>
          </a:p>
          <a:p>
            <a:endParaRPr lang="en-US"/>
          </a:p>
        </p:txBody>
      </p:sp>
      <p:sp>
        <p:nvSpPr>
          <p:cNvPr id="3" name="Text Placeholder 2">
            <a:extLst>
              <a:ext uri="{FF2B5EF4-FFF2-40B4-BE49-F238E27FC236}">
                <a16:creationId xmlns:a16="http://schemas.microsoft.com/office/drawing/2014/main" id="{DF8DF30C-5CAC-43F6-BF11-B2FF0B5C9B0F}"/>
              </a:ext>
            </a:extLst>
          </p:cNvPr>
          <p:cNvSpPr>
            <a:spLocks noGrp="1"/>
          </p:cNvSpPr>
          <p:nvPr>
            <p:ph type="body" sz="quarter" idx="16"/>
            <p:custDataLst>
              <p:tags r:id="rId2"/>
            </p:custDataLst>
          </p:nvPr>
        </p:nvSpPr>
        <p:spPr>
          <a:xfrm>
            <a:off x="184037" y="1958641"/>
            <a:ext cx="4861299" cy="4038015"/>
          </a:xfrm>
        </p:spPr>
        <p:txBody>
          <a:bodyPr>
            <a:noAutofit/>
          </a:bodyPr>
          <a:lstStyle/>
          <a:p>
            <a:pPr rtl="0"/>
            <a:r>
              <a:rPr lang="fr" sz="2400" b="1" i="0" u="none" strike="noStrike">
                <a:solidFill>
                  <a:srgbClr val="F6BC67"/>
                </a:solidFill>
                <a:highlight>
                  <a:srgbClr val="000000">
                    <a:alpha val="0"/>
                  </a:srgbClr>
                </a:highlight>
                <a:latin typeface="Calibri"/>
              </a:rPr>
              <a:t>« L'altérité » peut provenir de :</a:t>
            </a:r>
          </a:p>
          <a:p>
            <a:pPr marL="342900" indent="-342900" rtl="0">
              <a:buFont typeface="Wingdings" panose="05000000000000000000" pitchFamily="2" charset="2"/>
              <a:buChar char="§"/>
            </a:pPr>
            <a:r>
              <a:rPr lang="fr" sz="2400" b="0" i="0" u="none" strike="noStrike">
                <a:highlight>
                  <a:srgbClr val="000000">
                    <a:alpha val="0"/>
                  </a:srgbClr>
                </a:highlight>
                <a:latin typeface="Calibri"/>
              </a:rPr>
              <a:t>les différences ethniques/raciales entre les réfugiés/migrants et leurs communautés d'accueil</a:t>
            </a:r>
            <a:endParaRPr lang="hr-BA"/>
          </a:p>
          <a:p>
            <a:pPr marL="342900" indent="-342900">
              <a:buFont typeface="Wingdings" panose="05000000000000000000" pitchFamily="2" charset="2"/>
              <a:buChar char="§"/>
            </a:pPr>
            <a:endParaRPr lang="en-US"/>
          </a:p>
          <a:p>
            <a:pPr marL="342900" indent="-342900" rtl="0">
              <a:buFont typeface="Wingdings" panose="05000000000000000000" pitchFamily="2" charset="2"/>
              <a:buChar char="§"/>
            </a:pPr>
            <a:r>
              <a:rPr lang="fr" sz="2400" b="0" i="0" u="none" strike="noStrike">
                <a:highlight>
                  <a:srgbClr val="000000">
                    <a:alpha val="0"/>
                  </a:srgbClr>
                </a:highlight>
                <a:latin typeface="Calibri"/>
              </a:rPr>
              <a:t>l'étiquette ou le statut de réfugié/migrant peut être vécu négativement</a:t>
            </a:r>
            <a:endParaRPr lang="hr-BA"/>
          </a:p>
          <a:p>
            <a:pPr marL="342900" indent="-342900">
              <a:buFont typeface="Wingdings" panose="05000000000000000000" pitchFamily="2" charset="2"/>
              <a:buChar char="§"/>
            </a:pPr>
            <a:endParaRPr lang="en-US"/>
          </a:p>
          <a:p>
            <a:pPr marL="342900" indent="-342900" rtl="0">
              <a:buFont typeface="Wingdings" panose="05000000000000000000" pitchFamily="2" charset="2"/>
              <a:buChar char="§"/>
            </a:pPr>
            <a:r>
              <a:rPr lang="fr" sz="2400" b="0" i="0" u="none" strike="noStrike">
                <a:highlight>
                  <a:srgbClr val="000000">
                    <a:alpha val="0"/>
                  </a:srgbClr>
                </a:highlight>
                <a:latin typeface="Calibri"/>
              </a:rPr>
              <a:t>traitement par la société/la communauté d'accueil </a:t>
            </a:r>
          </a:p>
          <a:p>
            <a:endParaRPr lang="en-US"/>
          </a:p>
        </p:txBody>
      </p:sp>
      <p:sp>
        <p:nvSpPr>
          <p:cNvPr id="5" name="TextBox 4">
            <a:extLst>
              <a:ext uri="{FF2B5EF4-FFF2-40B4-BE49-F238E27FC236}">
                <a16:creationId xmlns:a16="http://schemas.microsoft.com/office/drawing/2014/main" id="{F2E43DC0-DF3D-4605-B594-8267C56802DE}"/>
              </a:ext>
            </a:extLst>
          </p:cNvPr>
          <p:cNvSpPr txBox="1"/>
          <p:nvPr>
            <p:custDataLst>
              <p:tags r:id="rId3"/>
            </p:custDataLst>
          </p:nvPr>
        </p:nvSpPr>
        <p:spPr>
          <a:xfrm>
            <a:off x="6239435" y="5340315"/>
            <a:ext cx="5565290" cy="707886"/>
          </a:xfrm>
          <a:prstGeom prst="rect">
            <a:avLst/>
          </a:prstGeom>
          <a:noFill/>
        </p:spPr>
        <p:txBody>
          <a:bodyPr wrap="square">
            <a:noAutofit/>
          </a:bodyPr>
          <a:lstStyle/>
          <a:p>
            <a:pPr rtl="0"/>
            <a:r>
              <a:rPr lang="fr" sz="2000" b="0" i="1" u="none" strike="noStrike">
                <a:solidFill>
                  <a:srgbClr val="9A2E90"/>
                </a:solidFill>
                <a:highlight>
                  <a:srgbClr val="000000">
                    <a:alpha val="0"/>
                  </a:srgbClr>
                </a:highlight>
                <a:latin typeface="Calibri"/>
              </a:rPr>
              <a:t>« Quelles que soient nos différences, nous sommes tous les mêmes. »</a:t>
            </a:r>
          </a:p>
          <a:p>
            <a:pPr rtl="0"/>
            <a:r>
              <a:rPr lang="fr" sz="2000" b="0" i="1" u="none" strike="noStrike">
                <a:solidFill>
                  <a:srgbClr val="9A2E90"/>
                </a:solidFill>
                <a:highlight>
                  <a:srgbClr val="000000">
                    <a:alpha val="0"/>
                  </a:srgbClr>
                </a:highlight>
                <a:latin typeface="Calibri"/>
              </a:rPr>
              <a:t>- Marshal B Rosenberg, psychologue américain</a:t>
            </a:r>
          </a:p>
        </p:txBody>
      </p:sp>
      <p:pic>
        <p:nvPicPr>
          <p:cNvPr id="7" name="Picture 6" descr="A group of people posing for a photo&#10;&#10;Description automatically generated with medium confidence">
            <a:extLst>
              <a:ext uri="{FF2B5EF4-FFF2-40B4-BE49-F238E27FC236}">
                <a16:creationId xmlns:a16="http://schemas.microsoft.com/office/drawing/2014/main" id="{C6397903-BD36-47E2-B8BF-E68B4D68A2C3}"/>
              </a:ext>
            </a:extLst>
          </p:cNvPr>
          <p:cNvPicPr>
            <a:picLocks noChangeAspect="1"/>
          </p:cNvPicPr>
          <p:nvPr>
            <p:custDataLst>
              <p:tags r:id="rId4"/>
            </p:custDataLst>
          </p:nvPr>
        </p:nvPicPr>
        <p:blipFill>
          <a:blip r:embed="rId6">
            <a:extLst>
              <a:ext uri="{28A0092B-C50C-407E-A947-70E740481C1C}">
                <a14:useLocalDpi xmlns:a14="http://schemas.microsoft.com/office/drawing/2010/main"/>
              </a:ext>
            </a:extLst>
          </a:blip>
          <a:stretch>
            <a:fillRect/>
          </a:stretch>
        </p:blipFill>
        <p:spPr>
          <a:xfrm>
            <a:off x="5314278" y="591671"/>
            <a:ext cx="6877722" cy="4585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7270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custDataLst>
              <p:tags r:id="rId1"/>
            </p:custDataLst>
          </p:nvPr>
        </p:nvSpPr>
        <p:spPr>
          <a:xfrm>
            <a:off x="606869" y="681907"/>
            <a:ext cx="10978262" cy="1083096"/>
          </a:xfrm>
        </p:spPr>
        <p:txBody>
          <a:bodyPr>
            <a:noAutofit/>
          </a:bodyPr>
          <a:lstStyle/>
          <a:p>
            <a:pPr algn="ctr" rtl="0"/>
            <a:r>
              <a:rPr lang="fr" sz="3600" b="1" i="0" u="none" strike="noStrike">
                <a:highlight>
                  <a:srgbClr val="000000">
                    <a:alpha val="0"/>
                  </a:srgbClr>
                </a:highlight>
                <a:latin typeface="Calibri"/>
              </a:rPr>
              <a:t>Réfugié/Migrant Citoyenneté active </a:t>
            </a:r>
            <a:endParaRPr lang="hr-BA"/>
          </a:p>
          <a:p>
            <a:pPr algn="ctr" rtl="0"/>
            <a:r>
              <a:rPr lang="fr" sz="3600" b="1" i="0" u="none" strike="noStrike">
                <a:highlight>
                  <a:srgbClr val="000000">
                    <a:alpha val="0"/>
                  </a:srgbClr>
                </a:highlight>
                <a:latin typeface="Calibri"/>
              </a:rPr>
              <a:t>Avantages pour les communautés</a:t>
            </a:r>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custDataLst>
              <p:tags r:id="rId2"/>
            </p:custDataLst>
          </p:nvPr>
        </p:nvSpPr>
        <p:spPr>
          <a:xfrm>
            <a:off x="6627870" y="1912251"/>
            <a:ext cx="5155960" cy="1549106"/>
          </a:xfrm>
        </p:spPr>
        <p:txBody>
          <a:bodyPr>
            <a:noAutofit/>
          </a:bodyPr>
          <a:lstStyle/>
          <a:p>
            <a:pPr marL="342900" indent="-342900" rtl="0">
              <a:buFont typeface="Wingdings" panose="05000000000000000000" pitchFamily="2" charset="2"/>
              <a:buChar char="ü"/>
            </a:pPr>
            <a:r>
              <a:rPr lang="fr" sz="2400" b="0" i="0" u="none" strike="noStrike">
                <a:solidFill>
                  <a:srgbClr val="F6BC67"/>
                </a:solidFill>
                <a:highlight>
                  <a:srgbClr val="000000">
                    <a:alpha val="0"/>
                  </a:srgbClr>
                </a:highlight>
                <a:latin typeface="Calibri"/>
              </a:rPr>
              <a:t>Les communautés d'accueil peuvent bénéficier grandement de l'implication des réfugiés et des migrants en tant que citoyens actifs. </a:t>
            </a:r>
          </a:p>
          <a:p>
            <a:pPr marL="342900" indent="-342900">
              <a:buFont typeface="Wingdings" panose="05000000000000000000" pitchFamily="2" charset="2"/>
              <a:buChar char="ü"/>
            </a:pPr>
            <a:endParaRPr lang="en-US"/>
          </a:p>
          <a:p>
            <a:endParaRPr lang="en-US"/>
          </a:p>
        </p:txBody>
      </p:sp>
      <p:sp>
        <p:nvSpPr>
          <p:cNvPr id="5" name="TextBox 4">
            <a:extLst>
              <a:ext uri="{FF2B5EF4-FFF2-40B4-BE49-F238E27FC236}">
                <a16:creationId xmlns:a16="http://schemas.microsoft.com/office/drawing/2014/main" id="{EA72407E-2094-460D-8DF1-2616B23E0FC4}"/>
              </a:ext>
            </a:extLst>
          </p:cNvPr>
          <p:cNvSpPr txBox="1"/>
          <p:nvPr>
            <p:custDataLst>
              <p:tags r:id="rId3"/>
            </p:custDataLst>
          </p:nvPr>
        </p:nvSpPr>
        <p:spPr>
          <a:xfrm>
            <a:off x="187001" y="1891634"/>
            <a:ext cx="6387079" cy="1938992"/>
          </a:xfrm>
          <a:prstGeom prst="rect">
            <a:avLst/>
          </a:prstGeom>
          <a:noFill/>
        </p:spPr>
        <p:txBody>
          <a:bodyPr wrap="square">
            <a:noAutofit/>
          </a:bodyPr>
          <a:lstStyle/>
          <a:p>
            <a:pPr marL="342900" indent="-342900" rtl="0">
              <a:buFont typeface="Wingdings" panose="05000000000000000000" pitchFamily="2" charset="2"/>
              <a:buChar char="ü"/>
            </a:pPr>
            <a:r>
              <a:rPr lang="fr" sz="2400" b="0" i="0" u="none" strike="noStrike">
                <a:solidFill>
                  <a:srgbClr val="9A2E90"/>
                </a:solidFill>
                <a:highlight>
                  <a:srgbClr val="000000">
                    <a:alpha val="0"/>
                  </a:srgbClr>
                </a:highlight>
                <a:latin typeface="Calibri"/>
              </a:rPr>
              <a:t>Non seulement ils apprendront à connaître et à comprendre le groupe de nouveaux arrivants, mais ils bénéficieront également des nouvelles compétences, connaissances et ressources que les réfugiés et les migrants apportent de leur propre pays.</a:t>
            </a:r>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custDataLst>
              <p:tags r:id="rId4"/>
            </p:custDataLst>
          </p:nvPr>
        </p:nvPicPr>
        <p:blipFill>
          <a:blip r:embed="rId6">
            <a:extLst>
              <a:ext uri="{28A0092B-C50C-407E-A947-70E740481C1C}">
                <a14:useLocalDpi xmlns:a14="http://schemas.microsoft.com/office/drawing/2010/main"/>
              </a:ext>
            </a:extLst>
          </a:blip>
          <a:stretch>
            <a:fillRect/>
          </a:stretch>
        </p:blipFill>
        <p:spPr>
          <a:xfrm>
            <a:off x="2133624" y="3957257"/>
            <a:ext cx="7187298" cy="2504324"/>
          </a:xfrm>
          <a:prstGeom prst="rect">
            <a:avLst/>
          </a:prstGeom>
          <a:noFill/>
          <a:ln>
            <a:noFill/>
          </a:ln>
          <a:effectLst>
            <a:glow>
              <a:srgbClr val="F6BC67"/>
            </a:glow>
          </a:effectLst>
        </p:spPr>
      </p:pic>
    </p:spTree>
    <p:extLst>
      <p:ext uri="{BB962C8B-B14F-4D97-AF65-F5344CB8AC3E}">
        <p14:creationId xmlns:p14="http://schemas.microsoft.com/office/powerpoint/2010/main" val="5155356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1DF70-3CD3-4295-A953-5BF7DD7E9611}"/>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Le pouvoir du soutien par les pairs</a:t>
            </a:r>
          </a:p>
          <a:p>
            <a:endParaRPr lang="en-GB"/>
          </a:p>
        </p:txBody>
      </p:sp>
      <p:sp>
        <p:nvSpPr>
          <p:cNvPr id="3" name="Text Placeholder 2">
            <a:extLst>
              <a:ext uri="{FF2B5EF4-FFF2-40B4-BE49-F238E27FC236}">
                <a16:creationId xmlns:a16="http://schemas.microsoft.com/office/drawing/2014/main" id="{25787276-B64E-4F2C-89B5-A10F236C4837}"/>
              </a:ext>
            </a:extLst>
          </p:cNvPr>
          <p:cNvSpPr>
            <a:spLocks noGrp="1"/>
          </p:cNvSpPr>
          <p:nvPr>
            <p:ph type="body" sz="quarter" idx="15"/>
            <p:custDataLst>
              <p:tags r:id="rId2"/>
            </p:custDataLst>
          </p:nvPr>
        </p:nvSpPr>
        <p:spPr>
          <a:xfrm>
            <a:off x="461765" y="5536026"/>
            <a:ext cx="2644883" cy="278586"/>
          </a:xfrm>
        </p:spPr>
        <p:txBody>
          <a:bodyPr>
            <a:noAutofit/>
          </a:bodyPr>
          <a:lstStyle/>
          <a:p>
            <a:pPr rtl="0"/>
            <a:r>
              <a:rPr lang="fr" sz="1800" b="0" i="0" u="none" strike="noStrike">
                <a:highlight>
                  <a:srgbClr val="000000">
                    <a:alpha val="0"/>
                  </a:srgbClr>
                </a:highlight>
                <a:latin typeface="Calibri"/>
              </a:rPr>
              <a:t>EMPATHIE</a:t>
            </a:r>
          </a:p>
        </p:txBody>
      </p:sp>
      <p:sp>
        <p:nvSpPr>
          <p:cNvPr id="4" name="Text Placeholder 3">
            <a:extLst>
              <a:ext uri="{FF2B5EF4-FFF2-40B4-BE49-F238E27FC236}">
                <a16:creationId xmlns:a16="http://schemas.microsoft.com/office/drawing/2014/main" id="{2AA69429-D8C8-411F-B716-C4A348C026AD}"/>
              </a:ext>
            </a:extLst>
          </p:cNvPr>
          <p:cNvSpPr>
            <a:spLocks noGrp="1"/>
          </p:cNvSpPr>
          <p:nvPr>
            <p:ph type="body" sz="quarter" idx="16"/>
            <p:custDataLst>
              <p:tags r:id="rId3"/>
            </p:custDataLst>
          </p:nvPr>
        </p:nvSpPr>
        <p:spPr>
          <a:xfrm>
            <a:off x="447066" y="2584284"/>
            <a:ext cx="2659582" cy="716489"/>
          </a:xfrm>
        </p:spPr>
        <p:txBody>
          <a:bodyPr>
            <a:noAutofit/>
          </a:bodyPr>
          <a:lstStyle/>
          <a:p>
            <a:pPr rtl="0"/>
            <a:r>
              <a:rPr lang="fr" sz="1800" b="0" i="0" u="none" strike="noStrike">
                <a:highlight>
                  <a:srgbClr val="000000">
                    <a:alpha val="0"/>
                  </a:srgbClr>
                </a:highlight>
                <a:latin typeface="Calibri"/>
              </a:rPr>
              <a:t>Qu'est-ce que cela fait d'être un nouvel arrivant, un migrant, un réfugié ? Qui est le mieux placé pour le savoir, sinon les personnes qui l'ont vécu. C'est de là que vient l'empathie la plus forte et elle donne une efficacité particulière à la médiation par les pairs.</a:t>
            </a:r>
          </a:p>
        </p:txBody>
      </p:sp>
      <p:sp>
        <p:nvSpPr>
          <p:cNvPr id="5" name="Text Placeholder 4">
            <a:extLst>
              <a:ext uri="{FF2B5EF4-FFF2-40B4-BE49-F238E27FC236}">
                <a16:creationId xmlns:a16="http://schemas.microsoft.com/office/drawing/2014/main" id="{45F67B77-4F62-4F6A-BA3B-9D08ADA2EDCA}"/>
              </a:ext>
            </a:extLst>
          </p:cNvPr>
          <p:cNvSpPr>
            <a:spLocks noGrp="1"/>
          </p:cNvSpPr>
          <p:nvPr>
            <p:ph type="body" sz="quarter" idx="17"/>
            <p:custDataLst>
              <p:tags r:id="rId4"/>
            </p:custDataLst>
          </p:nvPr>
        </p:nvSpPr>
        <p:spPr/>
        <p:txBody>
          <a:bodyPr>
            <a:noAutofit/>
          </a:bodyPr>
          <a:lstStyle/>
          <a:p>
            <a:pPr rtl="0"/>
            <a:r>
              <a:rPr lang="fr" sz="1800" b="0" i="0" u="none" strike="noStrike">
                <a:highlight>
                  <a:srgbClr val="000000">
                    <a:alpha val="0"/>
                  </a:srgbClr>
                </a:highlight>
                <a:latin typeface="Calibri"/>
              </a:rPr>
              <a:t>SAVOIR-FAIRE</a:t>
            </a:r>
          </a:p>
        </p:txBody>
      </p:sp>
      <p:sp>
        <p:nvSpPr>
          <p:cNvPr id="6" name="Text Placeholder 5">
            <a:extLst>
              <a:ext uri="{FF2B5EF4-FFF2-40B4-BE49-F238E27FC236}">
                <a16:creationId xmlns:a16="http://schemas.microsoft.com/office/drawing/2014/main" id="{3C796B6A-3A54-4395-ABDA-00D671E38C42}"/>
              </a:ext>
            </a:extLst>
          </p:cNvPr>
          <p:cNvSpPr>
            <a:spLocks noGrp="1"/>
          </p:cNvSpPr>
          <p:nvPr>
            <p:ph type="body" sz="quarter" idx="18"/>
            <p:custDataLst>
              <p:tags r:id="rId5"/>
            </p:custDataLst>
          </p:nvPr>
        </p:nvSpPr>
        <p:spPr>
          <a:xfrm>
            <a:off x="3273217" y="2584284"/>
            <a:ext cx="2659582" cy="716489"/>
          </a:xfrm>
        </p:spPr>
        <p:txBody>
          <a:bodyPr>
            <a:noAutofit/>
          </a:bodyPr>
          <a:lstStyle/>
          <a:p>
            <a:pPr rtl="0"/>
            <a:r>
              <a:rPr lang="fr" sz="1800" b="0" i="0" u="none" strike="noStrike">
                <a:highlight>
                  <a:srgbClr val="000000">
                    <a:alpha val="0"/>
                  </a:srgbClr>
                </a:highlight>
                <a:latin typeface="Calibri"/>
              </a:rPr>
              <a:t>Le fait de s'être déjà trouvé dans une situation identique ou similaire confère aux médiateurs communautaires migrants des connaissances et une expérience précieuses qui rendent leur soutien précieux et pertinent pour leurs pairs.</a:t>
            </a:r>
          </a:p>
        </p:txBody>
      </p:sp>
      <p:sp>
        <p:nvSpPr>
          <p:cNvPr id="7" name="Text Placeholder 6">
            <a:extLst>
              <a:ext uri="{FF2B5EF4-FFF2-40B4-BE49-F238E27FC236}">
                <a16:creationId xmlns:a16="http://schemas.microsoft.com/office/drawing/2014/main" id="{A43CD808-6526-454A-BB45-61385886B34A}"/>
              </a:ext>
            </a:extLst>
          </p:cNvPr>
          <p:cNvSpPr>
            <a:spLocks noGrp="1"/>
          </p:cNvSpPr>
          <p:nvPr>
            <p:ph type="body" sz="quarter" idx="19"/>
            <p:custDataLst>
              <p:tags r:id="rId6"/>
            </p:custDataLst>
          </p:nvPr>
        </p:nvSpPr>
        <p:spPr/>
        <p:txBody>
          <a:bodyPr>
            <a:noAutofit/>
          </a:bodyPr>
          <a:lstStyle/>
          <a:p>
            <a:pPr rtl="0"/>
            <a:r>
              <a:rPr lang="fr" sz="1800" b="0" i="0" u="none" strike="noStrike">
                <a:highlight>
                  <a:srgbClr val="000000">
                    <a:alpha val="0"/>
                  </a:srgbClr>
                </a:highlight>
                <a:latin typeface="Calibri"/>
              </a:rPr>
              <a:t>AUTONOMIE</a:t>
            </a:r>
          </a:p>
        </p:txBody>
      </p:sp>
      <p:sp>
        <p:nvSpPr>
          <p:cNvPr id="8" name="Text Placeholder 7">
            <a:extLst>
              <a:ext uri="{FF2B5EF4-FFF2-40B4-BE49-F238E27FC236}">
                <a16:creationId xmlns:a16="http://schemas.microsoft.com/office/drawing/2014/main" id="{FCA0483D-7CAA-4991-81C8-D37F2E4E19AC}"/>
              </a:ext>
            </a:extLst>
          </p:cNvPr>
          <p:cNvSpPr>
            <a:spLocks noGrp="1"/>
          </p:cNvSpPr>
          <p:nvPr>
            <p:ph type="body" sz="quarter" idx="20"/>
            <p:custDataLst>
              <p:tags r:id="rId7"/>
            </p:custDataLst>
          </p:nvPr>
        </p:nvSpPr>
        <p:spPr>
          <a:xfrm>
            <a:off x="6184888" y="2584283"/>
            <a:ext cx="2659582" cy="716489"/>
          </a:xfrm>
        </p:spPr>
        <p:txBody>
          <a:bodyPr>
            <a:noAutofit/>
          </a:bodyPr>
          <a:lstStyle/>
          <a:p>
            <a:pPr rtl="0"/>
            <a:r>
              <a:rPr lang="fr" sz="1800" b="0" i="0" u="none" strike="noStrike">
                <a:highlight>
                  <a:srgbClr val="000000">
                    <a:alpha val="0"/>
                  </a:srgbClr>
                </a:highlight>
                <a:latin typeface="Calibri"/>
              </a:rPr>
              <a:t>Le fait de voir d'autres migrants actifs dans la société donne aux instruments la possibilité de vivre une vie active dans les nouvelles communautés et les incite à le faire.</a:t>
            </a:r>
          </a:p>
        </p:txBody>
      </p:sp>
      <p:sp>
        <p:nvSpPr>
          <p:cNvPr id="9" name="Text Placeholder 8">
            <a:extLst>
              <a:ext uri="{FF2B5EF4-FFF2-40B4-BE49-F238E27FC236}">
                <a16:creationId xmlns:a16="http://schemas.microsoft.com/office/drawing/2014/main" id="{3C0FCE97-E7A4-47C1-BE4B-5AD98D8DF87C}"/>
              </a:ext>
            </a:extLst>
          </p:cNvPr>
          <p:cNvSpPr>
            <a:spLocks noGrp="1"/>
          </p:cNvSpPr>
          <p:nvPr>
            <p:ph type="body" sz="quarter" idx="21"/>
            <p:custDataLst>
              <p:tags r:id="rId8"/>
            </p:custDataLst>
          </p:nvPr>
        </p:nvSpPr>
        <p:spPr/>
        <p:txBody>
          <a:bodyPr>
            <a:noAutofit/>
          </a:bodyPr>
          <a:lstStyle/>
          <a:p>
            <a:pPr rtl="0"/>
            <a:r>
              <a:rPr lang="fr" sz="1800" b="0" i="0" u="none" strike="noStrike">
                <a:highlight>
                  <a:srgbClr val="000000">
                    <a:alpha val="0"/>
                  </a:srgbClr>
                </a:highlight>
                <a:latin typeface="Calibri"/>
              </a:rPr>
              <a:t>INCLUSION</a:t>
            </a:r>
          </a:p>
        </p:txBody>
      </p:sp>
      <p:sp>
        <p:nvSpPr>
          <p:cNvPr id="10" name="Text Placeholder 9">
            <a:extLst>
              <a:ext uri="{FF2B5EF4-FFF2-40B4-BE49-F238E27FC236}">
                <a16:creationId xmlns:a16="http://schemas.microsoft.com/office/drawing/2014/main" id="{FD51E106-B2B4-4F4E-9C31-915169414BF4}"/>
              </a:ext>
            </a:extLst>
          </p:cNvPr>
          <p:cNvSpPr>
            <a:spLocks noGrp="1"/>
          </p:cNvSpPr>
          <p:nvPr>
            <p:ph type="body" sz="quarter" idx="22"/>
            <p:custDataLst>
              <p:tags r:id="rId9"/>
            </p:custDataLst>
          </p:nvPr>
        </p:nvSpPr>
        <p:spPr>
          <a:xfrm>
            <a:off x="9006653" y="2584282"/>
            <a:ext cx="2659582" cy="716489"/>
          </a:xfrm>
        </p:spPr>
        <p:txBody>
          <a:bodyPr>
            <a:noAutofit/>
          </a:bodyPr>
          <a:lstStyle/>
          <a:p>
            <a:pPr rtl="0"/>
            <a:r>
              <a:rPr lang="fr" sz="1800" b="0" i="0" u="none" strike="noStrike">
                <a:highlight>
                  <a:srgbClr val="000000">
                    <a:alpha val="0"/>
                  </a:srgbClr>
                </a:highlight>
                <a:latin typeface="Calibri"/>
              </a:rPr>
              <a:t>L'inclusion ne doit pas nécessairement être un processus lent. En faisant appel au soutien de leurs pairs, les migrants peuvent accélérer certaines étapes traditionnellement lentes et commencer à profiter de l'inclusion et à se sentir inclus plus tôt que tard.</a:t>
            </a:r>
          </a:p>
        </p:txBody>
      </p:sp>
    </p:spTree>
    <p:extLst>
      <p:ext uri="{BB962C8B-B14F-4D97-AF65-F5344CB8AC3E}">
        <p14:creationId xmlns:p14="http://schemas.microsoft.com/office/powerpoint/2010/main" val="5556389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CD3396-8956-1149-A5B7-4D6C6C116DC9}"/>
              </a:ext>
            </a:extLst>
          </p:cNvPr>
          <p:cNvSpPr>
            <a:spLocks noGrp="1"/>
          </p:cNvSpPr>
          <p:nvPr>
            <p:ph type="body" sz="quarter" idx="13"/>
            <p:custDataLst>
              <p:tags r:id="rId1"/>
            </p:custDataLst>
          </p:nvPr>
        </p:nvSpPr>
        <p:spPr>
          <a:xfrm>
            <a:off x="6096000" y="459341"/>
            <a:ext cx="5612823" cy="697353"/>
          </a:xfrm>
        </p:spPr>
        <p:txBody>
          <a:bodyPr>
            <a:noAutofit/>
          </a:bodyPr>
          <a:lstStyle/>
          <a:p>
            <a:r>
              <a:rPr lang="fr" sz="3200" b="0" i="0" u="none" strike="noStrike" dirty="0">
                <a:highlight>
                  <a:srgbClr val="000000">
                    <a:alpha val="0"/>
                  </a:srgbClr>
                </a:highlight>
                <a:latin typeface="Calibri"/>
              </a:rPr>
              <a:t>Rencontre avec des </a:t>
            </a:r>
            <a:r>
              <a:rPr lang="fr" sz="3200" dirty="0">
                <a:highlight>
                  <a:srgbClr val="000000">
                    <a:alpha val="0"/>
                  </a:srgbClr>
                </a:highlight>
              </a:rPr>
              <a:t>médiateurs communautaires </a:t>
            </a:r>
            <a:endParaRPr lang="en-US" sz="3200" dirty="0"/>
          </a:p>
        </p:txBody>
      </p:sp>
      <p:sp>
        <p:nvSpPr>
          <p:cNvPr id="3" name="Text Placeholder 2">
            <a:extLst>
              <a:ext uri="{FF2B5EF4-FFF2-40B4-BE49-F238E27FC236}">
                <a16:creationId xmlns:a16="http://schemas.microsoft.com/office/drawing/2014/main" id="{F06C4BA4-6171-4B48-ACDB-1E0FE3669EB3}"/>
              </a:ext>
            </a:extLst>
          </p:cNvPr>
          <p:cNvSpPr>
            <a:spLocks noGrp="1"/>
          </p:cNvSpPr>
          <p:nvPr>
            <p:ph type="body" sz="quarter" idx="14"/>
            <p:custDataLst>
              <p:tags r:id="rId2"/>
            </p:custDataLst>
          </p:nvPr>
        </p:nvSpPr>
        <p:spPr>
          <a:xfrm>
            <a:off x="5177642" y="2300689"/>
            <a:ext cx="6620492" cy="3245241"/>
          </a:xfrm>
        </p:spPr>
        <p:txBody>
          <a:bodyPr>
            <a:noAutofit/>
          </a:bodyPr>
          <a:lstStyle/>
          <a:p>
            <a:pPr rtl="0"/>
            <a:r>
              <a:rPr lang="fr" sz="2400" b="0" i="0" u="none" strike="noStrike">
                <a:highlight>
                  <a:srgbClr val="000000">
                    <a:alpha val="0"/>
                  </a:srgbClr>
                </a:highlight>
                <a:latin typeface="Calibri"/>
              </a:rPr>
              <a:t>Hooman est né en Iran, a grandi en Allemagne et vit et travaille actuellement aux Pays-Bas. Il s'engage à créer une société inclusive en &amp; avec les nouveaux arrivants, tant au niveau local que mondial. À cette fin, il a lancé l'entreprise sociale Society in Motion en 2017. Ici, une équipe pluridisciplinaire travaille à la réalisation de cette vision afin de donner aux nouveaux arrivants les moyens d'agir par le biais d'événements et de festivals, de promouvoir la cohésion sociale et de consulter les municipalités en matière de politique.</a:t>
            </a:r>
          </a:p>
          <a:p>
            <a:endParaRPr lang="en-US"/>
          </a:p>
        </p:txBody>
      </p:sp>
      <p:pic>
        <p:nvPicPr>
          <p:cNvPr id="4" name="Picture Placeholder 2" descr="A picture containing person, person, indoor&#10;&#10;Description automatically generated">
            <a:extLst>
              <a:ext uri="{FF2B5EF4-FFF2-40B4-BE49-F238E27FC236}">
                <a16:creationId xmlns:a16="http://schemas.microsoft.com/office/drawing/2014/main" id="{2998CA4D-1E8A-402A-9934-372654E18EE9}"/>
              </a:ext>
            </a:extLst>
          </p:cNvPr>
          <p:cNvPicPr>
            <a:picLocks noChangeAspect="1"/>
          </p:cNvPicPr>
          <p:nvPr>
            <p:custDataLst>
              <p:tags r:id="rId3"/>
            </p:custDataLst>
          </p:nvPr>
        </p:nvPicPr>
        <p:blipFill>
          <a:blip r:embed="rId5">
            <a:extLst>
              <a:ext uri="{28A0092B-C50C-407E-A947-70E740481C1C}">
                <a14:useLocalDpi xmlns:a14="http://schemas.microsoft.com/office/drawing/2010/main"/>
              </a:ext>
            </a:extLst>
          </a:blip>
          <a:stretch>
            <a:fillRect/>
          </a:stretch>
        </p:blipFill>
        <p:spPr>
          <a:xfrm>
            <a:off x="0" y="271709"/>
            <a:ext cx="4964126" cy="5972464"/>
          </a:xfrm>
          <a:prstGeom prst="rect">
            <a:avLst/>
          </a:prstGeom>
          <a:noFill/>
        </p:spPr>
      </p:pic>
    </p:spTree>
    <p:extLst>
      <p:ext uri="{BB962C8B-B14F-4D97-AF65-F5344CB8AC3E}">
        <p14:creationId xmlns:p14="http://schemas.microsoft.com/office/powerpoint/2010/main" val="17343039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9C195B8-97F7-084E-9CB0-220EF75C519F}"/>
              </a:ext>
            </a:extLst>
          </p:cNvPr>
          <p:cNvSpPr>
            <a:spLocks noGrp="1"/>
          </p:cNvSpPr>
          <p:nvPr>
            <p:ph type="body" sz="quarter" idx="14"/>
            <p:custDataLst>
              <p:tags r:id="rId1"/>
            </p:custDataLst>
          </p:nvPr>
        </p:nvSpPr>
        <p:spPr>
          <a:xfrm>
            <a:off x="10191640" y="5017179"/>
            <a:ext cx="785328" cy="1056986"/>
          </a:xfrm>
        </p:spPr>
        <p:txBody>
          <a:bodyPr>
            <a:noAutofit/>
          </a:bodyPr>
          <a:lstStyle/>
          <a:p>
            <a:endParaRPr lang="en-US" dirty="0"/>
          </a:p>
        </p:txBody>
      </p:sp>
      <p:sp>
        <p:nvSpPr>
          <p:cNvPr id="16" name="Text Placeholder 15">
            <a:extLst>
              <a:ext uri="{FF2B5EF4-FFF2-40B4-BE49-F238E27FC236}">
                <a16:creationId xmlns:a16="http://schemas.microsoft.com/office/drawing/2014/main" id="{DBB2968F-9425-D540-8760-631C370D35C7}"/>
              </a:ext>
            </a:extLst>
          </p:cNvPr>
          <p:cNvSpPr>
            <a:spLocks noGrp="1"/>
          </p:cNvSpPr>
          <p:nvPr>
            <p:ph type="body" sz="quarter" idx="13"/>
            <p:custDataLst>
              <p:tags r:id="rId2"/>
            </p:custDataLst>
          </p:nvPr>
        </p:nvSpPr>
        <p:spPr>
          <a:xfrm>
            <a:off x="6670386" y="588428"/>
            <a:ext cx="4598641" cy="5853463"/>
          </a:xfrm>
        </p:spPr>
        <p:txBody>
          <a:bodyPr>
            <a:noAutofit/>
          </a:bodyPr>
          <a:lstStyle/>
          <a:p>
            <a:pPr rtl="0"/>
            <a:r>
              <a:rPr lang="fr" sz="2000" b="0" i="1" u="none" strike="noStrike" dirty="0">
                <a:solidFill>
                  <a:srgbClr val="002060"/>
                </a:solidFill>
                <a:highlight>
                  <a:srgbClr val="000000">
                    <a:alpha val="0"/>
                  </a:srgbClr>
                </a:highlight>
                <a:latin typeface="Calibri"/>
                <a:ea typeface="Times New Roman"/>
              </a:rPr>
              <a:t>La Frise reste mon port d'attache. Pendant longtemps, je me suis sentie un peu comme une citoyenne de seconde zone ; toujours cette idée que je devais faire mes preuves, encore et encore. Ce n'est qu'en Frise que j'ai pu me débarrasser de ce sentiment pour la première fois. Dans Sneek, par exemple, encore inexpérimenté, j'ai eu mon premier projet Mienskips : </a:t>
            </a:r>
            <a:r>
              <a:rPr lang="fr" sz="2000" b="0" i="1" u="none" strike="noStrike" dirty="0">
                <a:solidFill>
                  <a:srgbClr val="002060"/>
                </a:solidFill>
                <a:highlight>
                  <a:srgbClr val="000000">
                    <a:alpha val="0"/>
                  </a:srgbClr>
                </a:highlight>
                <a:latin typeface="Calibri"/>
                <a:ea typeface="Times New Roman"/>
                <a:hlinkClick r:id="rId7"/>
              </a:rPr>
              <a:t>Sneek Connect</a:t>
            </a:r>
            <a:r>
              <a:rPr lang="fr" sz="2000" b="0" i="1" u="none" strike="noStrike" dirty="0">
                <a:solidFill>
                  <a:srgbClr val="002060"/>
                </a:solidFill>
                <a:highlight>
                  <a:srgbClr val="000000">
                    <a:alpha val="0"/>
                  </a:srgbClr>
                </a:highlight>
                <a:latin typeface="Calibri"/>
                <a:ea typeface="Times New Roman"/>
              </a:rPr>
              <a:t>. Cependant, vingt ans après avoir moi-même lutté contre ma nouvelle existence, je rencontre encore des personnes ayant les mêmes problèmes dans les centres pour demandeurs d'asile. C'est ce qui me motive.</a:t>
            </a:r>
            <a:endParaRPr lang="en-GB" sz="2000" dirty="0">
              <a:effectLst/>
              <a:ea typeface="Times New Roman" pitchFamily="18" charset="0"/>
            </a:endParaRPr>
          </a:p>
          <a:p>
            <a:endParaRPr lang="en-US" sz="2400" dirty="0"/>
          </a:p>
        </p:txBody>
      </p:sp>
      <p:sp>
        <p:nvSpPr>
          <p:cNvPr id="18" name="Text Placeholder 17">
            <a:extLst>
              <a:ext uri="{FF2B5EF4-FFF2-40B4-BE49-F238E27FC236}">
                <a16:creationId xmlns:a16="http://schemas.microsoft.com/office/drawing/2014/main" id="{EB173F60-4579-034C-82EE-FB219A43EE4F}"/>
              </a:ext>
            </a:extLst>
          </p:cNvPr>
          <p:cNvSpPr>
            <a:spLocks noGrp="1"/>
          </p:cNvSpPr>
          <p:nvPr>
            <p:ph type="body" sz="quarter" idx="15"/>
            <p:custDataLst>
              <p:tags r:id="rId3"/>
            </p:custDataLst>
          </p:nvPr>
        </p:nvSpPr>
        <p:spPr>
          <a:xfrm>
            <a:off x="5988367" y="416109"/>
            <a:ext cx="2613204" cy="1221666"/>
          </a:xfrm>
        </p:spPr>
        <p:txBody>
          <a:bodyPr>
            <a:noAutofit/>
          </a:bodyPr>
          <a:lstStyle/>
          <a:p>
            <a:endParaRPr lang="en-US"/>
          </a:p>
        </p:txBody>
      </p:sp>
      <p:sp>
        <p:nvSpPr>
          <p:cNvPr id="7" name="TextBox 6">
            <a:extLst>
              <a:ext uri="{FF2B5EF4-FFF2-40B4-BE49-F238E27FC236}">
                <a16:creationId xmlns:a16="http://schemas.microsoft.com/office/drawing/2014/main" id="{DB982A6C-2457-4952-B45A-8261DBC6E9D2}"/>
              </a:ext>
            </a:extLst>
          </p:cNvPr>
          <p:cNvSpPr txBox="1"/>
          <p:nvPr>
            <p:custDataLst>
              <p:tags r:id="rId4"/>
            </p:custDataLst>
          </p:nvPr>
        </p:nvSpPr>
        <p:spPr>
          <a:xfrm>
            <a:off x="1101103" y="500831"/>
            <a:ext cx="3625276" cy="5262979"/>
          </a:xfrm>
          <a:prstGeom prst="rect">
            <a:avLst/>
          </a:prstGeom>
          <a:noFill/>
        </p:spPr>
        <p:txBody>
          <a:bodyPr wrap="square">
            <a:noAutofit/>
          </a:bodyPr>
          <a:lstStyle/>
          <a:p>
            <a:pPr rtl="0"/>
            <a:r>
              <a:rPr lang="fr" sz="2400" b="0" i="0" u="none" strike="noStrike" dirty="0">
                <a:highlight>
                  <a:srgbClr val="000000">
                    <a:alpha val="0"/>
                  </a:srgbClr>
                </a:highlight>
                <a:latin typeface="Calibri"/>
              </a:rPr>
              <a:t>Au </a:t>
            </a:r>
            <a:r>
              <a:rPr lang="fr" sz="2400" b="0" i="0" u="none" strike="noStrike" dirty="0">
                <a:highlight>
                  <a:srgbClr val="000000">
                    <a:alpha val="0"/>
                  </a:srgbClr>
                </a:highlight>
                <a:latin typeface="Calibri"/>
                <a:hlinkClick r:id="rId8"/>
              </a:rPr>
              <a:t>sein de Society in Motion</a:t>
            </a:r>
            <a:r>
              <a:rPr lang="fr" sz="2400" b="0" i="0" u="none" strike="noStrike" dirty="0">
                <a:highlight>
                  <a:srgbClr val="000000">
                    <a:alpha val="0"/>
                  </a:srgbClr>
                </a:highlight>
                <a:latin typeface="Calibri"/>
              </a:rPr>
              <a:t>, une équipe pluridisciplinaire travaille à la réalisation d'une société inclusive afin d'autonomiser les nouveaux arrivants par le biais d'événements et de festivals, de promouvoir la cohésion sociale, de mener des consultations sur les politiques et d'exécuter des marchés publics. </a:t>
            </a:r>
          </a:p>
        </p:txBody>
      </p:sp>
      <p:cxnSp>
        <p:nvCxnSpPr>
          <p:cNvPr id="5" name="Straight Connector 4">
            <a:extLst>
              <a:ext uri="{FF2B5EF4-FFF2-40B4-BE49-F238E27FC236}">
                <a16:creationId xmlns:a16="http://schemas.microsoft.com/office/drawing/2014/main" id="{C7CB5203-FB86-4482-819F-2B415A6AB042}"/>
              </a:ext>
            </a:extLst>
          </p:cNvPr>
          <p:cNvCxnSpPr/>
          <p:nvPr>
            <p:custDataLst>
              <p:tags r:id="rId5"/>
            </p:custDataLst>
          </p:nvPr>
        </p:nvCxnSpPr>
        <p:spPr>
          <a:xfrm flipH="1">
            <a:off x="5391397" y="1026942"/>
            <a:ext cx="0" cy="44000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487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D00B68-2414-447E-96A6-E37A9AC13308}"/>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La Vidéo :</a:t>
            </a:r>
          </a:p>
          <a:p>
            <a:pPr rtl="0"/>
            <a:r>
              <a:rPr lang="fr" sz="3600" b="1" i="0" u="none" strike="noStrike">
                <a:highlight>
                  <a:srgbClr val="000000">
                    <a:alpha val="0"/>
                  </a:srgbClr>
                </a:highlight>
                <a:latin typeface="Calibri"/>
              </a:rPr>
              <a:t>Exemple de résultat d'une médiation de pair à pair</a:t>
            </a:r>
          </a:p>
          <a:p>
            <a:endParaRPr lang="en-GB"/>
          </a:p>
        </p:txBody>
      </p:sp>
      <p:sp>
        <p:nvSpPr>
          <p:cNvPr id="5" name="TextBox 4">
            <a:extLst>
              <a:ext uri="{FF2B5EF4-FFF2-40B4-BE49-F238E27FC236}">
                <a16:creationId xmlns:a16="http://schemas.microsoft.com/office/drawing/2014/main" id="{96F576F8-A90E-40D6-93E3-10F67084851F}"/>
              </a:ext>
            </a:extLst>
          </p:cNvPr>
          <p:cNvSpPr txBox="1"/>
          <p:nvPr>
            <p:custDataLst>
              <p:tags r:id="rId2"/>
            </p:custDataLst>
          </p:nvPr>
        </p:nvSpPr>
        <p:spPr>
          <a:xfrm>
            <a:off x="0" y="6073535"/>
            <a:ext cx="12191999" cy="707886"/>
          </a:xfrm>
          <a:prstGeom prst="rect">
            <a:avLst/>
          </a:prstGeom>
          <a:solidFill>
            <a:schemeClr val="bg1"/>
          </a:solidFill>
        </p:spPr>
        <p:txBody>
          <a:bodyPr wrap="square">
            <a:noAutofit/>
          </a:bodyPr>
          <a:lstStyle/>
          <a:p>
            <a:pPr rtl="0"/>
            <a:r>
              <a:rPr lang="fr" sz="1500" b="0" i="0" u="none" strike="noStrike" dirty="0">
                <a:solidFill>
                  <a:srgbClr val="002060"/>
                </a:solidFill>
                <a:highlight>
                  <a:srgbClr val="000000">
                    <a:alpha val="0"/>
                  </a:srgbClr>
                </a:highlight>
                <a:latin typeface="Calibri"/>
              </a:rPr>
              <a:t>     L’initiative « New Faces » de Hooman implique des nouveaux arrivants issus du  milieu des réfugiés en tant que bénévoles lors de festivals néerlandais.</a:t>
            </a:r>
          </a:p>
          <a:p>
            <a:pPr algn="ctr" rtl="0"/>
            <a:r>
              <a:rPr lang="fr" sz="1500" b="0" i="0" u="none" strike="noStrike" dirty="0">
                <a:solidFill>
                  <a:srgbClr val="002060"/>
                </a:solidFill>
                <a:highlight>
                  <a:srgbClr val="000000">
                    <a:alpha val="0"/>
                  </a:srgbClr>
                </a:highlight>
                <a:latin typeface="Calibri"/>
              </a:rPr>
              <a:t>L'année dernière, New Faces a lancé une boîte à outils contenant des outils et des conseils pour les festivals qui souhaitent faire participer les réfugiés. </a:t>
            </a:r>
          </a:p>
        </p:txBody>
      </p:sp>
      <p:pic>
        <p:nvPicPr>
          <p:cNvPr id="6" name="Online Media 5" title="NEW FACES at the festivals">
            <a:hlinkClick r:id="" action="ppaction://media"/>
            <a:extLst>
              <a:ext uri="{FF2B5EF4-FFF2-40B4-BE49-F238E27FC236}">
                <a16:creationId xmlns:a16="http://schemas.microsoft.com/office/drawing/2014/main" id="{E790893B-11DD-405E-93B9-9830A0469D1B}"/>
              </a:ext>
            </a:extLst>
          </p:cNvPr>
          <p:cNvPicPr>
            <a:picLocks noRot="1" noChangeAspect="1"/>
          </p:cNvPicPr>
          <p:nvPr>
            <a:videoFile r:link="rId3"/>
            <p:custDataLst>
              <p:tags r:id="rId4"/>
            </p:custDataLst>
          </p:nvPr>
        </p:nvPicPr>
        <p:blipFill>
          <a:blip r:embed="rId6"/>
          <a:stretch>
            <a:fillRect/>
          </a:stretch>
        </p:blipFill>
        <p:spPr>
          <a:xfrm>
            <a:off x="3146156" y="1850103"/>
            <a:ext cx="5697149" cy="3527809"/>
          </a:xfrm>
          <a:prstGeom prst="rect">
            <a:avLst/>
          </a:prstGeom>
        </p:spPr>
      </p:pic>
    </p:spTree>
    <p:extLst>
      <p:ext uri="{BB962C8B-B14F-4D97-AF65-F5344CB8AC3E}">
        <p14:creationId xmlns:p14="http://schemas.microsoft.com/office/powerpoint/2010/main" val="1309219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E59977-BE92-1F47-ACDD-A7D6F980F4A2}"/>
              </a:ext>
            </a:extLst>
          </p:cNvPr>
          <p:cNvSpPr>
            <a:spLocks noGrp="1"/>
          </p:cNvSpPr>
          <p:nvPr>
            <p:ph type="body" sz="quarter" idx="14"/>
          </p:nvPr>
        </p:nvSpPr>
        <p:spPr/>
        <p:txBody>
          <a:bodyPr>
            <a:noAutofit/>
          </a:bodyPr>
          <a:lstStyle/>
          <a:p>
            <a:endParaRPr lang="en-US"/>
          </a:p>
        </p:txBody>
      </p:sp>
      <p:sp>
        <p:nvSpPr>
          <p:cNvPr id="6" name="Text Placeholder 5">
            <a:extLst>
              <a:ext uri="{FF2B5EF4-FFF2-40B4-BE49-F238E27FC236}">
                <a16:creationId xmlns:a16="http://schemas.microsoft.com/office/drawing/2014/main" id="{C3E1ECBB-D7C5-5442-AB9B-5CA45EB2A8C9}"/>
              </a:ext>
            </a:extLst>
          </p:cNvPr>
          <p:cNvSpPr>
            <a:spLocks noGrp="1"/>
          </p:cNvSpPr>
          <p:nvPr>
            <p:ph type="body" sz="quarter" idx="13"/>
          </p:nvPr>
        </p:nvSpPr>
        <p:spPr/>
        <p:txBody>
          <a:bodyPr>
            <a:noAutofit/>
          </a:bodyPr>
          <a:lstStyle/>
          <a:p>
            <a:pPr rtl="0"/>
            <a:r>
              <a:rPr lang="fr" sz="3000" b="1" i="1" u="none" strike="noStrike">
                <a:highlight>
                  <a:srgbClr val="000000">
                    <a:alpha val="0"/>
                  </a:srgbClr>
                </a:highlight>
                <a:latin typeface="Calibri"/>
              </a:rPr>
              <a:t>« Le médiateur entre la tête et les mains doit être le cœur ! » </a:t>
            </a:r>
          </a:p>
          <a:p>
            <a:pPr rtl="0"/>
            <a:br>
              <a:rPr lang="fr" sz="3000" b="0" i="1" u="none" strike="noStrike">
                <a:highlight>
                  <a:srgbClr val="000000">
                    <a:alpha val="0"/>
                  </a:srgbClr>
                </a:highlight>
                <a:latin typeface="Calibri"/>
              </a:rPr>
            </a:br>
            <a:r>
              <a:rPr lang="fr" sz="3000" b="0" i="1" u="none" strike="noStrike">
                <a:highlight>
                  <a:srgbClr val="000000">
                    <a:alpha val="0"/>
                  </a:srgbClr>
                </a:highlight>
                <a:latin typeface="Calibri"/>
              </a:rPr>
              <a:t>― Thea von Harbou, </a:t>
            </a:r>
            <a:r>
              <a:rPr lang="fr" sz="3000" b="0" i="1" u="none" strike="noStrike">
                <a:highlight>
                  <a:srgbClr val="000000">
                    <a:alpha val="0"/>
                  </a:srgbClr>
                </a:highlight>
                <a:latin typeface="Calibri"/>
                <a:hlinkClick r:id="rId2"/>
              </a:rPr>
              <a:t>Metropolis</a:t>
            </a:r>
            <a:r>
              <a:rPr lang="fr" sz="3000" b="0" i="1" u="none" strike="noStrike">
                <a:highlight>
                  <a:srgbClr val="000000">
                    <a:alpha val="0"/>
                  </a:srgbClr>
                </a:highlight>
                <a:latin typeface="Calibri"/>
              </a:rPr>
              <a:t> </a:t>
            </a:r>
            <a:endParaRPr lang="en-US"/>
          </a:p>
        </p:txBody>
      </p:sp>
      <p:sp>
        <p:nvSpPr>
          <p:cNvPr id="8" name="Text Placeholder 7">
            <a:extLst>
              <a:ext uri="{FF2B5EF4-FFF2-40B4-BE49-F238E27FC236}">
                <a16:creationId xmlns:a16="http://schemas.microsoft.com/office/drawing/2014/main" id="{77A35FE0-B9BB-B745-B3A3-F6471F9E4B78}"/>
              </a:ext>
            </a:extLst>
          </p:cNvPr>
          <p:cNvSpPr>
            <a:spLocks noGrp="1"/>
          </p:cNvSpPr>
          <p:nvPr>
            <p:ph type="body" sz="quarter" idx="15"/>
          </p:nvPr>
        </p:nvSpPr>
        <p:spPr/>
        <p:txBody>
          <a:bodyPr>
            <a:noAutofit/>
          </a:bodyPr>
          <a:lstStyle/>
          <a:p>
            <a:endParaRPr lang="en-US"/>
          </a:p>
        </p:txBody>
      </p:sp>
      <p:pic>
        <p:nvPicPr>
          <p:cNvPr id="5" name="Picture 4" descr="A group of people posing for a photo&#10;&#10;Description automatically generated">
            <a:extLst>
              <a:ext uri="{FF2B5EF4-FFF2-40B4-BE49-F238E27FC236}">
                <a16:creationId xmlns:a16="http://schemas.microsoft.com/office/drawing/2014/main" id="{B96DF238-DEBF-4342-BEC6-E834D0E49D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6882" y="163867"/>
            <a:ext cx="6307810" cy="6195382"/>
          </a:xfrm>
          <a:prstGeom prst="rect">
            <a:avLst/>
          </a:prstGeom>
        </p:spPr>
      </p:pic>
    </p:spTree>
    <p:extLst>
      <p:ext uri="{BB962C8B-B14F-4D97-AF65-F5344CB8AC3E}">
        <p14:creationId xmlns:p14="http://schemas.microsoft.com/office/powerpoint/2010/main" val="21368877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283E3-1C2C-4002-85D1-EAB7C7E36F31}"/>
              </a:ext>
            </a:extLst>
          </p:cNvPr>
          <p:cNvSpPr>
            <a:spLocks noGrp="1"/>
          </p:cNvSpPr>
          <p:nvPr>
            <p:ph type="body" sz="quarter" idx="14"/>
            <p:custDataLst>
              <p:tags r:id="rId1"/>
            </p:custDataLst>
          </p:nvPr>
        </p:nvSpPr>
        <p:spPr>
          <a:xfrm>
            <a:off x="3841428" y="5413435"/>
            <a:ext cx="785328" cy="1056986"/>
          </a:xfrm>
        </p:spPr>
        <p:txBody>
          <a:bodyPr>
            <a:noAutofit/>
          </a:bodyPr>
          <a:lstStyle/>
          <a:p>
            <a:endParaRPr lang="en-GB"/>
          </a:p>
        </p:txBody>
      </p:sp>
      <p:sp>
        <p:nvSpPr>
          <p:cNvPr id="3" name="Text Placeholder 2">
            <a:extLst>
              <a:ext uri="{FF2B5EF4-FFF2-40B4-BE49-F238E27FC236}">
                <a16:creationId xmlns:a16="http://schemas.microsoft.com/office/drawing/2014/main" id="{D1A714AD-61AB-42F3-9313-3E97FC031B82}"/>
              </a:ext>
            </a:extLst>
          </p:cNvPr>
          <p:cNvSpPr>
            <a:spLocks noGrp="1"/>
          </p:cNvSpPr>
          <p:nvPr>
            <p:ph type="body" sz="quarter" idx="13"/>
            <p:custDataLst>
              <p:tags r:id="rId2"/>
            </p:custDataLst>
          </p:nvPr>
        </p:nvSpPr>
        <p:spPr>
          <a:xfrm>
            <a:off x="856590" y="1147710"/>
            <a:ext cx="4877635" cy="4794218"/>
          </a:xfrm>
        </p:spPr>
        <p:txBody>
          <a:bodyPr>
            <a:noAutofit/>
          </a:bodyPr>
          <a:lstStyle/>
          <a:p>
            <a:pPr rtl="0"/>
            <a:r>
              <a:rPr lang="fr" sz="2000" b="0" i="1" u="none" strike="noStrike">
                <a:solidFill>
                  <a:srgbClr val="002060"/>
                </a:solidFill>
                <a:highlight>
                  <a:srgbClr val="000000">
                    <a:alpha val="0"/>
                  </a:srgbClr>
                </a:highlight>
                <a:latin typeface="Calibri"/>
                <a:ea typeface="Times New Roman"/>
              </a:rPr>
              <a:t>Je vis aux Pays-Bas depuis environ 6 ans maintenant. Je viens d'Érythrée et je suis venu ici seul. Depuis que je suis aux Pays-Bas, j'ai dû relever de nombreux défis. Trouver des amis, un travail et une éducation. Grâce à quelques personnes passionnées de Leeuwarden, j'ai pu entreprendre des démarches. En octobre 2017, j'ai rencontré Kevin et nous sommes devenus amis. Il est différent des autres. Il ne me soutient pas seulement avec la langue. Nous faisons beaucoup plus de choses ensemble. Je vais rendre visite à ses parents, dîner avec ses grands-parents et parler à ses amis. Il est important que les personnes qui veulent faire quelque chose pour les nouveaux arrivants fassent plus que ce que leur poste décrit. </a:t>
            </a:r>
          </a:p>
          <a:p>
            <a:pPr rtl="0"/>
            <a:r>
              <a:rPr lang="fr" sz="2000" b="0" i="1" u="none" strike="noStrike">
                <a:solidFill>
                  <a:srgbClr val="002060"/>
                </a:solidFill>
                <a:highlight>
                  <a:srgbClr val="000000">
                    <a:alpha val="0"/>
                  </a:srgbClr>
                </a:highlight>
                <a:latin typeface="Calibri"/>
              </a:rPr>
              <a:t>- Daniel</a:t>
            </a:r>
            <a:endParaRPr lang="en-GB" sz="2000"/>
          </a:p>
        </p:txBody>
      </p:sp>
      <p:sp>
        <p:nvSpPr>
          <p:cNvPr id="4" name="Text Placeholder 3">
            <a:extLst>
              <a:ext uri="{FF2B5EF4-FFF2-40B4-BE49-F238E27FC236}">
                <a16:creationId xmlns:a16="http://schemas.microsoft.com/office/drawing/2014/main" id="{6409768A-2DEB-400B-AD44-68B8FBCDEE47}"/>
              </a:ext>
            </a:extLst>
          </p:cNvPr>
          <p:cNvSpPr>
            <a:spLocks noGrp="1"/>
          </p:cNvSpPr>
          <p:nvPr>
            <p:ph type="body" sz="quarter" idx="15"/>
            <p:custDataLst>
              <p:tags r:id="rId3"/>
            </p:custDataLst>
          </p:nvPr>
        </p:nvSpPr>
        <p:spPr>
          <a:xfrm>
            <a:off x="472752" y="916072"/>
            <a:ext cx="2613204" cy="1221666"/>
          </a:xfrm>
        </p:spPr>
        <p:txBody>
          <a:bodyPr>
            <a:noAutofit/>
          </a:bodyPr>
          <a:lstStyle/>
          <a:p>
            <a:endParaRPr lang="en-GB"/>
          </a:p>
        </p:txBody>
      </p:sp>
      <p:pic>
        <p:nvPicPr>
          <p:cNvPr id="7" name="Picture Placeholder 6" descr="A picture containing person, person, male&#10;&#10;Description automatically generated">
            <a:extLst>
              <a:ext uri="{FF2B5EF4-FFF2-40B4-BE49-F238E27FC236}">
                <a16:creationId xmlns:a16="http://schemas.microsoft.com/office/drawing/2014/main" id="{AA524E5B-A9FF-44D1-BEE4-8A8EAB6A040D}"/>
              </a:ext>
            </a:extLst>
          </p:cNvPr>
          <p:cNvPicPr>
            <a:picLocks noGrp="1" noChangeAspect="1"/>
          </p:cNvPicPr>
          <p:nvPr>
            <p:ph type="pic" sz="quarter" idx="19"/>
            <p:custDataLst>
              <p:tags r:id="rId4"/>
            </p:custDataLst>
          </p:nvPr>
        </p:nvPicPr>
        <p:blipFill>
          <a:blip r:embed="rId6">
            <a:extLst>
              <a:ext uri="{28A0092B-C50C-407E-A947-70E740481C1C}">
                <a14:useLocalDpi xmlns:a14="http://schemas.microsoft.com/office/drawing/2010/main"/>
              </a:ext>
            </a:extLst>
          </a:blip>
          <a:stretch>
            <a:fillRect/>
          </a:stretch>
        </p:blipFill>
        <p:spPr>
          <a:xfrm>
            <a:off x="5887914" y="-1"/>
            <a:ext cx="5689601" cy="6858001"/>
          </a:xfrm>
        </p:spPr>
      </p:pic>
    </p:spTree>
    <p:extLst>
      <p:ext uri="{BB962C8B-B14F-4D97-AF65-F5344CB8AC3E}">
        <p14:creationId xmlns:p14="http://schemas.microsoft.com/office/powerpoint/2010/main" val="16166177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Activité </a:t>
            </a:r>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custDataLst>
              <p:tags r:id="rId2"/>
            </p:custDataLst>
          </p:nvPr>
        </p:nvSpPr>
        <p:spPr>
          <a:xfrm>
            <a:off x="271419" y="1881609"/>
            <a:ext cx="3291840" cy="469184"/>
          </a:xfrm>
        </p:spPr>
        <p:txBody>
          <a:bodyPr>
            <a:noAutofit/>
          </a:bodyPr>
          <a:lstStyle/>
          <a:p>
            <a:pPr rtl="0"/>
            <a:r>
              <a:rPr lang="fr" sz="1800" b="0" i="0" u="none" strike="noStrike" dirty="0">
                <a:solidFill>
                  <a:srgbClr val="404040"/>
                </a:solidFill>
                <a:highlight>
                  <a:srgbClr val="000000">
                    <a:alpha val="0"/>
                  </a:srgbClr>
                </a:highlight>
                <a:latin typeface="Calibri"/>
                <a:ea typeface="Times New Roman"/>
                <a:cs typeface="Calibri"/>
              </a:rPr>
              <a:t>Utilisez la </a:t>
            </a:r>
            <a:r>
              <a:rPr lang="fr" sz="1800" b="0" i="1" u="sng" strike="noStrike" dirty="0">
                <a:solidFill>
                  <a:srgbClr val="404040"/>
                </a:solidFill>
                <a:highlight>
                  <a:srgbClr val="000000">
                    <a:alpha val="0"/>
                  </a:srgbClr>
                </a:highlight>
                <a:latin typeface="Calibri"/>
                <a:ea typeface="Times New Roman"/>
                <a:cs typeface="Calibri"/>
              </a:rPr>
              <a:t>roue de la diversité de l'université Johns Hopkins</a:t>
            </a:r>
            <a:r>
              <a:rPr lang="fr" sz="1800" b="0" i="0" u="none" strike="noStrike" dirty="0">
                <a:solidFill>
                  <a:srgbClr val="404040"/>
                </a:solidFill>
                <a:highlight>
                  <a:srgbClr val="000000">
                    <a:alpha val="0"/>
                  </a:srgbClr>
                </a:highlight>
                <a:latin typeface="Calibri"/>
                <a:ea typeface="Times New Roman"/>
                <a:cs typeface="Calibri"/>
              </a:rPr>
              <a:t> pour établir le profil des divers groupes de votre communauté.</a:t>
            </a:r>
            <a:endParaRPr lang="en-GB" sz="1800" dirty="0">
              <a:solidFill>
                <a:srgbClr val="404040"/>
              </a:solidFill>
              <a:effectLst/>
              <a:latin typeface="Calibri" pitchFamily="34" charset="0"/>
              <a:ea typeface="Times New Roman" pitchFamily="18" charset="0"/>
              <a:cs typeface="Calibri" pitchFamily="34" charset="0"/>
            </a:endParaRPr>
          </a:p>
          <a:p>
            <a:pPr rtl="0"/>
            <a:r>
              <a:rPr lang="fr" sz="1800" b="0" i="0" u="none" strike="noStrike" dirty="0">
                <a:solidFill>
                  <a:srgbClr val="404040"/>
                </a:solidFill>
                <a:highlight>
                  <a:srgbClr val="000000">
                    <a:alpha val="0"/>
                  </a:srgbClr>
                </a:highlight>
                <a:latin typeface="Calibri"/>
                <a:cs typeface="Calibri"/>
              </a:rPr>
              <a:t>La roue de la diversité est un outil utile à utiliser pour surmonter la  mentalité du « nous contre eux ». Utilisez-le pour aider à trouver un terrain d'entente entre divers groupes.</a:t>
            </a:r>
          </a:p>
          <a:p>
            <a:endParaRPr lang="en-GB" sz="1800" dirty="0">
              <a:solidFill>
                <a:srgbClr val="5E5E5E"/>
              </a:solidFill>
              <a:effectLst/>
              <a:latin typeface="Calibri" pitchFamily="34" charset="0"/>
              <a:ea typeface="Calibri" pitchFamily="34" charset="0"/>
              <a:cs typeface="Times New Roman" pitchFamily="18" charset="0"/>
            </a:endParaRPr>
          </a:p>
          <a:p>
            <a:endParaRPr lang="en-US" dirty="0"/>
          </a:p>
        </p:txBody>
      </p:sp>
      <p:grpSp>
        <p:nvGrpSpPr>
          <p:cNvPr id="433" name="Group 432">
            <a:extLst>
              <a:ext uri="{FF2B5EF4-FFF2-40B4-BE49-F238E27FC236}">
                <a16:creationId xmlns:a16="http://schemas.microsoft.com/office/drawing/2014/main" id="{DF29A85A-71B8-43FA-ACF8-C7B8B4DA4768}"/>
              </a:ext>
            </a:extLst>
          </p:cNvPr>
          <p:cNvGrpSpPr/>
          <p:nvPr/>
        </p:nvGrpSpPr>
        <p:grpSpPr>
          <a:xfrm>
            <a:off x="3911988" y="-18226"/>
            <a:ext cx="6903657" cy="6785088"/>
            <a:chOff x="2761428" y="327750"/>
            <a:chExt cx="6109746" cy="6185457"/>
          </a:xfrm>
        </p:grpSpPr>
        <p:grpSp>
          <p:nvGrpSpPr>
            <p:cNvPr id="434" name="Graphic 4">
              <a:extLst>
                <a:ext uri="{FF2B5EF4-FFF2-40B4-BE49-F238E27FC236}">
                  <a16:creationId xmlns:a16="http://schemas.microsoft.com/office/drawing/2014/main" id="{9864F3C5-4151-4C7D-B2C6-9B8981F0F605}"/>
                </a:ext>
              </a:extLst>
            </p:cNvPr>
            <p:cNvGrpSpPr/>
            <p:nvPr/>
          </p:nvGrpSpPr>
          <p:grpSpPr>
            <a:xfrm>
              <a:off x="2761428" y="327750"/>
              <a:ext cx="6109746" cy="6185457"/>
              <a:chOff x="2761428" y="327750"/>
              <a:chExt cx="6109746" cy="6185457"/>
            </a:xfrm>
            <a:solidFill>
              <a:srgbClr val="B3B3B3"/>
            </a:solidFill>
          </p:grpSpPr>
          <p:sp>
            <p:nvSpPr>
              <p:cNvPr id="507" name="Graphic 4">
                <a:extLst>
                  <a:ext uri="{FF2B5EF4-FFF2-40B4-BE49-F238E27FC236}">
                    <a16:creationId xmlns:a16="http://schemas.microsoft.com/office/drawing/2014/main" id="{0F864E3E-2AD2-4517-B740-8E4AFB76DBE6}"/>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noAutofit/>
              </a:bodyPr>
              <a:lstStyle/>
              <a:p>
                <a:endParaRPr lang="en-US"/>
              </a:p>
            </p:txBody>
          </p:sp>
          <p:sp>
            <p:nvSpPr>
              <p:cNvPr id="508" name="Graphic 4">
                <a:extLst>
                  <a:ext uri="{FF2B5EF4-FFF2-40B4-BE49-F238E27FC236}">
                    <a16:creationId xmlns:a16="http://schemas.microsoft.com/office/drawing/2014/main" id="{C2D59064-B84B-4C6F-9517-459D75F78697}"/>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8" h="106098">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noAutofit/>
              </a:bodyPr>
              <a:lstStyle/>
              <a:p>
                <a:endParaRPr lang="en-US"/>
              </a:p>
            </p:txBody>
          </p:sp>
          <p:sp>
            <p:nvSpPr>
              <p:cNvPr id="509" name="Graphic 4">
                <a:extLst>
                  <a:ext uri="{FF2B5EF4-FFF2-40B4-BE49-F238E27FC236}">
                    <a16:creationId xmlns:a16="http://schemas.microsoft.com/office/drawing/2014/main" id="{6BDFC3C3-74B5-4C5A-AB79-1581E70C4E9A}"/>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noAutofit/>
              </a:bodyPr>
              <a:lstStyle/>
              <a:p>
                <a:endParaRPr lang="en-US"/>
              </a:p>
            </p:txBody>
          </p:sp>
          <p:sp>
            <p:nvSpPr>
              <p:cNvPr id="510" name="Graphic 4">
                <a:extLst>
                  <a:ext uri="{FF2B5EF4-FFF2-40B4-BE49-F238E27FC236}">
                    <a16:creationId xmlns:a16="http://schemas.microsoft.com/office/drawing/2014/main" id="{14201BB5-C160-4B80-B0C2-31F8B784C0E5}"/>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8" h="106098">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noAutofit/>
              </a:bodyPr>
              <a:lstStyle/>
              <a:p>
                <a:endParaRPr lang="en-US"/>
              </a:p>
            </p:txBody>
          </p:sp>
          <p:sp>
            <p:nvSpPr>
              <p:cNvPr id="511" name="Graphic 4">
                <a:extLst>
                  <a:ext uri="{FF2B5EF4-FFF2-40B4-BE49-F238E27FC236}">
                    <a16:creationId xmlns:a16="http://schemas.microsoft.com/office/drawing/2014/main" id="{78FD28B3-BB4A-4EF7-A8F2-EEA36C5AE9A4}"/>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noAutofit/>
              </a:bodyPr>
              <a:lstStyle/>
              <a:p>
                <a:endParaRPr lang="en-US"/>
              </a:p>
            </p:txBody>
          </p:sp>
          <p:sp>
            <p:nvSpPr>
              <p:cNvPr id="512" name="Graphic 4">
                <a:extLst>
                  <a:ext uri="{FF2B5EF4-FFF2-40B4-BE49-F238E27FC236}">
                    <a16:creationId xmlns:a16="http://schemas.microsoft.com/office/drawing/2014/main" id="{4AA08621-A8E5-47A5-84AE-18C25B23B125}"/>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noAutofit/>
              </a:bodyPr>
              <a:lstStyle/>
              <a:p>
                <a:endParaRPr lang="en-US"/>
              </a:p>
            </p:txBody>
          </p:sp>
          <p:sp>
            <p:nvSpPr>
              <p:cNvPr id="513" name="Graphic 4">
                <a:extLst>
                  <a:ext uri="{FF2B5EF4-FFF2-40B4-BE49-F238E27FC236}">
                    <a16:creationId xmlns:a16="http://schemas.microsoft.com/office/drawing/2014/main" id="{7A5AC6AC-14B3-4503-9F7C-58A936A2E6A5}"/>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noAutofit/>
              </a:bodyPr>
              <a:lstStyle/>
              <a:p>
                <a:endParaRPr lang="en-US"/>
              </a:p>
            </p:txBody>
          </p:sp>
          <p:sp>
            <p:nvSpPr>
              <p:cNvPr id="514" name="Graphic 4">
                <a:extLst>
                  <a:ext uri="{FF2B5EF4-FFF2-40B4-BE49-F238E27FC236}">
                    <a16:creationId xmlns:a16="http://schemas.microsoft.com/office/drawing/2014/main" id="{266CF4C5-3F7B-4804-A942-A2CADFEAC581}"/>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noAutofit/>
              </a:bodyPr>
              <a:lstStyle/>
              <a:p>
                <a:endParaRPr lang="en-US"/>
              </a:p>
            </p:txBody>
          </p:sp>
          <p:sp>
            <p:nvSpPr>
              <p:cNvPr id="515" name="Graphic 4">
                <a:extLst>
                  <a:ext uri="{FF2B5EF4-FFF2-40B4-BE49-F238E27FC236}">
                    <a16:creationId xmlns:a16="http://schemas.microsoft.com/office/drawing/2014/main" id="{EC26107F-E59F-471C-A354-909BF10B0023}"/>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8">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noAutofit/>
              </a:bodyPr>
              <a:lstStyle/>
              <a:p>
                <a:endParaRPr lang="en-US"/>
              </a:p>
            </p:txBody>
          </p:sp>
          <p:sp>
            <p:nvSpPr>
              <p:cNvPr id="516" name="Graphic 4">
                <a:extLst>
                  <a:ext uri="{FF2B5EF4-FFF2-40B4-BE49-F238E27FC236}">
                    <a16:creationId xmlns:a16="http://schemas.microsoft.com/office/drawing/2014/main" id="{D6FA67A0-8422-47D4-9713-171D5BF7DB74}"/>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17" name="Graphic 4">
                <a:extLst>
                  <a:ext uri="{FF2B5EF4-FFF2-40B4-BE49-F238E27FC236}">
                    <a16:creationId xmlns:a16="http://schemas.microsoft.com/office/drawing/2014/main" id="{21BD6933-110C-4DEF-A9D0-AB9B0EBA1CE6}"/>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8">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noAutofit/>
              </a:bodyPr>
              <a:lstStyle/>
              <a:p>
                <a:endParaRPr lang="en-US"/>
              </a:p>
            </p:txBody>
          </p:sp>
          <p:sp>
            <p:nvSpPr>
              <p:cNvPr id="518" name="Graphic 4">
                <a:extLst>
                  <a:ext uri="{FF2B5EF4-FFF2-40B4-BE49-F238E27FC236}">
                    <a16:creationId xmlns:a16="http://schemas.microsoft.com/office/drawing/2014/main" id="{CD45CAD7-A90C-4A00-AC56-6E4C321BDEB1}"/>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noAutofit/>
              </a:bodyPr>
              <a:lstStyle/>
              <a:p>
                <a:endParaRPr lang="en-US"/>
              </a:p>
            </p:txBody>
          </p:sp>
          <p:sp>
            <p:nvSpPr>
              <p:cNvPr id="519" name="Graphic 4">
                <a:extLst>
                  <a:ext uri="{FF2B5EF4-FFF2-40B4-BE49-F238E27FC236}">
                    <a16:creationId xmlns:a16="http://schemas.microsoft.com/office/drawing/2014/main" id="{4153B7E9-35EC-4B24-A512-FDE01E46F6E8}"/>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noAutofit/>
              </a:bodyPr>
              <a:lstStyle/>
              <a:p>
                <a:endParaRPr lang="en-US"/>
              </a:p>
            </p:txBody>
          </p:sp>
          <p:sp>
            <p:nvSpPr>
              <p:cNvPr id="520" name="Graphic 4">
                <a:extLst>
                  <a:ext uri="{FF2B5EF4-FFF2-40B4-BE49-F238E27FC236}">
                    <a16:creationId xmlns:a16="http://schemas.microsoft.com/office/drawing/2014/main" id="{4BDAFD5B-01A2-48F4-8BCA-692793545E78}"/>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noAutofit/>
              </a:bodyPr>
              <a:lstStyle/>
              <a:p>
                <a:endParaRPr lang="en-US"/>
              </a:p>
            </p:txBody>
          </p:sp>
          <p:sp>
            <p:nvSpPr>
              <p:cNvPr id="521" name="Graphic 4">
                <a:extLst>
                  <a:ext uri="{FF2B5EF4-FFF2-40B4-BE49-F238E27FC236}">
                    <a16:creationId xmlns:a16="http://schemas.microsoft.com/office/drawing/2014/main" id="{2417D3BC-CCD9-4B06-99A4-AF79910CA3A0}"/>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noAutofit/>
              </a:bodyPr>
              <a:lstStyle/>
              <a:p>
                <a:endParaRPr lang="en-US"/>
              </a:p>
            </p:txBody>
          </p:sp>
          <p:sp>
            <p:nvSpPr>
              <p:cNvPr id="522" name="Graphic 4">
                <a:extLst>
                  <a:ext uri="{FF2B5EF4-FFF2-40B4-BE49-F238E27FC236}">
                    <a16:creationId xmlns:a16="http://schemas.microsoft.com/office/drawing/2014/main" id="{E04EFA6F-9199-4C8D-89A2-0699D7025C65}"/>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23" name="Graphic 4">
                <a:extLst>
                  <a:ext uri="{FF2B5EF4-FFF2-40B4-BE49-F238E27FC236}">
                    <a16:creationId xmlns:a16="http://schemas.microsoft.com/office/drawing/2014/main" id="{3CFD0D7B-7A9D-4506-9C22-074EA91BD43C}"/>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24" name="Graphic 4">
                <a:extLst>
                  <a:ext uri="{FF2B5EF4-FFF2-40B4-BE49-F238E27FC236}">
                    <a16:creationId xmlns:a16="http://schemas.microsoft.com/office/drawing/2014/main" id="{AED2292E-908D-40E9-B5A3-B05849081A40}"/>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noAutofit/>
              </a:bodyPr>
              <a:lstStyle/>
              <a:p>
                <a:endParaRPr lang="en-US"/>
              </a:p>
            </p:txBody>
          </p:sp>
          <p:sp>
            <p:nvSpPr>
              <p:cNvPr id="525" name="Graphic 4">
                <a:extLst>
                  <a:ext uri="{FF2B5EF4-FFF2-40B4-BE49-F238E27FC236}">
                    <a16:creationId xmlns:a16="http://schemas.microsoft.com/office/drawing/2014/main" id="{7D2DCDFC-FD11-42D4-82B8-9F7C8F65B0E8}"/>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noAutofit/>
              </a:bodyPr>
              <a:lstStyle/>
              <a:p>
                <a:endParaRPr lang="en-US"/>
              </a:p>
            </p:txBody>
          </p:sp>
          <p:sp>
            <p:nvSpPr>
              <p:cNvPr id="526" name="Graphic 4">
                <a:extLst>
                  <a:ext uri="{FF2B5EF4-FFF2-40B4-BE49-F238E27FC236}">
                    <a16:creationId xmlns:a16="http://schemas.microsoft.com/office/drawing/2014/main" id="{4D83E3E4-AAEF-4349-BAAB-4051C0FBFB69}"/>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noAutofit/>
              </a:bodyPr>
              <a:lstStyle/>
              <a:p>
                <a:endParaRPr lang="en-US"/>
              </a:p>
            </p:txBody>
          </p:sp>
          <p:sp>
            <p:nvSpPr>
              <p:cNvPr id="527" name="Graphic 4">
                <a:extLst>
                  <a:ext uri="{FF2B5EF4-FFF2-40B4-BE49-F238E27FC236}">
                    <a16:creationId xmlns:a16="http://schemas.microsoft.com/office/drawing/2014/main" id="{C5818F7E-4FFB-49F1-88F9-C71FBD27EB74}"/>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1">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noAutofit/>
              </a:bodyPr>
              <a:lstStyle/>
              <a:p>
                <a:endParaRPr lang="en-US"/>
              </a:p>
            </p:txBody>
          </p:sp>
          <p:sp>
            <p:nvSpPr>
              <p:cNvPr id="528" name="Graphic 4">
                <a:extLst>
                  <a:ext uri="{FF2B5EF4-FFF2-40B4-BE49-F238E27FC236}">
                    <a16:creationId xmlns:a16="http://schemas.microsoft.com/office/drawing/2014/main" id="{3BA22240-9C57-4735-ACB1-21B799A9638E}"/>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noAutofit/>
              </a:bodyPr>
              <a:lstStyle/>
              <a:p>
                <a:endParaRPr lang="en-US"/>
              </a:p>
            </p:txBody>
          </p:sp>
          <p:sp>
            <p:nvSpPr>
              <p:cNvPr id="529" name="Graphic 4">
                <a:extLst>
                  <a:ext uri="{FF2B5EF4-FFF2-40B4-BE49-F238E27FC236}">
                    <a16:creationId xmlns:a16="http://schemas.microsoft.com/office/drawing/2014/main" id="{3C13F40D-3A49-4F54-8AE9-4B1847549827}"/>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30" name="Graphic 4">
                <a:extLst>
                  <a:ext uri="{FF2B5EF4-FFF2-40B4-BE49-F238E27FC236}">
                    <a16:creationId xmlns:a16="http://schemas.microsoft.com/office/drawing/2014/main" id="{A9D0DF07-0E67-4466-8E42-596D5F570573}"/>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noAutofit/>
              </a:bodyPr>
              <a:lstStyle/>
              <a:p>
                <a:endParaRPr lang="en-US"/>
              </a:p>
            </p:txBody>
          </p:sp>
          <p:sp>
            <p:nvSpPr>
              <p:cNvPr id="531" name="Graphic 4">
                <a:extLst>
                  <a:ext uri="{FF2B5EF4-FFF2-40B4-BE49-F238E27FC236}">
                    <a16:creationId xmlns:a16="http://schemas.microsoft.com/office/drawing/2014/main" id="{8E86324C-8475-4E1E-9995-B863982C675F}"/>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32" name="Graphic 4">
                <a:extLst>
                  <a:ext uri="{FF2B5EF4-FFF2-40B4-BE49-F238E27FC236}">
                    <a16:creationId xmlns:a16="http://schemas.microsoft.com/office/drawing/2014/main" id="{EF31F21C-6B10-4920-8604-EBD80B281FD1}"/>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noAutofit/>
              </a:bodyPr>
              <a:lstStyle/>
              <a:p>
                <a:endParaRPr lang="en-US"/>
              </a:p>
            </p:txBody>
          </p:sp>
          <p:sp>
            <p:nvSpPr>
              <p:cNvPr id="533" name="Graphic 4">
                <a:extLst>
                  <a:ext uri="{FF2B5EF4-FFF2-40B4-BE49-F238E27FC236}">
                    <a16:creationId xmlns:a16="http://schemas.microsoft.com/office/drawing/2014/main" id="{3CA0652B-161D-465B-8ABB-E0BE672EF9FF}"/>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noAutofit/>
              </a:bodyPr>
              <a:lstStyle/>
              <a:p>
                <a:endParaRPr lang="en-US"/>
              </a:p>
            </p:txBody>
          </p:sp>
          <p:sp>
            <p:nvSpPr>
              <p:cNvPr id="534" name="Graphic 4">
                <a:extLst>
                  <a:ext uri="{FF2B5EF4-FFF2-40B4-BE49-F238E27FC236}">
                    <a16:creationId xmlns:a16="http://schemas.microsoft.com/office/drawing/2014/main" id="{FBD037B4-0270-478A-8617-897F76DB4664}"/>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noAutofit/>
              </a:bodyPr>
              <a:lstStyle/>
              <a:p>
                <a:endParaRPr lang="en-US"/>
              </a:p>
            </p:txBody>
          </p:sp>
          <p:sp>
            <p:nvSpPr>
              <p:cNvPr id="535" name="Graphic 4">
                <a:extLst>
                  <a:ext uri="{FF2B5EF4-FFF2-40B4-BE49-F238E27FC236}">
                    <a16:creationId xmlns:a16="http://schemas.microsoft.com/office/drawing/2014/main" id="{11864192-E039-4741-9864-7AA66F51C467}"/>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noAutofit/>
              </a:bodyPr>
              <a:lstStyle/>
              <a:p>
                <a:endParaRPr lang="en-US"/>
              </a:p>
            </p:txBody>
          </p:sp>
          <p:sp>
            <p:nvSpPr>
              <p:cNvPr id="536" name="Graphic 4">
                <a:extLst>
                  <a:ext uri="{FF2B5EF4-FFF2-40B4-BE49-F238E27FC236}">
                    <a16:creationId xmlns:a16="http://schemas.microsoft.com/office/drawing/2014/main" id="{23DD05DE-FE1D-47E6-B9DA-DFF8B476214E}"/>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8">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noAutofit/>
              </a:bodyPr>
              <a:lstStyle/>
              <a:p>
                <a:endParaRPr lang="en-US"/>
              </a:p>
            </p:txBody>
          </p:sp>
          <p:sp>
            <p:nvSpPr>
              <p:cNvPr id="537" name="Graphic 4">
                <a:extLst>
                  <a:ext uri="{FF2B5EF4-FFF2-40B4-BE49-F238E27FC236}">
                    <a16:creationId xmlns:a16="http://schemas.microsoft.com/office/drawing/2014/main" id="{C7038C6A-D144-4622-BDF0-12119C229365}"/>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noAutofit/>
              </a:bodyPr>
              <a:lstStyle/>
              <a:p>
                <a:endParaRPr lang="en-US"/>
              </a:p>
            </p:txBody>
          </p:sp>
          <p:sp>
            <p:nvSpPr>
              <p:cNvPr id="538" name="Graphic 4">
                <a:extLst>
                  <a:ext uri="{FF2B5EF4-FFF2-40B4-BE49-F238E27FC236}">
                    <a16:creationId xmlns:a16="http://schemas.microsoft.com/office/drawing/2014/main" id="{A625C4B7-3E0C-4283-97ED-24E39742B25B}"/>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noAutofit/>
              </a:bodyPr>
              <a:lstStyle/>
              <a:p>
                <a:endParaRPr lang="en-US"/>
              </a:p>
            </p:txBody>
          </p:sp>
          <p:sp>
            <p:nvSpPr>
              <p:cNvPr id="539" name="Graphic 4">
                <a:extLst>
                  <a:ext uri="{FF2B5EF4-FFF2-40B4-BE49-F238E27FC236}">
                    <a16:creationId xmlns:a16="http://schemas.microsoft.com/office/drawing/2014/main" id="{FE3A4F5D-AE62-4DDD-ABFA-433751F9472F}"/>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noAutofit/>
              </a:bodyPr>
              <a:lstStyle/>
              <a:p>
                <a:endParaRPr lang="en-US"/>
              </a:p>
            </p:txBody>
          </p:sp>
          <p:sp>
            <p:nvSpPr>
              <p:cNvPr id="540" name="Graphic 4">
                <a:extLst>
                  <a:ext uri="{FF2B5EF4-FFF2-40B4-BE49-F238E27FC236}">
                    <a16:creationId xmlns:a16="http://schemas.microsoft.com/office/drawing/2014/main" id="{E7149CC8-8BFA-4B79-A532-1ACAB4F18907}"/>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noAutofit/>
              </a:bodyPr>
              <a:lstStyle/>
              <a:p>
                <a:endParaRPr lang="en-US"/>
              </a:p>
            </p:txBody>
          </p:sp>
          <p:sp>
            <p:nvSpPr>
              <p:cNvPr id="541" name="Graphic 4">
                <a:extLst>
                  <a:ext uri="{FF2B5EF4-FFF2-40B4-BE49-F238E27FC236}">
                    <a16:creationId xmlns:a16="http://schemas.microsoft.com/office/drawing/2014/main" id="{493D4A03-AD37-4976-A5EA-21E2E425D0A7}"/>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noAutofit/>
              </a:bodyPr>
              <a:lstStyle/>
              <a:p>
                <a:endParaRPr lang="en-US"/>
              </a:p>
            </p:txBody>
          </p:sp>
          <p:sp>
            <p:nvSpPr>
              <p:cNvPr id="542" name="Graphic 4">
                <a:extLst>
                  <a:ext uri="{FF2B5EF4-FFF2-40B4-BE49-F238E27FC236}">
                    <a16:creationId xmlns:a16="http://schemas.microsoft.com/office/drawing/2014/main" id="{0FB220E4-3535-489F-A0F0-33C98E1457B3}"/>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noAutofit/>
              </a:bodyPr>
              <a:lstStyle/>
              <a:p>
                <a:endParaRPr lang="en-US"/>
              </a:p>
            </p:txBody>
          </p:sp>
          <p:sp>
            <p:nvSpPr>
              <p:cNvPr id="543" name="Graphic 4">
                <a:extLst>
                  <a:ext uri="{FF2B5EF4-FFF2-40B4-BE49-F238E27FC236}">
                    <a16:creationId xmlns:a16="http://schemas.microsoft.com/office/drawing/2014/main" id="{BD7B6364-422A-47DE-93AB-5FFF65EFB578}"/>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8">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noAutofit/>
              </a:bodyPr>
              <a:lstStyle/>
              <a:p>
                <a:endParaRPr lang="en-US"/>
              </a:p>
            </p:txBody>
          </p:sp>
          <p:sp>
            <p:nvSpPr>
              <p:cNvPr id="544" name="Graphic 4">
                <a:extLst>
                  <a:ext uri="{FF2B5EF4-FFF2-40B4-BE49-F238E27FC236}">
                    <a16:creationId xmlns:a16="http://schemas.microsoft.com/office/drawing/2014/main" id="{3014C2DA-4885-4064-85D3-DAE771AB4F3E}"/>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noAutofit/>
              </a:bodyPr>
              <a:lstStyle/>
              <a:p>
                <a:endParaRPr lang="en-US"/>
              </a:p>
            </p:txBody>
          </p:sp>
          <p:sp>
            <p:nvSpPr>
              <p:cNvPr id="545" name="Graphic 4">
                <a:extLst>
                  <a:ext uri="{FF2B5EF4-FFF2-40B4-BE49-F238E27FC236}">
                    <a16:creationId xmlns:a16="http://schemas.microsoft.com/office/drawing/2014/main" id="{3554AA27-F537-44C2-ADD8-25A20DD01066}"/>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8">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noAutofit/>
              </a:bodyPr>
              <a:lstStyle/>
              <a:p>
                <a:endParaRPr lang="en-US"/>
              </a:p>
            </p:txBody>
          </p:sp>
          <p:sp>
            <p:nvSpPr>
              <p:cNvPr id="546" name="Graphic 4">
                <a:extLst>
                  <a:ext uri="{FF2B5EF4-FFF2-40B4-BE49-F238E27FC236}">
                    <a16:creationId xmlns:a16="http://schemas.microsoft.com/office/drawing/2014/main" id="{AB158ADA-3F4E-499A-AA21-E54C02D16438}"/>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noAutofit/>
              </a:bodyPr>
              <a:lstStyle/>
              <a:p>
                <a:endParaRPr lang="en-US"/>
              </a:p>
            </p:txBody>
          </p:sp>
          <p:sp>
            <p:nvSpPr>
              <p:cNvPr id="547" name="Graphic 4">
                <a:extLst>
                  <a:ext uri="{FF2B5EF4-FFF2-40B4-BE49-F238E27FC236}">
                    <a16:creationId xmlns:a16="http://schemas.microsoft.com/office/drawing/2014/main" id="{2C3AB604-1F28-4DAA-B666-9E1925EE38C9}"/>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noAutofit/>
              </a:bodyPr>
              <a:lstStyle/>
              <a:p>
                <a:endParaRPr lang="en-US"/>
              </a:p>
            </p:txBody>
          </p:sp>
          <p:sp>
            <p:nvSpPr>
              <p:cNvPr id="548" name="Graphic 4">
                <a:extLst>
                  <a:ext uri="{FF2B5EF4-FFF2-40B4-BE49-F238E27FC236}">
                    <a16:creationId xmlns:a16="http://schemas.microsoft.com/office/drawing/2014/main" id="{AE9C24B5-FE2F-451C-857D-55E64E83D4EA}"/>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noAutofit/>
              </a:bodyPr>
              <a:lstStyle/>
              <a:p>
                <a:endParaRPr lang="en-US"/>
              </a:p>
            </p:txBody>
          </p:sp>
          <p:sp>
            <p:nvSpPr>
              <p:cNvPr id="549" name="Graphic 4">
                <a:extLst>
                  <a:ext uri="{FF2B5EF4-FFF2-40B4-BE49-F238E27FC236}">
                    <a16:creationId xmlns:a16="http://schemas.microsoft.com/office/drawing/2014/main" id="{CDE8FF51-FE10-4B75-AA97-E86AEF9D901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noAutofit/>
              </a:bodyPr>
              <a:lstStyle/>
              <a:p>
                <a:endParaRPr lang="en-US"/>
              </a:p>
            </p:txBody>
          </p:sp>
          <p:sp>
            <p:nvSpPr>
              <p:cNvPr id="550" name="Graphic 4">
                <a:extLst>
                  <a:ext uri="{FF2B5EF4-FFF2-40B4-BE49-F238E27FC236}">
                    <a16:creationId xmlns:a16="http://schemas.microsoft.com/office/drawing/2014/main" id="{D5622827-4958-4D9E-8926-45C7E6C0C590}"/>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noAutofit/>
              </a:bodyPr>
              <a:lstStyle/>
              <a:p>
                <a:endParaRPr lang="en-US"/>
              </a:p>
            </p:txBody>
          </p:sp>
          <p:sp>
            <p:nvSpPr>
              <p:cNvPr id="551" name="Graphic 4">
                <a:extLst>
                  <a:ext uri="{FF2B5EF4-FFF2-40B4-BE49-F238E27FC236}">
                    <a16:creationId xmlns:a16="http://schemas.microsoft.com/office/drawing/2014/main" id="{82F4179F-47D3-4B7E-8DB5-2620B9A1774F}"/>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52" name="Graphic 4">
                <a:extLst>
                  <a:ext uri="{FF2B5EF4-FFF2-40B4-BE49-F238E27FC236}">
                    <a16:creationId xmlns:a16="http://schemas.microsoft.com/office/drawing/2014/main" id="{8DDCA023-5254-40EE-BA06-1038BEA05C04}"/>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noAutofit/>
              </a:bodyPr>
              <a:lstStyle/>
              <a:p>
                <a:endParaRPr lang="en-US"/>
              </a:p>
            </p:txBody>
          </p:sp>
          <p:sp>
            <p:nvSpPr>
              <p:cNvPr id="553" name="Graphic 4">
                <a:extLst>
                  <a:ext uri="{FF2B5EF4-FFF2-40B4-BE49-F238E27FC236}">
                    <a16:creationId xmlns:a16="http://schemas.microsoft.com/office/drawing/2014/main" id="{9291BBD7-DFC3-4F29-A528-54F78CEADD7E}"/>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noAutofit/>
              </a:bodyPr>
              <a:lstStyle/>
              <a:p>
                <a:endParaRPr lang="en-US"/>
              </a:p>
            </p:txBody>
          </p:sp>
          <p:sp>
            <p:nvSpPr>
              <p:cNvPr id="554" name="Graphic 4">
                <a:extLst>
                  <a:ext uri="{FF2B5EF4-FFF2-40B4-BE49-F238E27FC236}">
                    <a16:creationId xmlns:a16="http://schemas.microsoft.com/office/drawing/2014/main" id="{3081C313-9A6D-4376-9D95-EE6F74564DEC}"/>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noAutofit/>
              </a:bodyPr>
              <a:lstStyle/>
              <a:p>
                <a:endParaRPr lang="en-US"/>
              </a:p>
            </p:txBody>
          </p:sp>
          <p:sp>
            <p:nvSpPr>
              <p:cNvPr id="555" name="Graphic 4">
                <a:extLst>
                  <a:ext uri="{FF2B5EF4-FFF2-40B4-BE49-F238E27FC236}">
                    <a16:creationId xmlns:a16="http://schemas.microsoft.com/office/drawing/2014/main" id="{BDC71479-C8D8-4E6A-B4B6-EC2ACCC923C6}"/>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noAutofit/>
              </a:bodyPr>
              <a:lstStyle/>
              <a:p>
                <a:endParaRPr lang="en-US"/>
              </a:p>
            </p:txBody>
          </p:sp>
          <p:sp>
            <p:nvSpPr>
              <p:cNvPr id="556" name="Graphic 4">
                <a:extLst>
                  <a:ext uri="{FF2B5EF4-FFF2-40B4-BE49-F238E27FC236}">
                    <a16:creationId xmlns:a16="http://schemas.microsoft.com/office/drawing/2014/main" id="{B4440834-94BB-4FFA-882E-1FD501CED161}"/>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1">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noAutofit/>
              </a:bodyPr>
              <a:lstStyle/>
              <a:p>
                <a:endParaRPr lang="en-US"/>
              </a:p>
            </p:txBody>
          </p:sp>
          <p:sp>
            <p:nvSpPr>
              <p:cNvPr id="557" name="Graphic 4">
                <a:extLst>
                  <a:ext uri="{FF2B5EF4-FFF2-40B4-BE49-F238E27FC236}">
                    <a16:creationId xmlns:a16="http://schemas.microsoft.com/office/drawing/2014/main" id="{0D9B94D7-B424-48AE-A37A-D2CA6A19DAC8}"/>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8">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noAutofit/>
              </a:bodyPr>
              <a:lstStyle/>
              <a:p>
                <a:endParaRPr lang="en-US"/>
              </a:p>
            </p:txBody>
          </p:sp>
          <p:sp>
            <p:nvSpPr>
              <p:cNvPr id="558" name="Graphic 4">
                <a:extLst>
                  <a:ext uri="{FF2B5EF4-FFF2-40B4-BE49-F238E27FC236}">
                    <a16:creationId xmlns:a16="http://schemas.microsoft.com/office/drawing/2014/main" id="{60C60C58-54F4-4460-82F1-B19B25C95FCD}"/>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noAutofit/>
              </a:bodyPr>
              <a:lstStyle/>
              <a:p>
                <a:endParaRPr lang="en-US"/>
              </a:p>
            </p:txBody>
          </p:sp>
          <p:sp>
            <p:nvSpPr>
              <p:cNvPr id="559" name="Graphic 4">
                <a:extLst>
                  <a:ext uri="{FF2B5EF4-FFF2-40B4-BE49-F238E27FC236}">
                    <a16:creationId xmlns:a16="http://schemas.microsoft.com/office/drawing/2014/main" id="{0CEEA087-7F65-4C56-B8D5-DA9E9F3C15B2}"/>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noAutofit/>
              </a:bodyPr>
              <a:lstStyle/>
              <a:p>
                <a:endParaRPr lang="en-US"/>
              </a:p>
            </p:txBody>
          </p:sp>
          <p:sp>
            <p:nvSpPr>
              <p:cNvPr id="560" name="Graphic 4">
                <a:extLst>
                  <a:ext uri="{FF2B5EF4-FFF2-40B4-BE49-F238E27FC236}">
                    <a16:creationId xmlns:a16="http://schemas.microsoft.com/office/drawing/2014/main" id="{10987E8F-C55C-4538-BFF3-C20D578019DD}"/>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noAutofit/>
              </a:bodyPr>
              <a:lstStyle/>
              <a:p>
                <a:endParaRPr lang="en-US"/>
              </a:p>
            </p:txBody>
          </p:sp>
          <p:sp>
            <p:nvSpPr>
              <p:cNvPr id="561" name="Graphic 4">
                <a:extLst>
                  <a:ext uri="{FF2B5EF4-FFF2-40B4-BE49-F238E27FC236}">
                    <a16:creationId xmlns:a16="http://schemas.microsoft.com/office/drawing/2014/main" id="{1F992D8F-7BF6-4790-8E12-11B73B63B1F7}"/>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noAutofit/>
              </a:bodyPr>
              <a:lstStyle/>
              <a:p>
                <a:endParaRPr lang="en-US"/>
              </a:p>
            </p:txBody>
          </p:sp>
          <p:sp>
            <p:nvSpPr>
              <p:cNvPr id="562" name="Graphic 4">
                <a:extLst>
                  <a:ext uri="{FF2B5EF4-FFF2-40B4-BE49-F238E27FC236}">
                    <a16:creationId xmlns:a16="http://schemas.microsoft.com/office/drawing/2014/main" id="{247E51E2-5D9D-4342-A30F-08C215328092}"/>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noAutofit/>
              </a:bodyPr>
              <a:lstStyle/>
              <a:p>
                <a:endParaRPr lang="en-US"/>
              </a:p>
            </p:txBody>
          </p:sp>
          <p:sp>
            <p:nvSpPr>
              <p:cNvPr id="563" name="Graphic 4">
                <a:extLst>
                  <a:ext uri="{FF2B5EF4-FFF2-40B4-BE49-F238E27FC236}">
                    <a16:creationId xmlns:a16="http://schemas.microsoft.com/office/drawing/2014/main" id="{51B87D2B-0762-41C3-B614-B03A7E4BF684}"/>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noAutofit/>
              </a:bodyPr>
              <a:lstStyle/>
              <a:p>
                <a:endParaRPr lang="en-US"/>
              </a:p>
            </p:txBody>
          </p:sp>
          <p:sp>
            <p:nvSpPr>
              <p:cNvPr id="564" name="Graphic 4">
                <a:extLst>
                  <a:ext uri="{FF2B5EF4-FFF2-40B4-BE49-F238E27FC236}">
                    <a16:creationId xmlns:a16="http://schemas.microsoft.com/office/drawing/2014/main" id="{E73F51EF-813C-49C8-A372-0B9A410D2B40}"/>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6" h="106098">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noAutofit/>
              </a:bodyPr>
              <a:lstStyle/>
              <a:p>
                <a:endParaRPr lang="en-US"/>
              </a:p>
            </p:txBody>
          </p:sp>
          <p:sp>
            <p:nvSpPr>
              <p:cNvPr id="565" name="Graphic 4">
                <a:extLst>
                  <a:ext uri="{FF2B5EF4-FFF2-40B4-BE49-F238E27FC236}">
                    <a16:creationId xmlns:a16="http://schemas.microsoft.com/office/drawing/2014/main" id="{3355A591-68BF-4DCD-BC51-72B45F2CCD88}"/>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noAutofit/>
              </a:bodyPr>
              <a:lstStyle/>
              <a:p>
                <a:endParaRPr lang="en-US"/>
              </a:p>
            </p:txBody>
          </p:sp>
          <p:sp>
            <p:nvSpPr>
              <p:cNvPr id="566" name="Graphic 4">
                <a:extLst>
                  <a:ext uri="{FF2B5EF4-FFF2-40B4-BE49-F238E27FC236}">
                    <a16:creationId xmlns:a16="http://schemas.microsoft.com/office/drawing/2014/main" id="{F23299B8-9C76-4FA1-AB72-16BE581D8A05}"/>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6" h="106098">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noAutofit/>
              </a:bodyPr>
              <a:lstStyle/>
              <a:p>
                <a:endParaRPr lang="en-US"/>
              </a:p>
            </p:txBody>
          </p:sp>
          <p:sp>
            <p:nvSpPr>
              <p:cNvPr id="567" name="Graphic 4">
                <a:extLst>
                  <a:ext uri="{FF2B5EF4-FFF2-40B4-BE49-F238E27FC236}">
                    <a16:creationId xmlns:a16="http://schemas.microsoft.com/office/drawing/2014/main" id="{551E4431-3F3C-4010-8557-D3A153FBD343}"/>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noAutofit/>
              </a:bodyPr>
              <a:lstStyle/>
              <a:p>
                <a:endParaRPr lang="en-US"/>
              </a:p>
            </p:txBody>
          </p:sp>
          <p:sp>
            <p:nvSpPr>
              <p:cNvPr id="568" name="Graphic 4">
                <a:extLst>
                  <a:ext uri="{FF2B5EF4-FFF2-40B4-BE49-F238E27FC236}">
                    <a16:creationId xmlns:a16="http://schemas.microsoft.com/office/drawing/2014/main" id="{339B5BC9-1DB7-4A2A-8479-2FD46D149079}"/>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noAutofit/>
              </a:bodyPr>
              <a:lstStyle/>
              <a:p>
                <a:endParaRPr lang="en-US"/>
              </a:p>
            </p:txBody>
          </p:sp>
          <p:sp>
            <p:nvSpPr>
              <p:cNvPr id="569" name="Graphic 4">
                <a:extLst>
                  <a:ext uri="{FF2B5EF4-FFF2-40B4-BE49-F238E27FC236}">
                    <a16:creationId xmlns:a16="http://schemas.microsoft.com/office/drawing/2014/main" id="{18B52E36-8619-4F63-98EB-31EC366B7543}"/>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70" name="Graphic 4">
                <a:extLst>
                  <a:ext uri="{FF2B5EF4-FFF2-40B4-BE49-F238E27FC236}">
                    <a16:creationId xmlns:a16="http://schemas.microsoft.com/office/drawing/2014/main" id="{D3352251-E5E2-4D56-A287-AFAFBA7F3AA0}"/>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71" name="Graphic 4">
                <a:extLst>
                  <a:ext uri="{FF2B5EF4-FFF2-40B4-BE49-F238E27FC236}">
                    <a16:creationId xmlns:a16="http://schemas.microsoft.com/office/drawing/2014/main" id="{1B4B6C5E-E5E0-4D3D-A19A-4F0E45ACBF45}"/>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noAutofit/>
              </a:bodyPr>
              <a:lstStyle/>
              <a:p>
                <a:endParaRPr lang="en-US"/>
              </a:p>
            </p:txBody>
          </p:sp>
          <p:sp>
            <p:nvSpPr>
              <p:cNvPr id="572" name="Graphic 4">
                <a:extLst>
                  <a:ext uri="{FF2B5EF4-FFF2-40B4-BE49-F238E27FC236}">
                    <a16:creationId xmlns:a16="http://schemas.microsoft.com/office/drawing/2014/main" id="{5D53FCCE-6B4C-4D1B-9498-64E629406AF5}"/>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noAutofit/>
              </a:bodyPr>
              <a:lstStyle/>
              <a:p>
                <a:endParaRPr lang="en-US"/>
              </a:p>
            </p:txBody>
          </p:sp>
          <p:sp>
            <p:nvSpPr>
              <p:cNvPr id="573" name="Graphic 4">
                <a:extLst>
                  <a:ext uri="{FF2B5EF4-FFF2-40B4-BE49-F238E27FC236}">
                    <a16:creationId xmlns:a16="http://schemas.microsoft.com/office/drawing/2014/main" id="{198CAFC2-A2B1-4A35-8828-FE9F2E50C72B}"/>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74" name="Graphic 4">
                <a:extLst>
                  <a:ext uri="{FF2B5EF4-FFF2-40B4-BE49-F238E27FC236}">
                    <a16:creationId xmlns:a16="http://schemas.microsoft.com/office/drawing/2014/main" id="{A1D4ADB7-C663-41E5-9987-67CE7A1E9EB8}"/>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75" name="Graphic 4">
                <a:extLst>
                  <a:ext uri="{FF2B5EF4-FFF2-40B4-BE49-F238E27FC236}">
                    <a16:creationId xmlns:a16="http://schemas.microsoft.com/office/drawing/2014/main" id="{727A9632-61E3-4C68-B5A8-C5E9CBE84A5F}"/>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76" name="Graphic 4">
                <a:extLst>
                  <a:ext uri="{FF2B5EF4-FFF2-40B4-BE49-F238E27FC236}">
                    <a16:creationId xmlns:a16="http://schemas.microsoft.com/office/drawing/2014/main" id="{FA4F6ECC-2521-44BE-ACE0-E5DD8774FA82}"/>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noAutofit/>
              </a:bodyPr>
              <a:lstStyle/>
              <a:p>
                <a:endParaRPr lang="en-US"/>
              </a:p>
            </p:txBody>
          </p:sp>
          <p:sp>
            <p:nvSpPr>
              <p:cNvPr id="577" name="Graphic 4">
                <a:extLst>
                  <a:ext uri="{FF2B5EF4-FFF2-40B4-BE49-F238E27FC236}">
                    <a16:creationId xmlns:a16="http://schemas.microsoft.com/office/drawing/2014/main" id="{F37DDEE9-4D48-4E80-AD5E-D0307481BB5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noAutofit/>
              </a:bodyPr>
              <a:lstStyle/>
              <a:p>
                <a:endParaRPr lang="en-US"/>
              </a:p>
            </p:txBody>
          </p:sp>
          <p:sp>
            <p:nvSpPr>
              <p:cNvPr id="578" name="Graphic 4">
                <a:extLst>
                  <a:ext uri="{FF2B5EF4-FFF2-40B4-BE49-F238E27FC236}">
                    <a16:creationId xmlns:a16="http://schemas.microsoft.com/office/drawing/2014/main" id="{7BDDEE63-B113-4ED5-8C6B-30AE8503E88C}"/>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79" name="Graphic 4">
                <a:extLst>
                  <a:ext uri="{FF2B5EF4-FFF2-40B4-BE49-F238E27FC236}">
                    <a16:creationId xmlns:a16="http://schemas.microsoft.com/office/drawing/2014/main" id="{8CD4D636-22B4-4ACA-91C7-B66F2102031F}"/>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80" name="Graphic 4">
                <a:extLst>
                  <a:ext uri="{FF2B5EF4-FFF2-40B4-BE49-F238E27FC236}">
                    <a16:creationId xmlns:a16="http://schemas.microsoft.com/office/drawing/2014/main" id="{52D34E17-2664-401B-AEAE-5CFB276F34AD}"/>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81" name="Graphic 4">
                <a:extLst>
                  <a:ext uri="{FF2B5EF4-FFF2-40B4-BE49-F238E27FC236}">
                    <a16:creationId xmlns:a16="http://schemas.microsoft.com/office/drawing/2014/main" id="{8A73A579-1E8F-4BBE-B991-9314DD608859}"/>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noAutofit/>
              </a:bodyPr>
              <a:lstStyle/>
              <a:p>
                <a:endParaRPr lang="en-US"/>
              </a:p>
            </p:txBody>
          </p:sp>
          <p:sp>
            <p:nvSpPr>
              <p:cNvPr id="582" name="Graphic 4">
                <a:extLst>
                  <a:ext uri="{FF2B5EF4-FFF2-40B4-BE49-F238E27FC236}">
                    <a16:creationId xmlns:a16="http://schemas.microsoft.com/office/drawing/2014/main" id="{376ECEC6-8E65-4CDF-BE75-DD7269D8F62D}"/>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noAutofit/>
              </a:bodyPr>
              <a:lstStyle/>
              <a:p>
                <a:endParaRPr lang="en-US"/>
              </a:p>
            </p:txBody>
          </p:sp>
          <p:sp>
            <p:nvSpPr>
              <p:cNvPr id="583" name="Graphic 4">
                <a:extLst>
                  <a:ext uri="{FF2B5EF4-FFF2-40B4-BE49-F238E27FC236}">
                    <a16:creationId xmlns:a16="http://schemas.microsoft.com/office/drawing/2014/main" id="{F335FF16-D328-4F34-B440-3AB9439000AB}"/>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84" name="Graphic 4">
                <a:extLst>
                  <a:ext uri="{FF2B5EF4-FFF2-40B4-BE49-F238E27FC236}">
                    <a16:creationId xmlns:a16="http://schemas.microsoft.com/office/drawing/2014/main" id="{02917589-9101-4339-BBDA-84C9FBF54AAE}"/>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noAutofit/>
              </a:bodyPr>
              <a:lstStyle/>
              <a:p>
                <a:endParaRPr lang="en-US"/>
              </a:p>
            </p:txBody>
          </p:sp>
          <p:sp>
            <p:nvSpPr>
              <p:cNvPr id="585" name="Graphic 4">
                <a:extLst>
                  <a:ext uri="{FF2B5EF4-FFF2-40B4-BE49-F238E27FC236}">
                    <a16:creationId xmlns:a16="http://schemas.microsoft.com/office/drawing/2014/main" id="{FE5C5C86-EC1D-4E65-8D6C-0681018667C4}"/>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noAutofit/>
              </a:bodyPr>
              <a:lstStyle/>
              <a:p>
                <a:endParaRPr lang="en-US"/>
              </a:p>
            </p:txBody>
          </p:sp>
          <p:sp>
            <p:nvSpPr>
              <p:cNvPr id="586" name="Graphic 4">
                <a:extLst>
                  <a:ext uri="{FF2B5EF4-FFF2-40B4-BE49-F238E27FC236}">
                    <a16:creationId xmlns:a16="http://schemas.microsoft.com/office/drawing/2014/main" id="{3B58FD5D-29FF-453E-93E2-DA0ACABAFAE5}"/>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noAutofit/>
              </a:bodyPr>
              <a:lstStyle/>
              <a:p>
                <a:endParaRPr lang="en-US"/>
              </a:p>
            </p:txBody>
          </p:sp>
          <p:sp>
            <p:nvSpPr>
              <p:cNvPr id="587" name="Graphic 4">
                <a:extLst>
                  <a:ext uri="{FF2B5EF4-FFF2-40B4-BE49-F238E27FC236}">
                    <a16:creationId xmlns:a16="http://schemas.microsoft.com/office/drawing/2014/main" id="{5AA846FB-28E9-417F-9CE4-458FE5196D24}"/>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noAutofit/>
              </a:bodyPr>
              <a:lstStyle/>
              <a:p>
                <a:endParaRPr lang="en-US"/>
              </a:p>
            </p:txBody>
          </p:sp>
          <p:sp>
            <p:nvSpPr>
              <p:cNvPr id="588" name="Graphic 4">
                <a:extLst>
                  <a:ext uri="{FF2B5EF4-FFF2-40B4-BE49-F238E27FC236}">
                    <a16:creationId xmlns:a16="http://schemas.microsoft.com/office/drawing/2014/main" id="{D3BB32E7-D058-4C30-B88E-783CBF649313}"/>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noAutofit/>
              </a:bodyPr>
              <a:lstStyle/>
              <a:p>
                <a:endParaRPr lang="en-US"/>
              </a:p>
            </p:txBody>
          </p:sp>
          <p:sp>
            <p:nvSpPr>
              <p:cNvPr id="589" name="Graphic 4">
                <a:extLst>
                  <a:ext uri="{FF2B5EF4-FFF2-40B4-BE49-F238E27FC236}">
                    <a16:creationId xmlns:a16="http://schemas.microsoft.com/office/drawing/2014/main" id="{7102C795-C59A-4345-80E0-54EF91AA2F74}"/>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noAutofit/>
              </a:bodyPr>
              <a:lstStyle/>
              <a:p>
                <a:endParaRPr lang="en-US"/>
              </a:p>
            </p:txBody>
          </p:sp>
          <p:sp>
            <p:nvSpPr>
              <p:cNvPr id="590" name="Graphic 4">
                <a:extLst>
                  <a:ext uri="{FF2B5EF4-FFF2-40B4-BE49-F238E27FC236}">
                    <a16:creationId xmlns:a16="http://schemas.microsoft.com/office/drawing/2014/main" id="{2423825C-FDEA-48E8-A21D-518747E8EE04}"/>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noAutofit/>
              </a:bodyPr>
              <a:lstStyle/>
              <a:p>
                <a:endParaRPr lang="en-US"/>
              </a:p>
            </p:txBody>
          </p:sp>
          <p:sp>
            <p:nvSpPr>
              <p:cNvPr id="591" name="Graphic 4">
                <a:extLst>
                  <a:ext uri="{FF2B5EF4-FFF2-40B4-BE49-F238E27FC236}">
                    <a16:creationId xmlns:a16="http://schemas.microsoft.com/office/drawing/2014/main" id="{93B97533-A844-40B5-88C4-2455F8FAA35A}"/>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noAutofit/>
              </a:bodyPr>
              <a:lstStyle/>
              <a:p>
                <a:endParaRPr lang="en-US"/>
              </a:p>
            </p:txBody>
          </p:sp>
          <p:sp>
            <p:nvSpPr>
              <p:cNvPr id="592" name="Graphic 4">
                <a:extLst>
                  <a:ext uri="{FF2B5EF4-FFF2-40B4-BE49-F238E27FC236}">
                    <a16:creationId xmlns:a16="http://schemas.microsoft.com/office/drawing/2014/main" id="{7033D31A-6219-4ADE-B4FE-BD4832B2BF65}"/>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noAutofit/>
              </a:bodyPr>
              <a:lstStyle/>
              <a:p>
                <a:endParaRPr lang="en-US"/>
              </a:p>
            </p:txBody>
          </p:sp>
          <p:sp>
            <p:nvSpPr>
              <p:cNvPr id="593" name="Graphic 4">
                <a:extLst>
                  <a:ext uri="{FF2B5EF4-FFF2-40B4-BE49-F238E27FC236}">
                    <a16:creationId xmlns:a16="http://schemas.microsoft.com/office/drawing/2014/main" id="{6A21A796-77CE-435A-A7CA-C12EB2511BAE}"/>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noAutofit/>
              </a:bodyPr>
              <a:lstStyle/>
              <a:p>
                <a:endParaRPr lang="en-US"/>
              </a:p>
            </p:txBody>
          </p:sp>
          <p:sp>
            <p:nvSpPr>
              <p:cNvPr id="594" name="Graphic 4">
                <a:extLst>
                  <a:ext uri="{FF2B5EF4-FFF2-40B4-BE49-F238E27FC236}">
                    <a16:creationId xmlns:a16="http://schemas.microsoft.com/office/drawing/2014/main" id="{F9EEE414-C943-48E6-AA6A-263466311976}"/>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95" name="Graphic 4">
                <a:extLst>
                  <a:ext uri="{FF2B5EF4-FFF2-40B4-BE49-F238E27FC236}">
                    <a16:creationId xmlns:a16="http://schemas.microsoft.com/office/drawing/2014/main" id="{61859FB4-21D4-4211-9469-3C00E53BA48F}"/>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96" name="Graphic 4">
                <a:extLst>
                  <a:ext uri="{FF2B5EF4-FFF2-40B4-BE49-F238E27FC236}">
                    <a16:creationId xmlns:a16="http://schemas.microsoft.com/office/drawing/2014/main" id="{777BB100-8AAD-4F26-B251-713CCC9D64FE}"/>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noAutofit/>
              </a:bodyPr>
              <a:lstStyle/>
              <a:p>
                <a:endParaRPr lang="en-US"/>
              </a:p>
            </p:txBody>
          </p:sp>
          <p:sp>
            <p:nvSpPr>
              <p:cNvPr id="597" name="Graphic 4">
                <a:extLst>
                  <a:ext uri="{FF2B5EF4-FFF2-40B4-BE49-F238E27FC236}">
                    <a16:creationId xmlns:a16="http://schemas.microsoft.com/office/drawing/2014/main" id="{C4636C34-CC20-410B-A410-850B0B32BDD1}"/>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noAutofit/>
              </a:bodyPr>
              <a:lstStyle/>
              <a:p>
                <a:endParaRPr lang="en-US"/>
              </a:p>
            </p:txBody>
          </p:sp>
          <p:sp>
            <p:nvSpPr>
              <p:cNvPr id="598" name="Graphic 4">
                <a:extLst>
                  <a:ext uri="{FF2B5EF4-FFF2-40B4-BE49-F238E27FC236}">
                    <a16:creationId xmlns:a16="http://schemas.microsoft.com/office/drawing/2014/main" id="{A14AF3B5-DBDB-4708-ABD1-8449B9AA619C}"/>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99" name="Graphic 4">
                <a:extLst>
                  <a:ext uri="{FF2B5EF4-FFF2-40B4-BE49-F238E27FC236}">
                    <a16:creationId xmlns:a16="http://schemas.microsoft.com/office/drawing/2014/main" id="{64B93DAC-767A-430C-A16F-314BBA7193C2}"/>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noAutofit/>
              </a:bodyPr>
              <a:lstStyle/>
              <a:p>
                <a:endParaRPr lang="en-US"/>
              </a:p>
            </p:txBody>
          </p:sp>
          <p:sp>
            <p:nvSpPr>
              <p:cNvPr id="600" name="Graphic 4">
                <a:extLst>
                  <a:ext uri="{FF2B5EF4-FFF2-40B4-BE49-F238E27FC236}">
                    <a16:creationId xmlns:a16="http://schemas.microsoft.com/office/drawing/2014/main" id="{9A1446A3-9492-45D8-B283-921416123365}"/>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noAutofit/>
              </a:bodyPr>
              <a:lstStyle/>
              <a:p>
                <a:endParaRPr lang="en-US"/>
              </a:p>
            </p:txBody>
          </p:sp>
          <p:sp>
            <p:nvSpPr>
              <p:cNvPr id="601" name="Graphic 4">
                <a:extLst>
                  <a:ext uri="{FF2B5EF4-FFF2-40B4-BE49-F238E27FC236}">
                    <a16:creationId xmlns:a16="http://schemas.microsoft.com/office/drawing/2014/main" id="{3665418C-F5A5-41D6-BE8D-97836F1D4736}"/>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noAutofit/>
              </a:bodyPr>
              <a:lstStyle/>
              <a:p>
                <a:endParaRPr lang="en-US"/>
              </a:p>
            </p:txBody>
          </p:sp>
          <p:sp>
            <p:nvSpPr>
              <p:cNvPr id="602" name="Graphic 4">
                <a:extLst>
                  <a:ext uri="{FF2B5EF4-FFF2-40B4-BE49-F238E27FC236}">
                    <a16:creationId xmlns:a16="http://schemas.microsoft.com/office/drawing/2014/main" id="{4B1CA1C5-1FC7-4C46-A133-71D6CC6DB6C7}"/>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noAutofit/>
              </a:bodyPr>
              <a:lstStyle/>
              <a:p>
                <a:endParaRPr lang="en-US"/>
              </a:p>
            </p:txBody>
          </p:sp>
          <p:sp>
            <p:nvSpPr>
              <p:cNvPr id="603" name="Graphic 4">
                <a:extLst>
                  <a:ext uri="{FF2B5EF4-FFF2-40B4-BE49-F238E27FC236}">
                    <a16:creationId xmlns:a16="http://schemas.microsoft.com/office/drawing/2014/main" id="{81C1845A-EE72-444A-A664-7E5B02E166F1}"/>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noAutofit/>
              </a:bodyPr>
              <a:lstStyle/>
              <a:p>
                <a:endParaRPr lang="en-US"/>
              </a:p>
            </p:txBody>
          </p:sp>
          <p:sp>
            <p:nvSpPr>
              <p:cNvPr id="604" name="Graphic 4">
                <a:extLst>
                  <a:ext uri="{FF2B5EF4-FFF2-40B4-BE49-F238E27FC236}">
                    <a16:creationId xmlns:a16="http://schemas.microsoft.com/office/drawing/2014/main" id="{54566D67-352F-41E5-ADDE-087DA9957BA8}"/>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605" name="Graphic 4">
                <a:extLst>
                  <a:ext uri="{FF2B5EF4-FFF2-40B4-BE49-F238E27FC236}">
                    <a16:creationId xmlns:a16="http://schemas.microsoft.com/office/drawing/2014/main" id="{13912562-598E-4A81-8C37-7A8D636596A0}"/>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606" name="Graphic 4">
                <a:extLst>
                  <a:ext uri="{FF2B5EF4-FFF2-40B4-BE49-F238E27FC236}">
                    <a16:creationId xmlns:a16="http://schemas.microsoft.com/office/drawing/2014/main" id="{DE386F9B-FE20-4A14-B308-D520EF002914}"/>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noAutofit/>
              </a:bodyPr>
              <a:lstStyle/>
              <a:p>
                <a:endParaRPr lang="en-US"/>
              </a:p>
            </p:txBody>
          </p:sp>
          <p:sp>
            <p:nvSpPr>
              <p:cNvPr id="607" name="Graphic 4">
                <a:extLst>
                  <a:ext uri="{FF2B5EF4-FFF2-40B4-BE49-F238E27FC236}">
                    <a16:creationId xmlns:a16="http://schemas.microsoft.com/office/drawing/2014/main" id="{A97CF7F9-C9B3-4F4D-AFF9-8EB09CAC6FEE}"/>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noAutofit/>
              </a:bodyPr>
              <a:lstStyle/>
              <a:p>
                <a:endParaRPr lang="en-US"/>
              </a:p>
            </p:txBody>
          </p:sp>
          <p:sp>
            <p:nvSpPr>
              <p:cNvPr id="608" name="Graphic 4">
                <a:extLst>
                  <a:ext uri="{FF2B5EF4-FFF2-40B4-BE49-F238E27FC236}">
                    <a16:creationId xmlns:a16="http://schemas.microsoft.com/office/drawing/2014/main" id="{E6647AFF-E5FD-40DF-8C4F-392FA2C72FF0}"/>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609" name="Graphic 4">
                <a:extLst>
                  <a:ext uri="{FF2B5EF4-FFF2-40B4-BE49-F238E27FC236}">
                    <a16:creationId xmlns:a16="http://schemas.microsoft.com/office/drawing/2014/main" id="{EC9DDB5E-A35F-400E-9963-53EE4E858AE7}"/>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noAutofit/>
              </a:bodyPr>
              <a:lstStyle/>
              <a:p>
                <a:endParaRPr lang="en-US"/>
              </a:p>
            </p:txBody>
          </p:sp>
          <p:sp>
            <p:nvSpPr>
              <p:cNvPr id="610" name="Graphic 4">
                <a:extLst>
                  <a:ext uri="{FF2B5EF4-FFF2-40B4-BE49-F238E27FC236}">
                    <a16:creationId xmlns:a16="http://schemas.microsoft.com/office/drawing/2014/main" id="{545FB3A2-F67B-4274-B88C-CB727913C8DE}"/>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noAutofit/>
              </a:bodyPr>
              <a:lstStyle/>
              <a:p>
                <a:endParaRPr lang="en-US"/>
              </a:p>
            </p:txBody>
          </p:sp>
          <p:sp>
            <p:nvSpPr>
              <p:cNvPr id="611" name="Graphic 4">
                <a:extLst>
                  <a:ext uri="{FF2B5EF4-FFF2-40B4-BE49-F238E27FC236}">
                    <a16:creationId xmlns:a16="http://schemas.microsoft.com/office/drawing/2014/main" id="{B34878A9-4B40-41F2-86E7-0E38F33D160D}"/>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noAutofit/>
              </a:bodyPr>
              <a:lstStyle/>
              <a:p>
                <a:endParaRPr lang="en-US"/>
              </a:p>
            </p:txBody>
          </p:sp>
          <p:sp>
            <p:nvSpPr>
              <p:cNvPr id="612" name="Graphic 4">
                <a:extLst>
                  <a:ext uri="{FF2B5EF4-FFF2-40B4-BE49-F238E27FC236}">
                    <a16:creationId xmlns:a16="http://schemas.microsoft.com/office/drawing/2014/main" id="{C08F6BC3-741F-4D00-813C-00B523662A1E}"/>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noAutofit/>
              </a:bodyPr>
              <a:lstStyle/>
              <a:p>
                <a:endParaRPr lang="en-US"/>
              </a:p>
            </p:txBody>
          </p:sp>
          <p:sp>
            <p:nvSpPr>
              <p:cNvPr id="613" name="Graphic 4">
                <a:extLst>
                  <a:ext uri="{FF2B5EF4-FFF2-40B4-BE49-F238E27FC236}">
                    <a16:creationId xmlns:a16="http://schemas.microsoft.com/office/drawing/2014/main" id="{148FFFDC-7364-4769-A089-83D6CDFAC285}"/>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noAutofit/>
              </a:bodyPr>
              <a:lstStyle/>
              <a:p>
                <a:endParaRPr lang="en-US"/>
              </a:p>
            </p:txBody>
          </p:sp>
          <p:sp>
            <p:nvSpPr>
              <p:cNvPr id="614" name="Graphic 4">
                <a:extLst>
                  <a:ext uri="{FF2B5EF4-FFF2-40B4-BE49-F238E27FC236}">
                    <a16:creationId xmlns:a16="http://schemas.microsoft.com/office/drawing/2014/main" id="{956FB399-080A-4D36-9595-962ABC2ABA47}"/>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noAutofit/>
              </a:bodyPr>
              <a:lstStyle/>
              <a:p>
                <a:endParaRPr lang="en-US"/>
              </a:p>
            </p:txBody>
          </p:sp>
        </p:grpSp>
        <p:grpSp>
          <p:nvGrpSpPr>
            <p:cNvPr id="435" name="Graphic 4">
              <a:extLst>
                <a:ext uri="{FF2B5EF4-FFF2-40B4-BE49-F238E27FC236}">
                  <a16:creationId xmlns:a16="http://schemas.microsoft.com/office/drawing/2014/main" id="{957666CF-CD5C-4287-89BA-143AA5EDF787}"/>
                </a:ext>
              </a:extLst>
            </p:cNvPr>
            <p:cNvGrpSpPr/>
            <p:nvPr/>
          </p:nvGrpSpPr>
          <p:grpSpPr>
            <a:xfrm>
              <a:off x="4553158" y="2142554"/>
              <a:ext cx="2559255" cy="2568119"/>
              <a:chOff x="4553158" y="2142554"/>
              <a:chExt cx="2559255" cy="2568119"/>
            </a:xfrm>
          </p:grpSpPr>
          <p:sp>
            <p:nvSpPr>
              <p:cNvPr id="499" name="Graphic 4">
                <a:extLst>
                  <a:ext uri="{FF2B5EF4-FFF2-40B4-BE49-F238E27FC236}">
                    <a16:creationId xmlns:a16="http://schemas.microsoft.com/office/drawing/2014/main" id="{D67FBE18-2284-48AB-9226-BF46D4F242E2}"/>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noAutofit/>
              </a:bodyPr>
              <a:lstStyle/>
              <a:p>
                <a:endParaRPr lang="en-US"/>
              </a:p>
            </p:txBody>
          </p:sp>
          <p:grpSp>
            <p:nvGrpSpPr>
              <p:cNvPr id="500" name="Graphic 4">
                <a:extLst>
                  <a:ext uri="{FF2B5EF4-FFF2-40B4-BE49-F238E27FC236}">
                    <a16:creationId xmlns:a16="http://schemas.microsoft.com/office/drawing/2014/main" id="{82EA1193-555D-4F5B-9115-4051A566579B}"/>
                  </a:ext>
                </a:extLst>
              </p:cNvPr>
              <p:cNvGrpSpPr/>
              <p:nvPr/>
            </p:nvGrpSpPr>
            <p:grpSpPr>
              <a:xfrm>
                <a:off x="4553158" y="2142554"/>
                <a:ext cx="2559255" cy="2559427"/>
                <a:chOff x="4553158" y="2142554"/>
                <a:chExt cx="2559255" cy="2559427"/>
              </a:xfrm>
            </p:grpSpPr>
            <p:sp>
              <p:nvSpPr>
                <p:cNvPr id="501" name="Graphic 4">
                  <a:extLst>
                    <a:ext uri="{FF2B5EF4-FFF2-40B4-BE49-F238E27FC236}">
                      <a16:creationId xmlns:a16="http://schemas.microsoft.com/office/drawing/2014/main" id="{AC5B899B-8706-4D3C-8F85-9D7DD936A1A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noAutofit/>
                </a:bodyPr>
                <a:lstStyle/>
                <a:p>
                  <a:endParaRPr lang="en-US"/>
                </a:p>
              </p:txBody>
            </p:sp>
            <p:sp>
              <p:nvSpPr>
                <p:cNvPr id="502" name="Graphic 4">
                  <a:extLst>
                    <a:ext uri="{FF2B5EF4-FFF2-40B4-BE49-F238E27FC236}">
                      <a16:creationId xmlns:a16="http://schemas.microsoft.com/office/drawing/2014/main" id="{468ADA27-5B32-49F2-A425-3D9FAFFD6A38}"/>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noAutofit/>
                </a:bodyPr>
                <a:lstStyle/>
                <a:p>
                  <a:endParaRPr lang="en-US"/>
                </a:p>
              </p:txBody>
            </p:sp>
            <p:sp>
              <p:nvSpPr>
                <p:cNvPr id="503" name="Graphic 4">
                  <a:extLst>
                    <a:ext uri="{FF2B5EF4-FFF2-40B4-BE49-F238E27FC236}">
                      <a16:creationId xmlns:a16="http://schemas.microsoft.com/office/drawing/2014/main" id="{1927279A-4944-4079-A245-3DFCFDBFB3E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noAutofit/>
                </a:bodyPr>
                <a:lstStyle/>
                <a:p>
                  <a:endParaRPr lang="en-US"/>
                </a:p>
              </p:txBody>
            </p:sp>
            <p:sp>
              <p:nvSpPr>
                <p:cNvPr id="504" name="Graphic 4">
                  <a:extLst>
                    <a:ext uri="{FF2B5EF4-FFF2-40B4-BE49-F238E27FC236}">
                      <a16:creationId xmlns:a16="http://schemas.microsoft.com/office/drawing/2014/main" id="{0B41315E-B498-4749-ADAE-4F0BD0AC42D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noAutofit/>
                </a:bodyPr>
                <a:lstStyle/>
                <a:p>
                  <a:endParaRPr lang="en-US"/>
                </a:p>
              </p:txBody>
            </p:sp>
            <p:sp>
              <p:nvSpPr>
                <p:cNvPr id="505" name="Graphic 4">
                  <a:extLst>
                    <a:ext uri="{FF2B5EF4-FFF2-40B4-BE49-F238E27FC236}">
                      <a16:creationId xmlns:a16="http://schemas.microsoft.com/office/drawing/2014/main" id="{36A257E9-BA2C-4DE6-8AB0-8E78FA94ED2B}"/>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noAutofit/>
                </a:bodyPr>
                <a:lstStyle/>
                <a:p>
                  <a:endParaRPr lang="en-US"/>
                </a:p>
              </p:txBody>
            </p:sp>
            <p:sp>
              <p:nvSpPr>
                <p:cNvPr id="506" name="Graphic 4">
                  <a:extLst>
                    <a:ext uri="{FF2B5EF4-FFF2-40B4-BE49-F238E27FC236}">
                      <a16:creationId xmlns:a16="http://schemas.microsoft.com/office/drawing/2014/main" id="{261476BD-0AD0-48F4-90A5-3F155971BBA5}"/>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noAutofit/>
                </a:bodyPr>
                <a:lstStyle/>
                <a:p>
                  <a:endParaRPr lang="en-US"/>
                </a:p>
              </p:txBody>
            </p:sp>
          </p:grpSp>
        </p:grpSp>
        <p:grpSp>
          <p:nvGrpSpPr>
            <p:cNvPr id="436" name="Graphic 4">
              <a:extLst>
                <a:ext uri="{FF2B5EF4-FFF2-40B4-BE49-F238E27FC236}">
                  <a16:creationId xmlns:a16="http://schemas.microsoft.com/office/drawing/2014/main" id="{846C0746-714F-4A85-8852-2ABA9748DDBB}"/>
                </a:ext>
              </a:extLst>
            </p:cNvPr>
            <p:cNvGrpSpPr/>
            <p:nvPr/>
          </p:nvGrpSpPr>
          <p:grpSpPr>
            <a:xfrm>
              <a:off x="2886251" y="500470"/>
              <a:ext cx="5860729" cy="5858711"/>
              <a:chOff x="2886251" y="500470"/>
              <a:chExt cx="5860729" cy="5858711"/>
            </a:xfrm>
          </p:grpSpPr>
          <p:grpSp>
            <p:nvGrpSpPr>
              <p:cNvPr id="437" name="Graphic 4">
                <a:extLst>
                  <a:ext uri="{FF2B5EF4-FFF2-40B4-BE49-F238E27FC236}">
                    <a16:creationId xmlns:a16="http://schemas.microsoft.com/office/drawing/2014/main" id="{2EFC38F8-E617-4EDB-9E9A-20F7E4B0F7A0}"/>
                  </a:ext>
                </a:extLst>
              </p:cNvPr>
              <p:cNvGrpSpPr/>
              <p:nvPr/>
            </p:nvGrpSpPr>
            <p:grpSpPr>
              <a:xfrm>
                <a:off x="7175776" y="3036678"/>
                <a:ext cx="1571204" cy="1753956"/>
                <a:chOff x="7175776" y="3036678"/>
                <a:chExt cx="1571204" cy="1753956"/>
              </a:xfrm>
            </p:grpSpPr>
            <p:sp>
              <p:nvSpPr>
                <p:cNvPr id="495" name="Graphic 4">
                  <a:extLst>
                    <a:ext uri="{FF2B5EF4-FFF2-40B4-BE49-F238E27FC236}">
                      <a16:creationId xmlns:a16="http://schemas.microsoft.com/office/drawing/2014/main" id="{9CF81DAF-7DA0-4F31-AEA1-1AE24D5B3E09}"/>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noAutofit/>
                </a:bodyPr>
                <a:lstStyle/>
                <a:p>
                  <a:endParaRPr lang="en-US"/>
                </a:p>
              </p:txBody>
            </p:sp>
            <p:grpSp>
              <p:nvGrpSpPr>
                <p:cNvPr id="496" name="Graphic 4">
                  <a:extLst>
                    <a:ext uri="{FF2B5EF4-FFF2-40B4-BE49-F238E27FC236}">
                      <a16:creationId xmlns:a16="http://schemas.microsoft.com/office/drawing/2014/main" id="{703C3410-84DF-4AF9-9D27-FFD098D4B2AC}"/>
                    </a:ext>
                  </a:extLst>
                </p:cNvPr>
                <p:cNvGrpSpPr/>
                <p:nvPr/>
              </p:nvGrpSpPr>
              <p:grpSpPr>
                <a:xfrm>
                  <a:off x="8209958" y="4390526"/>
                  <a:ext cx="183666" cy="184902"/>
                  <a:chOff x="8209958" y="4390526"/>
                  <a:chExt cx="183666" cy="184902"/>
                </a:xfrm>
                <a:solidFill>
                  <a:srgbClr val="FFFFFF"/>
                </a:solidFill>
              </p:grpSpPr>
              <p:sp>
                <p:nvSpPr>
                  <p:cNvPr id="497" name="Graphic 4">
                    <a:extLst>
                      <a:ext uri="{FF2B5EF4-FFF2-40B4-BE49-F238E27FC236}">
                        <a16:creationId xmlns:a16="http://schemas.microsoft.com/office/drawing/2014/main" id="{7909D626-2747-43B5-97D4-467CCD34E25C}"/>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noAutofit/>
                  </a:bodyPr>
                  <a:lstStyle/>
                  <a:p>
                    <a:endParaRPr lang="en-US"/>
                  </a:p>
                </p:txBody>
              </p:sp>
              <p:sp>
                <p:nvSpPr>
                  <p:cNvPr id="498" name="Graphic 4">
                    <a:extLst>
                      <a:ext uri="{FF2B5EF4-FFF2-40B4-BE49-F238E27FC236}">
                        <a16:creationId xmlns:a16="http://schemas.microsoft.com/office/drawing/2014/main" id="{32693362-B3F9-488A-B44F-D739651E65CB}"/>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8" name="Graphic 4">
                <a:extLst>
                  <a:ext uri="{FF2B5EF4-FFF2-40B4-BE49-F238E27FC236}">
                    <a16:creationId xmlns:a16="http://schemas.microsoft.com/office/drawing/2014/main" id="{B1CCA225-8D9B-4F46-9E4B-9A5B3A911C44}"/>
                  </a:ext>
                </a:extLst>
              </p:cNvPr>
              <p:cNvGrpSpPr/>
              <p:nvPr/>
            </p:nvGrpSpPr>
            <p:grpSpPr>
              <a:xfrm>
                <a:off x="2886251" y="500470"/>
                <a:ext cx="5792960" cy="5858711"/>
                <a:chOff x="2886251" y="500470"/>
                <a:chExt cx="5792960" cy="5858711"/>
              </a:xfrm>
            </p:grpSpPr>
            <p:grpSp>
              <p:nvGrpSpPr>
                <p:cNvPr id="439" name="Graphic 4">
                  <a:extLst>
                    <a:ext uri="{FF2B5EF4-FFF2-40B4-BE49-F238E27FC236}">
                      <a16:creationId xmlns:a16="http://schemas.microsoft.com/office/drawing/2014/main" id="{0244384D-A193-41D7-A808-D93ADD53DA18}"/>
                    </a:ext>
                  </a:extLst>
                </p:cNvPr>
                <p:cNvGrpSpPr/>
                <p:nvPr/>
              </p:nvGrpSpPr>
              <p:grpSpPr>
                <a:xfrm>
                  <a:off x="2952927" y="1261980"/>
                  <a:ext cx="1807776" cy="1789965"/>
                  <a:chOff x="2952927" y="1261980"/>
                  <a:chExt cx="1807776" cy="1789965"/>
                </a:xfrm>
              </p:grpSpPr>
              <p:sp>
                <p:nvSpPr>
                  <p:cNvPr id="488" name="Graphic 4">
                    <a:extLst>
                      <a:ext uri="{FF2B5EF4-FFF2-40B4-BE49-F238E27FC236}">
                        <a16:creationId xmlns:a16="http://schemas.microsoft.com/office/drawing/2014/main" id="{BF76EA5E-5A0A-4AA8-AD6D-E1E08FCC7206}"/>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4">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noAutofit/>
                  </a:bodyPr>
                  <a:lstStyle/>
                  <a:p>
                    <a:endParaRPr lang="en-US"/>
                  </a:p>
                </p:txBody>
              </p:sp>
              <p:grpSp>
                <p:nvGrpSpPr>
                  <p:cNvPr id="489" name="Graphic 4">
                    <a:extLst>
                      <a:ext uri="{FF2B5EF4-FFF2-40B4-BE49-F238E27FC236}">
                        <a16:creationId xmlns:a16="http://schemas.microsoft.com/office/drawing/2014/main" id="{3DDF66E8-242B-4257-B551-00A3988EA504}"/>
                      </a:ext>
                    </a:extLst>
                  </p:cNvPr>
                  <p:cNvGrpSpPr/>
                  <p:nvPr/>
                </p:nvGrpSpPr>
                <p:grpSpPr>
                  <a:xfrm>
                    <a:off x="3736798" y="1469707"/>
                    <a:ext cx="184748" cy="184748"/>
                    <a:chOff x="3736798" y="1469707"/>
                    <a:chExt cx="184748" cy="184748"/>
                  </a:xfrm>
                  <a:solidFill>
                    <a:srgbClr val="FFFFFF"/>
                  </a:solidFill>
                </p:grpSpPr>
                <p:sp>
                  <p:nvSpPr>
                    <p:cNvPr id="490" name="Graphic 4">
                      <a:extLst>
                        <a:ext uri="{FF2B5EF4-FFF2-40B4-BE49-F238E27FC236}">
                          <a16:creationId xmlns:a16="http://schemas.microsoft.com/office/drawing/2014/main" id="{54361673-9B5E-4BBA-B3C0-EA8CE71C6FC1}"/>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noAutofit/>
                    </a:bodyPr>
                    <a:lstStyle/>
                    <a:p>
                      <a:endParaRPr lang="en-US"/>
                    </a:p>
                  </p:txBody>
                </p:sp>
                <p:sp>
                  <p:nvSpPr>
                    <p:cNvPr id="491" name="Graphic 4">
                      <a:extLst>
                        <a:ext uri="{FF2B5EF4-FFF2-40B4-BE49-F238E27FC236}">
                          <a16:creationId xmlns:a16="http://schemas.microsoft.com/office/drawing/2014/main" id="{2F984EAC-984C-4324-A1EC-ADC8992C3A16}"/>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noAutofit/>
                    </a:bodyPr>
                    <a:lstStyle/>
                    <a:p>
                      <a:endParaRPr lang="en-US"/>
                    </a:p>
                  </p:txBody>
                </p:sp>
                <p:sp>
                  <p:nvSpPr>
                    <p:cNvPr id="492" name="Graphic 4">
                      <a:extLst>
                        <a:ext uri="{FF2B5EF4-FFF2-40B4-BE49-F238E27FC236}">
                          <a16:creationId xmlns:a16="http://schemas.microsoft.com/office/drawing/2014/main" id="{9885641E-044F-479F-8A77-233FC333A813}"/>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noAutofit/>
                    </a:bodyPr>
                    <a:lstStyle/>
                    <a:p>
                      <a:endParaRPr lang="en-US"/>
                    </a:p>
                  </p:txBody>
                </p:sp>
                <p:sp>
                  <p:nvSpPr>
                    <p:cNvPr id="493" name="Graphic 4">
                      <a:extLst>
                        <a:ext uri="{FF2B5EF4-FFF2-40B4-BE49-F238E27FC236}">
                          <a16:creationId xmlns:a16="http://schemas.microsoft.com/office/drawing/2014/main" id="{DE14F653-3BD3-4E0D-92BE-7B226AE80016}"/>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noAutofit/>
                    </a:bodyPr>
                    <a:lstStyle/>
                    <a:p>
                      <a:endParaRPr lang="en-US"/>
                    </a:p>
                  </p:txBody>
                </p:sp>
                <p:sp>
                  <p:nvSpPr>
                    <p:cNvPr id="494" name="Graphic 4">
                      <a:extLst>
                        <a:ext uri="{FF2B5EF4-FFF2-40B4-BE49-F238E27FC236}">
                          <a16:creationId xmlns:a16="http://schemas.microsoft.com/office/drawing/2014/main" id="{38A56B89-1779-4ABC-94E7-207FD485BB99}"/>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40" name="Graphic 4">
                  <a:extLst>
                    <a:ext uri="{FF2B5EF4-FFF2-40B4-BE49-F238E27FC236}">
                      <a16:creationId xmlns:a16="http://schemas.microsoft.com/office/drawing/2014/main" id="{28631A43-84AF-4409-A33F-7CA410C472C9}"/>
                    </a:ext>
                  </a:extLst>
                </p:cNvPr>
                <p:cNvGrpSpPr/>
                <p:nvPr/>
              </p:nvGrpSpPr>
              <p:grpSpPr>
                <a:xfrm>
                  <a:off x="6440868" y="4282113"/>
                  <a:ext cx="1852576" cy="1857819"/>
                  <a:chOff x="6440868" y="4282113"/>
                  <a:chExt cx="1852576" cy="1857819"/>
                </a:xfrm>
              </p:grpSpPr>
              <p:sp>
                <p:nvSpPr>
                  <p:cNvPr id="480" name="Graphic 4">
                    <a:extLst>
                      <a:ext uri="{FF2B5EF4-FFF2-40B4-BE49-F238E27FC236}">
                        <a16:creationId xmlns:a16="http://schemas.microsoft.com/office/drawing/2014/main" id="{347E4472-CB7E-4F9C-ABA3-86CD7D80D42B}"/>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noAutofit/>
                  </a:bodyPr>
                  <a:lstStyle/>
                  <a:p>
                    <a:endParaRPr lang="en-US"/>
                  </a:p>
                </p:txBody>
              </p:sp>
              <p:grpSp>
                <p:nvGrpSpPr>
                  <p:cNvPr id="481" name="Graphic 4">
                    <a:extLst>
                      <a:ext uri="{FF2B5EF4-FFF2-40B4-BE49-F238E27FC236}">
                        <a16:creationId xmlns:a16="http://schemas.microsoft.com/office/drawing/2014/main" id="{35389314-D291-4668-A5F7-230F8A7DD8F6}"/>
                      </a:ext>
                    </a:extLst>
                  </p:cNvPr>
                  <p:cNvGrpSpPr/>
                  <p:nvPr/>
                </p:nvGrpSpPr>
                <p:grpSpPr>
                  <a:xfrm>
                    <a:off x="6974990" y="5802334"/>
                    <a:ext cx="184748" cy="184771"/>
                    <a:chOff x="6974990" y="5802334"/>
                    <a:chExt cx="184748" cy="184771"/>
                  </a:xfrm>
                  <a:solidFill>
                    <a:srgbClr val="FFFFFF"/>
                  </a:solidFill>
                </p:grpSpPr>
                <p:sp>
                  <p:nvSpPr>
                    <p:cNvPr id="482" name="Graphic 4">
                      <a:extLst>
                        <a:ext uri="{FF2B5EF4-FFF2-40B4-BE49-F238E27FC236}">
                          <a16:creationId xmlns:a16="http://schemas.microsoft.com/office/drawing/2014/main" id="{8116DEE3-4C1C-4CD9-B4BD-1086C49C4E67}"/>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noAutofit/>
                    </a:bodyPr>
                    <a:lstStyle/>
                    <a:p>
                      <a:endParaRPr lang="en-US"/>
                    </a:p>
                  </p:txBody>
                </p:sp>
                <p:sp>
                  <p:nvSpPr>
                    <p:cNvPr id="483" name="Graphic 4">
                      <a:extLst>
                        <a:ext uri="{FF2B5EF4-FFF2-40B4-BE49-F238E27FC236}">
                          <a16:creationId xmlns:a16="http://schemas.microsoft.com/office/drawing/2014/main" id="{2F836392-4E26-44CA-873A-5925A2E173D8}"/>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noAutofit/>
                    </a:bodyPr>
                    <a:lstStyle/>
                    <a:p>
                      <a:endParaRPr lang="en-US"/>
                    </a:p>
                  </p:txBody>
                </p:sp>
                <p:sp>
                  <p:nvSpPr>
                    <p:cNvPr id="484" name="Graphic 4">
                      <a:extLst>
                        <a:ext uri="{FF2B5EF4-FFF2-40B4-BE49-F238E27FC236}">
                          <a16:creationId xmlns:a16="http://schemas.microsoft.com/office/drawing/2014/main" id="{791AB3D8-6487-4427-A1ED-B8059CE8C7C3}"/>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noAutofit/>
                    </a:bodyPr>
                    <a:lstStyle/>
                    <a:p>
                      <a:endParaRPr lang="en-US"/>
                    </a:p>
                  </p:txBody>
                </p:sp>
                <p:sp>
                  <p:nvSpPr>
                    <p:cNvPr id="485" name="Graphic 4">
                      <a:extLst>
                        <a:ext uri="{FF2B5EF4-FFF2-40B4-BE49-F238E27FC236}">
                          <a16:creationId xmlns:a16="http://schemas.microsoft.com/office/drawing/2014/main" id="{C8833AFD-AFE5-4DA4-8E98-9221A58D6DB5}"/>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noAutofit/>
                    </a:bodyPr>
                    <a:lstStyle/>
                    <a:p>
                      <a:endParaRPr lang="en-US"/>
                    </a:p>
                  </p:txBody>
                </p:sp>
                <p:sp>
                  <p:nvSpPr>
                    <p:cNvPr id="486" name="Graphic 4">
                      <a:extLst>
                        <a:ext uri="{FF2B5EF4-FFF2-40B4-BE49-F238E27FC236}">
                          <a16:creationId xmlns:a16="http://schemas.microsoft.com/office/drawing/2014/main" id="{924E876C-A481-4CB6-A053-572CE1A1D308}"/>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noAutofit/>
                    </a:bodyPr>
                    <a:lstStyle/>
                    <a:p>
                      <a:endParaRPr lang="en-US"/>
                    </a:p>
                  </p:txBody>
                </p:sp>
                <p:sp>
                  <p:nvSpPr>
                    <p:cNvPr id="487" name="Graphic 4">
                      <a:extLst>
                        <a:ext uri="{FF2B5EF4-FFF2-40B4-BE49-F238E27FC236}">
                          <a16:creationId xmlns:a16="http://schemas.microsoft.com/office/drawing/2014/main" id="{8B48D9D2-7ACB-4450-88D6-7D0A72C1AD8B}"/>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41" name="Graphic 4">
                  <a:extLst>
                    <a:ext uri="{FF2B5EF4-FFF2-40B4-BE49-F238E27FC236}">
                      <a16:creationId xmlns:a16="http://schemas.microsoft.com/office/drawing/2014/main" id="{1D77F2D9-4636-4288-803E-42F3DC2958EE}"/>
                    </a:ext>
                  </a:extLst>
                </p:cNvPr>
                <p:cNvGrpSpPr/>
                <p:nvPr/>
              </p:nvGrpSpPr>
              <p:grpSpPr>
                <a:xfrm>
                  <a:off x="2886251" y="3036833"/>
                  <a:ext cx="1570418" cy="1754110"/>
                  <a:chOff x="2886251" y="3036833"/>
                  <a:chExt cx="1570418" cy="1754110"/>
                </a:xfrm>
              </p:grpSpPr>
              <p:sp>
                <p:nvSpPr>
                  <p:cNvPr id="475" name="Graphic 4">
                    <a:extLst>
                      <a:ext uri="{FF2B5EF4-FFF2-40B4-BE49-F238E27FC236}">
                        <a16:creationId xmlns:a16="http://schemas.microsoft.com/office/drawing/2014/main" id="{A4140A47-AEC4-4235-AF2D-9DACDC9C72C3}"/>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noAutofit/>
                  </a:bodyPr>
                  <a:lstStyle/>
                  <a:p>
                    <a:endParaRPr lang="en-US"/>
                  </a:p>
                </p:txBody>
              </p:sp>
              <p:grpSp>
                <p:nvGrpSpPr>
                  <p:cNvPr id="476" name="Graphic 4">
                    <a:extLst>
                      <a:ext uri="{FF2B5EF4-FFF2-40B4-BE49-F238E27FC236}">
                        <a16:creationId xmlns:a16="http://schemas.microsoft.com/office/drawing/2014/main" id="{D8779CAB-582A-404A-A6F3-EC00869FBF09}"/>
                      </a:ext>
                    </a:extLst>
                  </p:cNvPr>
                  <p:cNvGrpSpPr/>
                  <p:nvPr/>
                </p:nvGrpSpPr>
                <p:grpSpPr>
                  <a:xfrm>
                    <a:off x="2977138" y="3121728"/>
                    <a:ext cx="105251" cy="184825"/>
                    <a:chOff x="2977138" y="3121728"/>
                    <a:chExt cx="105251" cy="184825"/>
                  </a:xfrm>
                  <a:solidFill>
                    <a:srgbClr val="FFFFFF"/>
                  </a:solidFill>
                </p:grpSpPr>
                <p:sp>
                  <p:nvSpPr>
                    <p:cNvPr id="477" name="Graphic 4">
                      <a:extLst>
                        <a:ext uri="{FF2B5EF4-FFF2-40B4-BE49-F238E27FC236}">
                          <a16:creationId xmlns:a16="http://schemas.microsoft.com/office/drawing/2014/main" id="{851F1AF4-CAE6-425A-AF13-666A0AFFCF72}"/>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noAutofit/>
                    </a:bodyPr>
                    <a:lstStyle/>
                    <a:p>
                      <a:endParaRPr lang="en-US"/>
                    </a:p>
                  </p:txBody>
                </p:sp>
                <p:sp>
                  <p:nvSpPr>
                    <p:cNvPr id="478" name="Graphic 4">
                      <a:extLst>
                        <a:ext uri="{FF2B5EF4-FFF2-40B4-BE49-F238E27FC236}">
                          <a16:creationId xmlns:a16="http://schemas.microsoft.com/office/drawing/2014/main" id="{EFC8DE40-D186-433E-A561-2704030AE231}"/>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noAutofit/>
                    </a:bodyPr>
                    <a:lstStyle/>
                    <a:p>
                      <a:endParaRPr lang="en-US"/>
                    </a:p>
                  </p:txBody>
                </p:sp>
                <p:sp>
                  <p:nvSpPr>
                    <p:cNvPr id="479" name="Graphic 4">
                      <a:extLst>
                        <a:ext uri="{FF2B5EF4-FFF2-40B4-BE49-F238E27FC236}">
                          <a16:creationId xmlns:a16="http://schemas.microsoft.com/office/drawing/2014/main" id="{CA20C406-23F2-4955-8780-4E2D35AA4A39}"/>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42" name="Graphic 4">
                  <a:extLst>
                    <a:ext uri="{FF2B5EF4-FFF2-40B4-BE49-F238E27FC236}">
                      <a16:creationId xmlns:a16="http://schemas.microsoft.com/office/drawing/2014/main" id="{85DBF2FE-C5C5-4AA4-8E27-2E21C960CE43}"/>
                    </a:ext>
                  </a:extLst>
                </p:cNvPr>
                <p:cNvGrpSpPr/>
                <p:nvPr/>
              </p:nvGrpSpPr>
              <p:grpSpPr>
                <a:xfrm>
                  <a:off x="5934352" y="500470"/>
                  <a:ext cx="1673533" cy="1702371"/>
                  <a:chOff x="5934352" y="500470"/>
                  <a:chExt cx="1673533" cy="1702371"/>
                </a:xfrm>
              </p:grpSpPr>
              <p:sp>
                <p:nvSpPr>
                  <p:cNvPr id="464" name="Graphic 4">
                    <a:extLst>
                      <a:ext uri="{FF2B5EF4-FFF2-40B4-BE49-F238E27FC236}">
                        <a16:creationId xmlns:a16="http://schemas.microsoft.com/office/drawing/2014/main" id="{CE83EB49-EF66-4ADD-85A5-3FDAE4EDC6A0}"/>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noAutofit/>
                  </a:bodyPr>
                  <a:lstStyle/>
                  <a:p>
                    <a:endParaRPr lang="en-US" dirty="0"/>
                  </a:p>
                </p:txBody>
              </p:sp>
              <p:grpSp>
                <p:nvGrpSpPr>
                  <p:cNvPr id="465" name="Graphic 4">
                    <a:extLst>
                      <a:ext uri="{FF2B5EF4-FFF2-40B4-BE49-F238E27FC236}">
                        <a16:creationId xmlns:a16="http://schemas.microsoft.com/office/drawing/2014/main" id="{B1DFE2BB-A119-4401-8B9C-B228F28B8748}"/>
                      </a:ext>
                    </a:extLst>
                  </p:cNvPr>
                  <p:cNvGrpSpPr/>
                  <p:nvPr/>
                </p:nvGrpSpPr>
                <p:grpSpPr>
                  <a:xfrm>
                    <a:off x="7289509" y="1045078"/>
                    <a:ext cx="181972" cy="184671"/>
                    <a:chOff x="7289509" y="1045078"/>
                    <a:chExt cx="181972" cy="184671"/>
                  </a:xfrm>
                  <a:solidFill>
                    <a:srgbClr val="FFFFFF"/>
                  </a:solidFill>
                </p:grpSpPr>
                <p:sp>
                  <p:nvSpPr>
                    <p:cNvPr id="466" name="Graphic 4">
                      <a:extLst>
                        <a:ext uri="{FF2B5EF4-FFF2-40B4-BE49-F238E27FC236}">
                          <a16:creationId xmlns:a16="http://schemas.microsoft.com/office/drawing/2014/main" id="{883A0C0A-8CA6-4916-B9E2-2767D544A0A0}"/>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noAutofit/>
                    </a:bodyPr>
                    <a:lstStyle/>
                    <a:p>
                      <a:endParaRPr lang="en-US"/>
                    </a:p>
                  </p:txBody>
                </p:sp>
                <p:sp>
                  <p:nvSpPr>
                    <p:cNvPr id="467" name="Graphic 4">
                      <a:extLst>
                        <a:ext uri="{FF2B5EF4-FFF2-40B4-BE49-F238E27FC236}">
                          <a16:creationId xmlns:a16="http://schemas.microsoft.com/office/drawing/2014/main" id="{A3C7C869-578B-4363-920A-88A6F82B79DF}"/>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noAutofit/>
                    </a:bodyPr>
                    <a:lstStyle/>
                    <a:p>
                      <a:endParaRPr lang="en-US"/>
                    </a:p>
                  </p:txBody>
                </p:sp>
                <p:sp>
                  <p:nvSpPr>
                    <p:cNvPr id="468" name="Graphic 4">
                      <a:extLst>
                        <a:ext uri="{FF2B5EF4-FFF2-40B4-BE49-F238E27FC236}">
                          <a16:creationId xmlns:a16="http://schemas.microsoft.com/office/drawing/2014/main" id="{DDC0FAC6-7454-4750-AE5A-99C0088AF031}"/>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noAutofit/>
                    </a:bodyPr>
                    <a:lstStyle/>
                    <a:p>
                      <a:endParaRPr lang="en-US"/>
                    </a:p>
                  </p:txBody>
                </p:sp>
                <p:sp>
                  <p:nvSpPr>
                    <p:cNvPr id="469" name="Graphic 4">
                      <a:extLst>
                        <a:ext uri="{FF2B5EF4-FFF2-40B4-BE49-F238E27FC236}">
                          <a16:creationId xmlns:a16="http://schemas.microsoft.com/office/drawing/2014/main" id="{D3C20120-7CE2-4BAE-8B48-137944F15D54}"/>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noAutofit/>
                    </a:bodyPr>
                    <a:lstStyle/>
                    <a:p>
                      <a:endParaRPr lang="en-US"/>
                    </a:p>
                  </p:txBody>
                </p:sp>
                <p:sp>
                  <p:nvSpPr>
                    <p:cNvPr id="470" name="Graphic 4">
                      <a:extLst>
                        <a:ext uri="{FF2B5EF4-FFF2-40B4-BE49-F238E27FC236}">
                          <a16:creationId xmlns:a16="http://schemas.microsoft.com/office/drawing/2014/main" id="{63DF715F-C049-4C9F-8797-8B8F0150D7EE}"/>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noAutofit/>
                    </a:bodyPr>
                    <a:lstStyle/>
                    <a:p>
                      <a:endParaRPr lang="en-US"/>
                    </a:p>
                  </p:txBody>
                </p:sp>
                <p:sp>
                  <p:nvSpPr>
                    <p:cNvPr id="471" name="Graphic 4">
                      <a:extLst>
                        <a:ext uri="{FF2B5EF4-FFF2-40B4-BE49-F238E27FC236}">
                          <a16:creationId xmlns:a16="http://schemas.microsoft.com/office/drawing/2014/main" id="{2957A393-8720-46BF-B7E1-F521926D6B75}"/>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noAutofit/>
                    </a:bodyPr>
                    <a:lstStyle/>
                    <a:p>
                      <a:endParaRPr lang="en-US"/>
                    </a:p>
                  </p:txBody>
                </p:sp>
                <p:sp>
                  <p:nvSpPr>
                    <p:cNvPr id="472" name="Graphic 4">
                      <a:extLst>
                        <a:ext uri="{FF2B5EF4-FFF2-40B4-BE49-F238E27FC236}">
                          <a16:creationId xmlns:a16="http://schemas.microsoft.com/office/drawing/2014/main" id="{D7F45625-F151-470D-A9B7-11CAAEABFB14}"/>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noAutofit/>
                    </a:bodyPr>
                    <a:lstStyle/>
                    <a:p>
                      <a:endParaRPr lang="en-US"/>
                    </a:p>
                  </p:txBody>
                </p:sp>
                <p:sp>
                  <p:nvSpPr>
                    <p:cNvPr id="473" name="Graphic 4">
                      <a:extLst>
                        <a:ext uri="{FF2B5EF4-FFF2-40B4-BE49-F238E27FC236}">
                          <a16:creationId xmlns:a16="http://schemas.microsoft.com/office/drawing/2014/main" id="{FE23888C-BE8C-43FC-B2E9-AEB5418D77E4}"/>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noAutofit/>
                    </a:bodyPr>
                    <a:lstStyle/>
                    <a:p>
                      <a:endParaRPr lang="en-US"/>
                    </a:p>
                  </p:txBody>
                </p:sp>
                <p:sp>
                  <p:nvSpPr>
                    <p:cNvPr id="474" name="Graphic 4">
                      <a:extLst>
                        <a:ext uri="{FF2B5EF4-FFF2-40B4-BE49-F238E27FC236}">
                          <a16:creationId xmlns:a16="http://schemas.microsoft.com/office/drawing/2014/main" id="{094258C1-857E-485A-8704-6040D08D8AF6}"/>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43" name="Graphic 4">
                  <a:extLst>
                    <a:ext uri="{FF2B5EF4-FFF2-40B4-BE49-F238E27FC236}">
                      <a16:creationId xmlns:a16="http://schemas.microsoft.com/office/drawing/2014/main" id="{2C6BBF16-7380-4434-B8BF-D7EF897A8466}"/>
                    </a:ext>
                  </a:extLst>
                </p:cNvPr>
                <p:cNvGrpSpPr/>
                <p:nvPr/>
              </p:nvGrpSpPr>
              <p:grpSpPr>
                <a:xfrm>
                  <a:off x="4925867" y="4880387"/>
                  <a:ext cx="1781097" cy="1478794"/>
                  <a:chOff x="4925867" y="4880387"/>
                  <a:chExt cx="1781097" cy="1478794"/>
                </a:xfrm>
              </p:grpSpPr>
              <p:sp>
                <p:nvSpPr>
                  <p:cNvPr id="462" name="Graphic 4">
                    <a:extLst>
                      <a:ext uri="{FF2B5EF4-FFF2-40B4-BE49-F238E27FC236}">
                        <a16:creationId xmlns:a16="http://schemas.microsoft.com/office/drawing/2014/main" id="{84545A5B-8FB1-45B9-83BA-204B838B7054}"/>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noAutofit/>
                  </a:bodyPr>
                  <a:lstStyle/>
                  <a:p>
                    <a:endParaRPr lang="en-US"/>
                  </a:p>
                </p:txBody>
              </p:sp>
              <p:sp>
                <p:nvSpPr>
                  <p:cNvPr id="463" name="Graphic 4">
                    <a:extLst>
                      <a:ext uri="{FF2B5EF4-FFF2-40B4-BE49-F238E27FC236}">
                        <a16:creationId xmlns:a16="http://schemas.microsoft.com/office/drawing/2014/main" id="{0810A3E9-F03D-4743-9E89-B50CAE8CBB6A}"/>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noAutofit/>
                  </a:bodyPr>
                  <a:lstStyle/>
                  <a:p>
                    <a:endParaRPr lang="en-US"/>
                  </a:p>
                </p:txBody>
              </p:sp>
            </p:grpSp>
            <p:grpSp>
              <p:nvGrpSpPr>
                <p:cNvPr id="444" name="Graphic 4">
                  <a:extLst>
                    <a:ext uri="{FF2B5EF4-FFF2-40B4-BE49-F238E27FC236}">
                      <a16:creationId xmlns:a16="http://schemas.microsoft.com/office/drawing/2014/main" id="{C759131C-D56E-4E2A-8CC1-5B99DF60EAE3}"/>
                    </a:ext>
                  </a:extLst>
                </p:cNvPr>
                <p:cNvGrpSpPr/>
                <p:nvPr/>
              </p:nvGrpSpPr>
              <p:grpSpPr>
                <a:xfrm>
                  <a:off x="3347021" y="4259752"/>
                  <a:ext cx="1851188" cy="1857588"/>
                  <a:chOff x="3347021" y="4259752"/>
                  <a:chExt cx="1851188" cy="1857588"/>
                </a:xfrm>
              </p:grpSpPr>
              <p:sp>
                <p:nvSpPr>
                  <p:cNvPr id="458" name="Graphic 4">
                    <a:extLst>
                      <a:ext uri="{FF2B5EF4-FFF2-40B4-BE49-F238E27FC236}">
                        <a16:creationId xmlns:a16="http://schemas.microsoft.com/office/drawing/2014/main" id="{53051C67-18BB-46CD-AF71-784C6A8B222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noAutofit/>
                  </a:bodyPr>
                  <a:lstStyle/>
                  <a:p>
                    <a:endParaRPr lang="en-US"/>
                  </a:p>
                </p:txBody>
              </p:sp>
              <p:grpSp>
                <p:nvGrpSpPr>
                  <p:cNvPr id="459" name="Graphic 4">
                    <a:extLst>
                      <a:ext uri="{FF2B5EF4-FFF2-40B4-BE49-F238E27FC236}">
                        <a16:creationId xmlns:a16="http://schemas.microsoft.com/office/drawing/2014/main" id="{F2234519-D861-474E-9893-3F73FF1012FC}"/>
                      </a:ext>
                    </a:extLst>
                  </p:cNvPr>
                  <p:cNvGrpSpPr/>
                  <p:nvPr/>
                </p:nvGrpSpPr>
                <p:grpSpPr>
                  <a:xfrm>
                    <a:off x="3522755" y="4909919"/>
                    <a:ext cx="217116" cy="251450"/>
                    <a:chOff x="3522755" y="4909919"/>
                    <a:chExt cx="217116" cy="251450"/>
                  </a:xfrm>
                  <a:solidFill>
                    <a:srgbClr val="FFFFFF"/>
                  </a:solidFill>
                </p:grpSpPr>
                <p:sp>
                  <p:nvSpPr>
                    <p:cNvPr id="460" name="Graphic 4">
                      <a:extLst>
                        <a:ext uri="{FF2B5EF4-FFF2-40B4-BE49-F238E27FC236}">
                          <a16:creationId xmlns:a16="http://schemas.microsoft.com/office/drawing/2014/main" id="{1142798C-1D2A-41FA-8035-CD3CA46BB861}"/>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5"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noAutofit/>
                    </a:bodyPr>
                    <a:lstStyle/>
                    <a:p>
                      <a:endParaRPr lang="en-US"/>
                    </a:p>
                  </p:txBody>
                </p:sp>
                <p:sp>
                  <p:nvSpPr>
                    <p:cNvPr id="461" name="Graphic 4">
                      <a:extLst>
                        <a:ext uri="{FF2B5EF4-FFF2-40B4-BE49-F238E27FC236}">
                          <a16:creationId xmlns:a16="http://schemas.microsoft.com/office/drawing/2014/main" id="{4AE90DC3-22F1-4072-99CA-C0AC202E2B88}"/>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45" name="Graphic 4">
                  <a:extLst>
                    <a:ext uri="{FF2B5EF4-FFF2-40B4-BE49-F238E27FC236}">
                      <a16:creationId xmlns:a16="http://schemas.microsoft.com/office/drawing/2014/main" id="{9EA772DD-45BC-4FB5-B1FD-C641C340C5D1}"/>
                    </a:ext>
                  </a:extLst>
                </p:cNvPr>
                <p:cNvGrpSpPr/>
                <p:nvPr/>
              </p:nvGrpSpPr>
              <p:grpSpPr>
                <a:xfrm>
                  <a:off x="6872129" y="1261518"/>
                  <a:ext cx="1807082" cy="1790427"/>
                  <a:chOff x="6872129" y="1261518"/>
                  <a:chExt cx="1807082" cy="1790427"/>
                </a:xfrm>
              </p:grpSpPr>
              <p:sp>
                <p:nvSpPr>
                  <p:cNvPr id="452" name="Graphic 4">
                    <a:extLst>
                      <a:ext uri="{FF2B5EF4-FFF2-40B4-BE49-F238E27FC236}">
                        <a16:creationId xmlns:a16="http://schemas.microsoft.com/office/drawing/2014/main" id="{B6CC664D-02FD-4B6A-94A1-94F3686E6313}"/>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noAutofit/>
                  </a:bodyPr>
                  <a:lstStyle/>
                  <a:p>
                    <a:endParaRPr lang="en-US"/>
                  </a:p>
                </p:txBody>
              </p:sp>
              <p:grpSp>
                <p:nvGrpSpPr>
                  <p:cNvPr id="453" name="Graphic 4">
                    <a:extLst>
                      <a:ext uri="{FF2B5EF4-FFF2-40B4-BE49-F238E27FC236}">
                        <a16:creationId xmlns:a16="http://schemas.microsoft.com/office/drawing/2014/main" id="{F329BE95-A209-492D-AAA4-E92111C22C67}"/>
                      </a:ext>
                    </a:extLst>
                  </p:cNvPr>
                  <p:cNvGrpSpPr/>
                  <p:nvPr/>
                </p:nvGrpSpPr>
                <p:grpSpPr>
                  <a:xfrm>
                    <a:off x="8348894" y="2471940"/>
                    <a:ext cx="213361" cy="294014"/>
                    <a:chOff x="8348894" y="2471940"/>
                    <a:chExt cx="213361" cy="294014"/>
                  </a:xfrm>
                  <a:solidFill>
                    <a:srgbClr val="FFFFFF"/>
                  </a:solidFill>
                </p:grpSpPr>
                <p:sp>
                  <p:nvSpPr>
                    <p:cNvPr id="454" name="Graphic 4">
                      <a:extLst>
                        <a:ext uri="{FF2B5EF4-FFF2-40B4-BE49-F238E27FC236}">
                          <a16:creationId xmlns:a16="http://schemas.microsoft.com/office/drawing/2014/main" id="{AD68EB75-A293-4F2F-BFB3-4FEADDE202CC}"/>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noAutofit/>
                    </a:bodyPr>
                    <a:lstStyle/>
                    <a:p>
                      <a:endParaRPr lang="en-US"/>
                    </a:p>
                  </p:txBody>
                </p:sp>
                <p:sp>
                  <p:nvSpPr>
                    <p:cNvPr id="455" name="Graphic 4">
                      <a:extLst>
                        <a:ext uri="{FF2B5EF4-FFF2-40B4-BE49-F238E27FC236}">
                          <a16:creationId xmlns:a16="http://schemas.microsoft.com/office/drawing/2014/main" id="{42CC3C63-36CF-4115-A555-B443A980F5CB}"/>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noAutofit/>
                    </a:bodyPr>
                    <a:lstStyle/>
                    <a:p>
                      <a:endParaRPr lang="en-US"/>
                    </a:p>
                  </p:txBody>
                </p:sp>
                <p:sp>
                  <p:nvSpPr>
                    <p:cNvPr id="456" name="Graphic 4">
                      <a:extLst>
                        <a:ext uri="{FF2B5EF4-FFF2-40B4-BE49-F238E27FC236}">
                          <a16:creationId xmlns:a16="http://schemas.microsoft.com/office/drawing/2014/main" id="{FDF9DFD7-A48C-4D9B-9C55-A53CD20C69D5}"/>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1"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noAutofit/>
                    </a:bodyPr>
                    <a:lstStyle/>
                    <a:p>
                      <a:endParaRPr lang="en-US"/>
                    </a:p>
                  </p:txBody>
                </p:sp>
                <p:sp>
                  <p:nvSpPr>
                    <p:cNvPr id="457" name="Graphic 4">
                      <a:extLst>
                        <a:ext uri="{FF2B5EF4-FFF2-40B4-BE49-F238E27FC236}">
                          <a16:creationId xmlns:a16="http://schemas.microsoft.com/office/drawing/2014/main" id="{CB6DD9F2-513D-4F49-9889-F76FB6730121}"/>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46" name="Graphic 4">
                  <a:extLst>
                    <a:ext uri="{FF2B5EF4-FFF2-40B4-BE49-F238E27FC236}">
                      <a16:creationId xmlns:a16="http://schemas.microsoft.com/office/drawing/2014/main" id="{589893F3-A7D7-42AB-A3EE-1C52DED42E43}"/>
                    </a:ext>
                  </a:extLst>
                </p:cNvPr>
                <p:cNvGrpSpPr/>
                <p:nvPr/>
              </p:nvGrpSpPr>
              <p:grpSpPr>
                <a:xfrm>
                  <a:off x="4024408" y="501087"/>
                  <a:ext cx="1673764" cy="1701523"/>
                  <a:chOff x="4024408" y="501087"/>
                  <a:chExt cx="1673764" cy="1701523"/>
                </a:xfrm>
              </p:grpSpPr>
              <p:sp>
                <p:nvSpPr>
                  <p:cNvPr id="447" name="Graphic 4">
                    <a:extLst>
                      <a:ext uri="{FF2B5EF4-FFF2-40B4-BE49-F238E27FC236}">
                        <a16:creationId xmlns:a16="http://schemas.microsoft.com/office/drawing/2014/main" id="{8EAD75D5-ACDA-41AB-8E1F-DEAC376C6B9B}"/>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noAutofit/>
                  </a:bodyPr>
                  <a:lstStyle/>
                  <a:p>
                    <a:endParaRPr lang="en-US" dirty="0"/>
                  </a:p>
                </p:txBody>
              </p:sp>
              <p:grpSp>
                <p:nvGrpSpPr>
                  <p:cNvPr id="448" name="Graphic 4">
                    <a:extLst>
                      <a:ext uri="{FF2B5EF4-FFF2-40B4-BE49-F238E27FC236}">
                        <a16:creationId xmlns:a16="http://schemas.microsoft.com/office/drawing/2014/main" id="{4A04E8B9-725A-450D-BAAD-4FF4069D3274}"/>
                      </a:ext>
                    </a:extLst>
                  </p:cNvPr>
                  <p:cNvGrpSpPr/>
                  <p:nvPr/>
                </p:nvGrpSpPr>
                <p:grpSpPr>
                  <a:xfrm>
                    <a:off x="5313639" y="616536"/>
                    <a:ext cx="257848" cy="230143"/>
                    <a:chOff x="5313639" y="616536"/>
                    <a:chExt cx="257848" cy="230143"/>
                  </a:xfrm>
                  <a:solidFill>
                    <a:srgbClr val="FFFFFF"/>
                  </a:solidFill>
                </p:grpSpPr>
                <p:sp>
                  <p:nvSpPr>
                    <p:cNvPr id="449" name="Graphic 4">
                      <a:extLst>
                        <a:ext uri="{FF2B5EF4-FFF2-40B4-BE49-F238E27FC236}">
                          <a16:creationId xmlns:a16="http://schemas.microsoft.com/office/drawing/2014/main" id="{012D6871-67C0-42F5-B8DA-A9E14CA76CA5}"/>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7"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noAutofit/>
                    </a:bodyPr>
                    <a:lstStyle/>
                    <a:p>
                      <a:endParaRPr lang="en-US"/>
                    </a:p>
                  </p:txBody>
                </p:sp>
                <p:sp>
                  <p:nvSpPr>
                    <p:cNvPr id="450" name="Graphic 4">
                      <a:extLst>
                        <a:ext uri="{FF2B5EF4-FFF2-40B4-BE49-F238E27FC236}">
                          <a16:creationId xmlns:a16="http://schemas.microsoft.com/office/drawing/2014/main" id="{EC5194C4-A19C-4994-B4BD-3C1776DBD7F0}"/>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noAutofit/>
                    </a:bodyPr>
                    <a:lstStyle/>
                    <a:p>
                      <a:endParaRPr lang="en-US"/>
                    </a:p>
                  </p:txBody>
                </p:sp>
                <p:sp>
                  <p:nvSpPr>
                    <p:cNvPr id="451" name="Graphic 4">
                      <a:extLst>
                        <a:ext uri="{FF2B5EF4-FFF2-40B4-BE49-F238E27FC236}">
                          <a16:creationId xmlns:a16="http://schemas.microsoft.com/office/drawing/2014/main" id="{2B71F1D8-D902-4EBE-B18F-1655B325C66E}"/>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noAutofit/>
                    </a:bodyPr>
                    <a:lstStyle/>
                    <a:p>
                      <a:endParaRPr lang="en-US"/>
                    </a:p>
                  </p:txBody>
                </p:sp>
              </p:grpSp>
            </p:grpSp>
          </p:grpSp>
        </p:grpSp>
      </p:grpSp>
      <p:sp>
        <p:nvSpPr>
          <p:cNvPr id="615" name="Text Placeholder 7">
            <a:extLst>
              <a:ext uri="{FF2B5EF4-FFF2-40B4-BE49-F238E27FC236}">
                <a16:creationId xmlns:a16="http://schemas.microsoft.com/office/drawing/2014/main" id="{BCFD944F-EADE-45E7-AE27-ACAFD7926299}"/>
              </a:ext>
            </a:extLst>
          </p:cNvPr>
          <p:cNvSpPr txBox="1">
            <a:spLocks/>
          </p:cNvSpPr>
          <p:nvPr/>
        </p:nvSpPr>
        <p:spPr>
          <a:xfrm>
            <a:off x="5797770" y="860625"/>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ÉDUCATION</a:t>
            </a:r>
            <a:endParaRPr lang="fr" sz="1800" b="0" dirty="0">
              <a:highlight>
                <a:srgbClr val="000000">
                  <a:alpha val="0"/>
                </a:srgbClr>
              </a:highlight>
              <a:latin typeface="Calibri"/>
            </a:endParaRPr>
          </a:p>
        </p:txBody>
      </p:sp>
      <p:sp>
        <p:nvSpPr>
          <p:cNvPr id="616" name="Text Placeholder 7">
            <a:extLst>
              <a:ext uri="{FF2B5EF4-FFF2-40B4-BE49-F238E27FC236}">
                <a16:creationId xmlns:a16="http://schemas.microsoft.com/office/drawing/2014/main" id="{21B97B48-20CF-4B8E-B9D6-708465D4DEC3}"/>
              </a:ext>
            </a:extLst>
          </p:cNvPr>
          <p:cNvSpPr txBox="1">
            <a:spLocks/>
          </p:cNvSpPr>
          <p:nvPr/>
        </p:nvSpPr>
        <p:spPr>
          <a:xfrm>
            <a:off x="7512385" y="576168"/>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CONVICTION POLITIQUE</a:t>
            </a:r>
          </a:p>
        </p:txBody>
      </p:sp>
      <p:sp>
        <p:nvSpPr>
          <p:cNvPr id="617" name="Text Placeholder 7">
            <a:extLst>
              <a:ext uri="{FF2B5EF4-FFF2-40B4-BE49-F238E27FC236}">
                <a16:creationId xmlns:a16="http://schemas.microsoft.com/office/drawing/2014/main" id="{C9B79EC5-E417-4D6D-ADC6-AE78C810C3AE}"/>
              </a:ext>
            </a:extLst>
          </p:cNvPr>
          <p:cNvSpPr txBox="1">
            <a:spLocks/>
          </p:cNvSpPr>
          <p:nvPr/>
        </p:nvSpPr>
        <p:spPr>
          <a:xfrm>
            <a:off x="8989670" y="1957303"/>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FAMILLE</a:t>
            </a:r>
          </a:p>
        </p:txBody>
      </p:sp>
      <p:sp>
        <p:nvSpPr>
          <p:cNvPr id="618" name="Text Placeholder 7">
            <a:extLst>
              <a:ext uri="{FF2B5EF4-FFF2-40B4-BE49-F238E27FC236}">
                <a16:creationId xmlns:a16="http://schemas.microsoft.com/office/drawing/2014/main" id="{12927B0A-5C2F-49DC-94D3-43A7F3B73DD4}"/>
              </a:ext>
            </a:extLst>
          </p:cNvPr>
          <p:cNvSpPr txBox="1">
            <a:spLocks/>
          </p:cNvSpPr>
          <p:nvPr/>
        </p:nvSpPr>
        <p:spPr>
          <a:xfrm>
            <a:off x="9189566" y="3404275"/>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b="0" dirty="0">
                <a:highlight>
                  <a:srgbClr val="000000">
                    <a:alpha val="0"/>
                  </a:srgbClr>
                </a:highlight>
                <a:latin typeface="Calibri"/>
              </a:rPr>
              <a:t>RÔLE ORGANISATIONNEL</a:t>
            </a:r>
          </a:p>
        </p:txBody>
      </p:sp>
      <p:sp>
        <p:nvSpPr>
          <p:cNvPr id="619" name="Text Placeholder 7">
            <a:extLst>
              <a:ext uri="{FF2B5EF4-FFF2-40B4-BE49-F238E27FC236}">
                <a16:creationId xmlns:a16="http://schemas.microsoft.com/office/drawing/2014/main" id="{10EDA647-FF03-4108-A8C7-FBFC9430B0AC}"/>
              </a:ext>
            </a:extLst>
          </p:cNvPr>
          <p:cNvSpPr txBox="1">
            <a:spLocks/>
          </p:cNvSpPr>
          <p:nvPr/>
        </p:nvSpPr>
        <p:spPr>
          <a:xfrm>
            <a:off x="8209223" y="4822269"/>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1400" b="0" dirty="0">
                <a:highlight>
                  <a:srgbClr val="000000">
                    <a:alpha val="0"/>
                  </a:srgbClr>
                </a:highlight>
                <a:latin typeface="Calibri"/>
              </a:rPr>
              <a:t>COMPÉTENCES LINGUISTIQUES ET DE COMMUNICATION</a:t>
            </a:r>
          </a:p>
        </p:txBody>
      </p:sp>
      <p:sp>
        <p:nvSpPr>
          <p:cNvPr id="620" name="Text Placeholder 7">
            <a:extLst>
              <a:ext uri="{FF2B5EF4-FFF2-40B4-BE49-F238E27FC236}">
                <a16:creationId xmlns:a16="http://schemas.microsoft.com/office/drawing/2014/main" id="{2819A52A-0E01-4B4B-912A-AAE8447A3E38}"/>
              </a:ext>
            </a:extLst>
          </p:cNvPr>
          <p:cNvSpPr txBox="1">
            <a:spLocks/>
          </p:cNvSpPr>
          <p:nvPr/>
        </p:nvSpPr>
        <p:spPr>
          <a:xfrm>
            <a:off x="6761937" y="5623741"/>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REVENU</a:t>
            </a:r>
          </a:p>
        </p:txBody>
      </p:sp>
      <p:sp>
        <p:nvSpPr>
          <p:cNvPr id="621" name="Text Placeholder 7">
            <a:extLst>
              <a:ext uri="{FF2B5EF4-FFF2-40B4-BE49-F238E27FC236}">
                <a16:creationId xmlns:a16="http://schemas.microsoft.com/office/drawing/2014/main" id="{FFD6852D-8E47-4FFA-8C64-981BA4F82FCA}"/>
              </a:ext>
            </a:extLst>
          </p:cNvPr>
          <p:cNvSpPr txBox="1">
            <a:spLocks/>
          </p:cNvSpPr>
          <p:nvPr/>
        </p:nvSpPr>
        <p:spPr>
          <a:xfrm>
            <a:off x="5122877" y="4927949"/>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RÉLIGION</a:t>
            </a:r>
          </a:p>
        </p:txBody>
      </p:sp>
      <p:sp>
        <p:nvSpPr>
          <p:cNvPr id="622" name="Text Placeholder 7">
            <a:extLst>
              <a:ext uri="{FF2B5EF4-FFF2-40B4-BE49-F238E27FC236}">
                <a16:creationId xmlns:a16="http://schemas.microsoft.com/office/drawing/2014/main" id="{2E9FCD9B-52A9-4003-BBF1-076C852AF0E8}"/>
              </a:ext>
            </a:extLst>
          </p:cNvPr>
          <p:cNvSpPr txBox="1">
            <a:spLocks/>
          </p:cNvSpPr>
          <p:nvPr/>
        </p:nvSpPr>
        <p:spPr>
          <a:xfrm>
            <a:off x="4208382" y="3689223"/>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APPARENCE</a:t>
            </a:r>
          </a:p>
        </p:txBody>
      </p:sp>
      <p:sp>
        <p:nvSpPr>
          <p:cNvPr id="623" name="Text Placeholder 7">
            <a:extLst>
              <a:ext uri="{FF2B5EF4-FFF2-40B4-BE49-F238E27FC236}">
                <a16:creationId xmlns:a16="http://schemas.microsoft.com/office/drawing/2014/main" id="{42749B2A-4B21-45B5-B861-DFBC0796E349}"/>
              </a:ext>
            </a:extLst>
          </p:cNvPr>
          <p:cNvSpPr txBox="1">
            <a:spLocks/>
          </p:cNvSpPr>
          <p:nvPr/>
        </p:nvSpPr>
        <p:spPr>
          <a:xfrm>
            <a:off x="4351321" y="1907627"/>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0" dirty="0">
                <a:highlight>
                  <a:srgbClr val="000000">
                    <a:alpha val="0"/>
                  </a:srgbClr>
                </a:highlight>
                <a:latin typeface="Calibri"/>
              </a:rPr>
              <a:t>EXPÉRIENCE PROFESSIONNELLE</a:t>
            </a:r>
          </a:p>
        </p:txBody>
      </p:sp>
      <p:sp>
        <p:nvSpPr>
          <p:cNvPr id="624" name="Text Placeholder 7">
            <a:extLst>
              <a:ext uri="{FF2B5EF4-FFF2-40B4-BE49-F238E27FC236}">
                <a16:creationId xmlns:a16="http://schemas.microsoft.com/office/drawing/2014/main" id="{10D7F60D-6E39-4964-AE58-0B20711BBE9F}"/>
              </a:ext>
            </a:extLst>
          </p:cNvPr>
          <p:cNvSpPr txBox="1">
            <a:spLocks/>
          </p:cNvSpPr>
          <p:nvPr/>
        </p:nvSpPr>
        <p:spPr>
          <a:xfrm>
            <a:off x="7181017" y="2203032"/>
            <a:ext cx="1777047"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b="0" dirty="0" err="1">
                <a:highlight>
                  <a:srgbClr val="000000">
                    <a:alpha val="0"/>
                  </a:srgbClr>
                </a:highlight>
                <a:latin typeface="Calibri"/>
              </a:rPr>
              <a:t>Âge</a:t>
            </a:r>
            <a:endParaRPr lang="en-US" sz="1200" b="0" dirty="0">
              <a:highlight>
                <a:srgbClr val="000000">
                  <a:alpha val="0"/>
                </a:srgbClr>
              </a:highlight>
              <a:latin typeface="Calibri"/>
            </a:endParaRPr>
          </a:p>
        </p:txBody>
      </p:sp>
      <p:sp>
        <p:nvSpPr>
          <p:cNvPr id="625" name="Text Placeholder 7">
            <a:extLst>
              <a:ext uri="{FF2B5EF4-FFF2-40B4-BE49-F238E27FC236}">
                <a16:creationId xmlns:a16="http://schemas.microsoft.com/office/drawing/2014/main" id="{1AD5871C-426A-4D18-AE66-5A4E1EAB6F7B}"/>
              </a:ext>
            </a:extLst>
          </p:cNvPr>
          <p:cNvSpPr txBox="1">
            <a:spLocks/>
          </p:cNvSpPr>
          <p:nvPr/>
        </p:nvSpPr>
        <p:spPr>
          <a:xfrm>
            <a:off x="7472105" y="2688854"/>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Identité ou expression de genre</a:t>
            </a:r>
          </a:p>
          <a:p>
            <a:pPr algn="r"/>
            <a:endParaRPr lang="en-US" sz="1200" b="0" dirty="0">
              <a:highlight>
                <a:srgbClr val="000000">
                  <a:alpha val="0"/>
                </a:srgbClr>
              </a:highlight>
              <a:latin typeface="Calibri"/>
            </a:endParaRPr>
          </a:p>
        </p:txBody>
      </p:sp>
      <p:sp>
        <p:nvSpPr>
          <p:cNvPr id="626" name="Text Placeholder 7">
            <a:extLst>
              <a:ext uri="{FF2B5EF4-FFF2-40B4-BE49-F238E27FC236}">
                <a16:creationId xmlns:a16="http://schemas.microsoft.com/office/drawing/2014/main" id="{5EB785C7-2498-4026-86CB-0FBEA149703F}"/>
              </a:ext>
            </a:extLst>
          </p:cNvPr>
          <p:cNvSpPr txBox="1">
            <a:spLocks/>
          </p:cNvSpPr>
          <p:nvPr/>
        </p:nvSpPr>
        <p:spPr>
          <a:xfrm>
            <a:off x="7481375" y="3470054"/>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Genre</a:t>
            </a:r>
            <a:endParaRPr lang="en-US" sz="1200" b="0" dirty="0">
              <a:highlight>
                <a:srgbClr val="000000">
                  <a:alpha val="0"/>
                </a:srgbClr>
              </a:highlight>
              <a:latin typeface="Calibri"/>
            </a:endParaRPr>
          </a:p>
        </p:txBody>
      </p:sp>
      <p:sp>
        <p:nvSpPr>
          <p:cNvPr id="627" name="Text Placeholder 7">
            <a:extLst>
              <a:ext uri="{FF2B5EF4-FFF2-40B4-BE49-F238E27FC236}">
                <a16:creationId xmlns:a16="http://schemas.microsoft.com/office/drawing/2014/main" id="{5A2623AD-05E4-49C0-B6DF-264791381E6B}"/>
              </a:ext>
            </a:extLst>
          </p:cNvPr>
          <p:cNvSpPr txBox="1">
            <a:spLocks/>
          </p:cNvSpPr>
          <p:nvPr/>
        </p:nvSpPr>
        <p:spPr>
          <a:xfrm>
            <a:off x="6880759" y="4079902"/>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Origine nationale</a:t>
            </a:r>
          </a:p>
        </p:txBody>
      </p:sp>
      <p:sp>
        <p:nvSpPr>
          <p:cNvPr id="628" name="Text Placeholder 7">
            <a:extLst>
              <a:ext uri="{FF2B5EF4-FFF2-40B4-BE49-F238E27FC236}">
                <a16:creationId xmlns:a16="http://schemas.microsoft.com/office/drawing/2014/main" id="{C48EFD6B-E573-44F5-8A74-CCC8B0383BE9}"/>
              </a:ext>
            </a:extLst>
          </p:cNvPr>
          <p:cNvSpPr txBox="1">
            <a:spLocks/>
          </p:cNvSpPr>
          <p:nvPr/>
        </p:nvSpPr>
        <p:spPr>
          <a:xfrm>
            <a:off x="5891112" y="3881460"/>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err="1">
                <a:highlight>
                  <a:srgbClr val="000000">
                    <a:alpha val="0"/>
                  </a:srgbClr>
                </a:highlight>
                <a:latin typeface="Calibri"/>
              </a:rPr>
              <a:t>Apptitude</a:t>
            </a:r>
            <a:r>
              <a:rPr lang="fr-FR" sz="1200" b="0" dirty="0">
                <a:highlight>
                  <a:srgbClr val="000000">
                    <a:alpha val="0"/>
                  </a:srgbClr>
                </a:highlight>
                <a:latin typeface="Calibri"/>
              </a:rPr>
              <a:t> mentale/ physique</a:t>
            </a:r>
          </a:p>
        </p:txBody>
      </p:sp>
      <p:sp>
        <p:nvSpPr>
          <p:cNvPr id="629" name="Text Placeholder 7">
            <a:extLst>
              <a:ext uri="{FF2B5EF4-FFF2-40B4-BE49-F238E27FC236}">
                <a16:creationId xmlns:a16="http://schemas.microsoft.com/office/drawing/2014/main" id="{A4409350-F305-4A42-8840-7566B565F13D}"/>
              </a:ext>
            </a:extLst>
          </p:cNvPr>
          <p:cNvSpPr txBox="1">
            <a:spLocks/>
          </p:cNvSpPr>
          <p:nvPr/>
        </p:nvSpPr>
        <p:spPr>
          <a:xfrm>
            <a:off x="5662332" y="3186659"/>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Orientation sexuelle</a:t>
            </a:r>
          </a:p>
        </p:txBody>
      </p:sp>
      <p:sp>
        <p:nvSpPr>
          <p:cNvPr id="630" name="Text Placeholder 7">
            <a:extLst>
              <a:ext uri="{FF2B5EF4-FFF2-40B4-BE49-F238E27FC236}">
                <a16:creationId xmlns:a16="http://schemas.microsoft.com/office/drawing/2014/main" id="{724EE656-8A47-400D-9E4A-B970A85A4EAD}"/>
              </a:ext>
            </a:extLst>
          </p:cNvPr>
          <p:cNvSpPr txBox="1">
            <a:spLocks/>
          </p:cNvSpPr>
          <p:nvPr/>
        </p:nvSpPr>
        <p:spPr>
          <a:xfrm>
            <a:off x="5930018" y="2625334"/>
            <a:ext cx="1220196" cy="465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Race/Ethnie</a:t>
            </a:r>
          </a:p>
        </p:txBody>
      </p:sp>
    </p:spTree>
    <p:extLst>
      <p:ext uri="{BB962C8B-B14F-4D97-AF65-F5344CB8AC3E}">
        <p14:creationId xmlns:p14="http://schemas.microsoft.com/office/powerpoint/2010/main" val="41862287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TextBox 423">
            <a:extLst>
              <a:ext uri="{FF2B5EF4-FFF2-40B4-BE49-F238E27FC236}">
                <a16:creationId xmlns:a16="http://schemas.microsoft.com/office/drawing/2014/main" id="{E8F016E5-81D1-41A5-946C-8556960B695D}"/>
              </a:ext>
            </a:extLst>
          </p:cNvPr>
          <p:cNvSpPr txBox="1"/>
          <p:nvPr>
            <p:custDataLst>
              <p:tags r:id="rId1"/>
            </p:custDataLst>
          </p:nvPr>
        </p:nvSpPr>
        <p:spPr>
          <a:xfrm>
            <a:off x="7168407" y="439497"/>
            <a:ext cx="4833540" cy="1537608"/>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algn="r" rtl="0"/>
            <a:r>
              <a:rPr lang="fr" sz="2400" b="0" i="0" u="none" strike="noStrike" dirty="0">
                <a:solidFill>
                  <a:srgbClr val="5E5E5E"/>
                </a:solidFill>
                <a:highlight>
                  <a:srgbClr val="000000">
                    <a:alpha val="0"/>
                  </a:srgbClr>
                </a:highlight>
                <a:latin typeface="Calibri"/>
              </a:rPr>
              <a:t>Le centre de la roue représente les dimensions internes qui sont généralement les plus permanentes ou les plus visibles.</a:t>
            </a:r>
          </a:p>
        </p:txBody>
      </p:sp>
      <p:sp>
        <p:nvSpPr>
          <p:cNvPr id="425" name="TextBox 424">
            <a:extLst>
              <a:ext uri="{FF2B5EF4-FFF2-40B4-BE49-F238E27FC236}">
                <a16:creationId xmlns:a16="http://schemas.microsoft.com/office/drawing/2014/main" id="{99F71A1A-966E-480F-AEB7-621DA2C888E4}"/>
              </a:ext>
            </a:extLst>
          </p:cNvPr>
          <p:cNvSpPr txBox="1"/>
          <p:nvPr>
            <p:custDataLst>
              <p:tags r:id="rId2"/>
            </p:custDataLst>
          </p:nvPr>
        </p:nvSpPr>
        <p:spPr>
          <a:xfrm>
            <a:off x="7655272" y="2536548"/>
            <a:ext cx="4410408" cy="2862322"/>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algn="r" rtl="0"/>
            <a:r>
              <a:rPr lang="fr" sz="2000" b="0" i="0" u="none" strike="noStrike">
                <a:solidFill>
                  <a:srgbClr val="5E5E5E"/>
                </a:solidFill>
                <a:highlight>
                  <a:srgbClr val="000000">
                    <a:alpha val="0"/>
                  </a:srgbClr>
                </a:highlight>
                <a:latin typeface="Calibri"/>
              </a:rPr>
              <a:t>L'extérieur de la roue représente les dimensions qui sont acquises et changent au cours d'une vie. </a:t>
            </a:r>
            <a:endParaRPr lang="hr-BA" sz="2000">
              <a:solidFill>
                <a:srgbClr val="5E5E5E"/>
              </a:solidFill>
            </a:endParaRPr>
          </a:p>
          <a:p>
            <a:pPr algn="r"/>
            <a:endParaRPr lang="hr-BA" sz="2000">
              <a:solidFill>
                <a:srgbClr val="5E5E5E"/>
              </a:solidFill>
            </a:endParaRPr>
          </a:p>
          <a:p>
            <a:pPr algn="r" rtl="0"/>
            <a:r>
              <a:rPr lang="fr" sz="2000" b="0" i="0" u="none" strike="noStrike">
                <a:solidFill>
                  <a:srgbClr val="5E5E5E"/>
                </a:solidFill>
                <a:highlight>
                  <a:srgbClr val="000000">
                    <a:alpha val="0"/>
                  </a:srgbClr>
                </a:highlight>
                <a:latin typeface="Calibri"/>
              </a:rPr>
              <a:t>La combinaison de toutes ces dimensions influence nos valeurs, nos croyances, nos comportements, nos expériences et nos attentes et fait de nous des individus uniques.</a:t>
            </a:r>
          </a:p>
        </p:txBody>
      </p:sp>
      <p:grpSp>
        <p:nvGrpSpPr>
          <p:cNvPr id="427" name="Group 426">
            <a:extLst>
              <a:ext uri="{FF2B5EF4-FFF2-40B4-BE49-F238E27FC236}">
                <a16:creationId xmlns:a16="http://schemas.microsoft.com/office/drawing/2014/main" id="{6A4E4A6B-937C-41E8-9183-6144B609AD36}"/>
              </a:ext>
            </a:extLst>
          </p:cNvPr>
          <p:cNvGrpSpPr/>
          <p:nvPr/>
        </p:nvGrpSpPr>
        <p:grpSpPr>
          <a:xfrm>
            <a:off x="76589" y="247438"/>
            <a:ext cx="6872776" cy="6595624"/>
            <a:chOff x="2761428" y="327750"/>
            <a:chExt cx="6109746" cy="6185457"/>
          </a:xfrm>
        </p:grpSpPr>
        <p:grpSp>
          <p:nvGrpSpPr>
            <p:cNvPr id="428" name="Graphic 4">
              <a:extLst>
                <a:ext uri="{FF2B5EF4-FFF2-40B4-BE49-F238E27FC236}">
                  <a16:creationId xmlns:a16="http://schemas.microsoft.com/office/drawing/2014/main" id="{AF89A9F9-A5BD-49E3-B621-7FA9E04DA951}"/>
                </a:ext>
              </a:extLst>
            </p:cNvPr>
            <p:cNvGrpSpPr/>
            <p:nvPr/>
          </p:nvGrpSpPr>
          <p:grpSpPr>
            <a:xfrm>
              <a:off x="2761428" y="327750"/>
              <a:ext cx="6109746" cy="6185457"/>
              <a:chOff x="2761428" y="327750"/>
              <a:chExt cx="6109746" cy="6185457"/>
            </a:xfrm>
            <a:solidFill>
              <a:srgbClr val="B3B3B3"/>
            </a:solidFill>
          </p:grpSpPr>
          <p:sp>
            <p:nvSpPr>
              <p:cNvPr id="501" name="Graphic 4">
                <a:extLst>
                  <a:ext uri="{FF2B5EF4-FFF2-40B4-BE49-F238E27FC236}">
                    <a16:creationId xmlns:a16="http://schemas.microsoft.com/office/drawing/2014/main" id="{40564559-992B-49D7-8FA0-E4E508FE9595}"/>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noAutofit/>
              </a:bodyPr>
              <a:lstStyle/>
              <a:p>
                <a:endParaRPr lang="en-US"/>
              </a:p>
            </p:txBody>
          </p:sp>
          <p:sp>
            <p:nvSpPr>
              <p:cNvPr id="502" name="Graphic 4">
                <a:extLst>
                  <a:ext uri="{FF2B5EF4-FFF2-40B4-BE49-F238E27FC236}">
                    <a16:creationId xmlns:a16="http://schemas.microsoft.com/office/drawing/2014/main" id="{F7AE8F59-912B-4607-8573-5C57D1E0EDA5}"/>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8" h="106098">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noAutofit/>
              </a:bodyPr>
              <a:lstStyle/>
              <a:p>
                <a:endParaRPr lang="en-US"/>
              </a:p>
            </p:txBody>
          </p:sp>
          <p:sp>
            <p:nvSpPr>
              <p:cNvPr id="503" name="Graphic 4">
                <a:extLst>
                  <a:ext uri="{FF2B5EF4-FFF2-40B4-BE49-F238E27FC236}">
                    <a16:creationId xmlns:a16="http://schemas.microsoft.com/office/drawing/2014/main" id="{D4201305-47CF-4ECB-978A-8157B7FF1FDE}"/>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noAutofit/>
              </a:bodyPr>
              <a:lstStyle/>
              <a:p>
                <a:endParaRPr lang="en-US"/>
              </a:p>
            </p:txBody>
          </p:sp>
          <p:sp>
            <p:nvSpPr>
              <p:cNvPr id="504" name="Graphic 4">
                <a:extLst>
                  <a:ext uri="{FF2B5EF4-FFF2-40B4-BE49-F238E27FC236}">
                    <a16:creationId xmlns:a16="http://schemas.microsoft.com/office/drawing/2014/main" id="{EDEE3E6B-0BB2-42DB-9729-9F0185ED7977}"/>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8" h="106098">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noAutofit/>
              </a:bodyPr>
              <a:lstStyle/>
              <a:p>
                <a:endParaRPr lang="en-US"/>
              </a:p>
            </p:txBody>
          </p:sp>
          <p:sp>
            <p:nvSpPr>
              <p:cNvPr id="505" name="Graphic 4">
                <a:extLst>
                  <a:ext uri="{FF2B5EF4-FFF2-40B4-BE49-F238E27FC236}">
                    <a16:creationId xmlns:a16="http://schemas.microsoft.com/office/drawing/2014/main" id="{3AB2E2B3-2841-47D3-B4B2-BA530AE2889B}"/>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noAutofit/>
              </a:bodyPr>
              <a:lstStyle/>
              <a:p>
                <a:endParaRPr lang="en-US"/>
              </a:p>
            </p:txBody>
          </p:sp>
          <p:sp>
            <p:nvSpPr>
              <p:cNvPr id="506" name="Graphic 4">
                <a:extLst>
                  <a:ext uri="{FF2B5EF4-FFF2-40B4-BE49-F238E27FC236}">
                    <a16:creationId xmlns:a16="http://schemas.microsoft.com/office/drawing/2014/main" id="{24A8F549-D012-4FE4-8496-026282FC4826}"/>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noAutofit/>
              </a:bodyPr>
              <a:lstStyle/>
              <a:p>
                <a:endParaRPr lang="en-US"/>
              </a:p>
            </p:txBody>
          </p:sp>
          <p:sp>
            <p:nvSpPr>
              <p:cNvPr id="507" name="Graphic 4">
                <a:extLst>
                  <a:ext uri="{FF2B5EF4-FFF2-40B4-BE49-F238E27FC236}">
                    <a16:creationId xmlns:a16="http://schemas.microsoft.com/office/drawing/2014/main" id="{5F1D663F-ED5A-4E35-8420-E424E0B594B2}"/>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noAutofit/>
              </a:bodyPr>
              <a:lstStyle/>
              <a:p>
                <a:endParaRPr lang="en-US"/>
              </a:p>
            </p:txBody>
          </p:sp>
          <p:sp>
            <p:nvSpPr>
              <p:cNvPr id="508" name="Graphic 4">
                <a:extLst>
                  <a:ext uri="{FF2B5EF4-FFF2-40B4-BE49-F238E27FC236}">
                    <a16:creationId xmlns:a16="http://schemas.microsoft.com/office/drawing/2014/main" id="{18B15FA7-612C-47D5-A567-8B7C9F9774EE}"/>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noAutofit/>
              </a:bodyPr>
              <a:lstStyle/>
              <a:p>
                <a:endParaRPr lang="en-US"/>
              </a:p>
            </p:txBody>
          </p:sp>
          <p:sp>
            <p:nvSpPr>
              <p:cNvPr id="509" name="Graphic 4">
                <a:extLst>
                  <a:ext uri="{FF2B5EF4-FFF2-40B4-BE49-F238E27FC236}">
                    <a16:creationId xmlns:a16="http://schemas.microsoft.com/office/drawing/2014/main" id="{2B0C9502-49E2-4823-B8E2-41D161DC1A57}"/>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8">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noAutofit/>
              </a:bodyPr>
              <a:lstStyle/>
              <a:p>
                <a:endParaRPr lang="en-US"/>
              </a:p>
            </p:txBody>
          </p:sp>
          <p:sp>
            <p:nvSpPr>
              <p:cNvPr id="510" name="Graphic 4">
                <a:extLst>
                  <a:ext uri="{FF2B5EF4-FFF2-40B4-BE49-F238E27FC236}">
                    <a16:creationId xmlns:a16="http://schemas.microsoft.com/office/drawing/2014/main" id="{4DB02F31-DA73-432F-B8DC-FF432D6501E4}"/>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11" name="Graphic 4">
                <a:extLst>
                  <a:ext uri="{FF2B5EF4-FFF2-40B4-BE49-F238E27FC236}">
                    <a16:creationId xmlns:a16="http://schemas.microsoft.com/office/drawing/2014/main" id="{64138F60-A1F0-4374-9E3C-E3994254361C}"/>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8">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noAutofit/>
              </a:bodyPr>
              <a:lstStyle/>
              <a:p>
                <a:endParaRPr lang="en-US"/>
              </a:p>
            </p:txBody>
          </p:sp>
          <p:sp>
            <p:nvSpPr>
              <p:cNvPr id="512" name="Graphic 4">
                <a:extLst>
                  <a:ext uri="{FF2B5EF4-FFF2-40B4-BE49-F238E27FC236}">
                    <a16:creationId xmlns:a16="http://schemas.microsoft.com/office/drawing/2014/main" id="{C0D1C54F-84C4-423E-9348-F9F4AECBD3E1}"/>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noAutofit/>
              </a:bodyPr>
              <a:lstStyle/>
              <a:p>
                <a:endParaRPr lang="en-US"/>
              </a:p>
            </p:txBody>
          </p:sp>
          <p:sp>
            <p:nvSpPr>
              <p:cNvPr id="513" name="Graphic 4">
                <a:extLst>
                  <a:ext uri="{FF2B5EF4-FFF2-40B4-BE49-F238E27FC236}">
                    <a16:creationId xmlns:a16="http://schemas.microsoft.com/office/drawing/2014/main" id="{A5E536F5-52B1-4D52-91B5-B2C634169EBC}"/>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noAutofit/>
              </a:bodyPr>
              <a:lstStyle/>
              <a:p>
                <a:endParaRPr lang="en-US"/>
              </a:p>
            </p:txBody>
          </p:sp>
          <p:sp>
            <p:nvSpPr>
              <p:cNvPr id="514" name="Graphic 4">
                <a:extLst>
                  <a:ext uri="{FF2B5EF4-FFF2-40B4-BE49-F238E27FC236}">
                    <a16:creationId xmlns:a16="http://schemas.microsoft.com/office/drawing/2014/main" id="{B6E2640B-37AE-4ECE-BF52-F24F03E9998D}"/>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noAutofit/>
              </a:bodyPr>
              <a:lstStyle/>
              <a:p>
                <a:endParaRPr lang="en-US"/>
              </a:p>
            </p:txBody>
          </p:sp>
          <p:sp>
            <p:nvSpPr>
              <p:cNvPr id="515" name="Graphic 4">
                <a:extLst>
                  <a:ext uri="{FF2B5EF4-FFF2-40B4-BE49-F238E27FC236}">
                    <a16:creationId xmlns:a16="http://schemas.microsoft.com/office/drawing/2014/main" id="{862629DB-0310-4F4A-8F6E-89194B871D75}"/>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noAutofit/>
              </a:bodyPr>
              <a:lstStyle/>
              <a:p>
                <a:endParaRPr lang="en-US"/>
              </a:p>
            </p:txBody>
          </p:sp>
          <p:sp>
            <p:nvSpPr>
              <p:cNvPr id="516" name="Graphic 4">
                <a:extLst>
                  <a:ext uri="{FF2B5EF4-FFF2-40B4-BE49-F238E27FC236}">
                    <a16:creationId xmlns:a16="http://schemas.microsoft.com/office/drawing/2014/main" id="{B43A9431-84B0-4FD7-A8A9-3F0255B3222B}"/>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17" name="Graphic 4">
                <a:extLst>
                  <a:ext uri="{FF2B5EF4-FFF2-40B4-BE49-F238E27FC236}">
                    <a16:creationId xmlns:a16="http://schemas.microsoft.com/office/drawing/2014/main" id="{4FB6B76E-D699-4017-8FE0-F69D3A03CD1B}"/>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18" name="Graphic 4">
                <a:extLst>
                  <a:ext uri="{FF2B5EF4-FFF2-40B4-BE49-F238E27FC236}">
                    <a16:creationId xmlns:a16="http://schemas.microsoft.com/office/drawing/2014/main" id="{091D14CD-0313-4FE6-B797-5526C3CDD9B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noAutofit/>
              </a:bodyPr>
              <a:lstStyle/>
              <a:p>
                <a:endParaRPr lang="en-US"/>
              </a:p>
            </p:txBody>
          </p:sp>
          <p:sp>
            <p:nvSpPr>
              <p:cNvPr id="519" name="Graphic 4">
                <a:extLst>
                  <a:ext uri="{FF2B5EF4-FFF2-40B4-BE49-F238E27FC236}">
                    <a16:creationId xmlns:a16="http://schemas.microsoft.com/office/drawing/2014/main" id="{130CE2B1-DD62-405C-B85C-88F52C2E452B}"/>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noAutofit/>
              </a:bodyPr>
              <a:lstStyle/>
              <a:p>
                <a:endParaRPr lang="en-US"/>
              </a:p>
            </p:txBody>
          </p:sp>
          <p:sp>
            <p:nvSpPr>
              <p:cNvPr id="520" name="Graphic 4">
                <a:extLst>
                  <a:ext uri="{FF2B5EF4-FFF2-40B4-BE49-F238E27FC236}">
                    <a16:creationId xmlns:a16="http://schemas.microsoft.com/office/drawing/2014/main" id="{68B065BF-E0CD-4421-9C14-E8FACE46371F}"/>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noAutofit/>
              </a:bodyPr>
              <a:lstStyle/>
              <a:p>
                <a:endParaRPr lang="en-US"/>
              </a:p>
            </p:txBody>
          </p:sp>
          <p:sp>
            <p:nvSpPr>
              <p:cNvPr id="521" name="Graphic 4">
                <a:extLst>
                  <a:ext uri="{FF2B5EF4-FFF2-40B4-BE49-F238E27FC236}">
                    <a16:creationId xmlns:a16="http://schemas.microsoft.com/office/drawing/2014/main" id="{63F7732D-2723-48A5-ADF7-D1D5DA6A51B6}"/>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1">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noAutofit/>
              </a:bodyPr>
              <a:lstStyle/>
              <a:p>
                <a:endParaRPr lang="en-US"/>
              </a:p>
            </p:txBody>
          </p:sp>
          <p:sp>
            <p:nvSpPr>
              <p:cNvPr id="522" name="Graphic 4">
                <a:extLst>
                  <a:ext uri="{FF2B5EF4-FFF2-40B4-BE49-F238E27FC236}">
                    <a16:creationId xmlns:a16="http://schemas.microsoft.com/office/drawing/2014/main" id="{27D3227D-C8AA-40B6-8246-3324F5D9A9F7}"/>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noAutofit/>
              </a:bodyPr>
              <a:lstStyle/>
              <a:p>
                <a:endParaRPr lang="en-US"/>
              </a:p>
            </p:txBody>
          </p:sp>
          <p:sp>
            <p:nvSpPr>
              <p:cNvPr id="523" name="Graphic 4">
                <a:extLst>
                  <a:ext uri="{FF2B5EF4-FFF2-40B4-BE49-F238E27FC236}">
                    <a16:creationId xmlns:a16="http://schemas.microsoft.com/office/drawing/2014/main" id="{388B8F9C-9814-46CF-9AB5-1825D178E070}"/>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24" name="Graphic 4">
                <a:extLst>
                  <a:ext uri="{FF2B5EF4-FFF2-40B4-BE49-F238E27FC236}">
                    <a16:creationId xmlns:a16="http://schemas.microsoft.com/office/drawing/2014/main" id="{2E8DE138-F9E9-46A9-9364-B6DC0F618115}"/>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noAutofit/>
              </a:bodyPr>
              <a:lstStyle/>
              <a:p>
                <a:endParaRPr lang="en-US"/>
              </a:p>
            </p:txBody>
          </p:sp>
          <p:sp>
            <p:nvSpPr>
              <p:cNvPr id="525" name="Graphic 4">
                <a:extLst>
                  <a:ext uri="{FF2B5EF4-FFF2-40B4-BE49-F238E27FC236}">
                    <a16:creationId xmlns:a16="http://schemas.microsoft.com/office/drawing/2014/main" id="{4D94261C-FF8B-46B0-9409-2028F6B9EDAF}"/>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noAutofit/>
              </a:bodyPr>
              <a:lstStyle/>
              <a:p>
                <a:endParaRPr lang="en-US"/>
              </a:p>
            </p:txBody>
          </p:sp>
          <p:sp>
            <p:nvSpPr>
              <p:cNvPr id="526" name="Graphic 4">
                <a:extLst>
                  <a:ext uri="{FF2B5EF4-FFF2-40B4-BE49-F238E27FC236}">
                    <a16:creationId xmlns:a16="http://schemas.microsoft.com/office/drawing/2014/main" id="{3072299B-39E7-4E95-BE18-F2F3E0BCADC8}"/>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noAutofit/>
              </a:bodyPr>
              <a:lstStyle/>
              <a:p>
                <a:endParaRPr lang="en-US"/>
              </a:p>
            </p:txBody>
          </p:sp>
          <p:sp>
            <p:nvSpPr>
              <p:cNvPr id="527" name="Graphic 4">
                <a:extLst>
                  <a:ext uri="{FF2B5EF4-FFF2-40B4-BE49-F238E27FC236}">
                    <a16:creationId xmlns:a16="http://schemas.microsoft.com/office/drawing/2014/main" id="{E497E1FD-F765-4B50-8445-95C423C7EEC4}"/>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noAutofit/>
              </a:bodyPr>
              <a:lstStyle/>
              <a:p>
                <a:endParaRPr lang="en-US"/>
              </a:p>
            </p:txBody>
          </p:sp>
          <p:sp>
            <p:nvSpPr>
              <p:cNvPr id="528" name="Graphic 4">
                <a:extLst>
                  <a:ext uri="{FF2B5EF4-FFF2-40B4-BE49-F238E27FC236}">
                    <a16:creationId xmlns:a16="http://schemas.microsoft.com/office/drawing/2014/main" id="{D7EF28DC-2E53-42D8-9DAC-8C03DFBCA8F6}"/>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noAutofit/>
              </a:bodyPr>
              <a:lstStyle/>
              <a:p>
                <a:endParaRPr lang="en-US"/>
              </a:p>
            </p:txBody>
          </p:sp>
          <p:sp>
            <p:nvSpPr>
              <p:cNvPr id="529" name="Graphic 4">
                <a:extLst>
                  <a:ext uri="{FF2B5EF4-FFF2-40B4-BE49-F238E27FC236}">
                    <a16:creationId xmlns:a16="http://schemas.microsoft.com/office/drawing/2014/main" id="{8F3CAD98-690E-4A0C-9CA8-E8B815B35E1D}"/>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noAutofit/>
              </a:bodyPr>
              <a:lstStyle/>
              <a:p>
                <a:endParaRPr lang="en-US"/>
              </a:p>
            </p:txBody>
          </p:sp>
          <p:sp>
            <p:nvSpPr>
              <p:cNvPr id="530" name="Graphic 4">
                <a:extLst>
                  <a:ext uri="{FF2B5EF4-FFF2-40B4-BE49-F238E27FC236}">
                    <a16:creationId xmlns:a16="http://schemas.microsoft.com/office/drawing/2014/main" id="{256F54EC-3720-423B-8621-B7B9FDEEA86C}"/>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8">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noAutofit/>
              </a:bodyPr>
              <a:lstStyle/>
              <a:p>
                <a:endParaRPr lang="en-US"/>
              </a:p>
            </p:txBody>
          </p:sp>
          <p:sp>
            <p:nvSpPr>
              <p:cNvPr id="531" name="Graphic 4">
                <a:extLst>
                  <a:ext uri="{FF2B5EF4-FFF2-40B4-BE49-F238E27FC236}">
                    <a16:creationId xmlns:a16="http://schemas.microsoft.com/office/drawing/2014/main" id="{EC37D99D-6E92-4D90-B9C9-FDC43BE1CA8C}"/>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noAutofit/>
              </a:bodyPr>
              <a:lstStyle/>
              <a:p>
                <a:endParaRPr lang="en-US"/>
              </a:p>
            </p:txBody>
          </p:sp>
          <p:sp>
            <p:nvSpPr>
              <p:cNvPr id="532" name="Graphic 4">
                <a:extLst>
                  <a:ext uri="{FF2B5EF4-FFF2-40B4-BE49-F238E27FC236}">
                    <a16:creationId xmlns:a16="http://schemas.microsoft.com/office/drawing/2014/main" id="{083BDA99-C552-4C19-9F92-65DDEB22A095}"/>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noAutofit/>
              </a:bodyPr>
              <a:lstStyle/>
              <a:p>
                <a:endParaRPr lang="en-US"/>
              </a:p>
            </p:txBody>
          </p:sp>
          <p:sp>
            <p:nvSpPr>
              <p:cNvPr id="533" name="Graphic 4">
                <a:extLst>
                  <a:ext uri="{FF2B5EF4-FFF2-40B4-BE49-F238E27FC236}">
                    <a16:creationId xmlns:a16="http://schemas.microsoft.com/office/drawing/2014/main" id="{815E498B-F5E8-4AD8-8350-93652E54EFE4}"/>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noAutofit/>
              </a:bodyPr>
              <a:lstStyle/>
              <a:p>
                <a:endParaRPr lang="en-US"/>
              </a:p>
            </p:txBody>
          </p:sp>
          <p:sp>
            <p:nvSpPr>
              <p:cNvPr id="534" name="Graphic 4">
                <a:extLst>
                  <a:ext uri="{FF2B5EF4-FFF2-40B4-BE49-F238E27FC236}">
                    <a16:creationId xmlns:a16="http://schemas.microsoft.com/office/drawing/2014/main" id="{482CC0D6-5925-4335-B2EC-507405623FD4}"/>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noAutofit/>
              </a:bodyPr>
              <a:lstStyle/>
              <a:p>
                <a:endParaRPr lang="en-US"/>
              </a:p>
            </p:txBody>
          </p:sp>
          <p:sp>
            <p:nvSpPr>
              <p:cNvPr id="535" name="Graphic 4">
                <a:extLst>
                  <a:ext uri="{FF2B5EF4-FFF2-40B4-BE49-F238E27FC236}">
                    <a16:creationId xmlns:a16="http://schemas.microsoft.com/office/drawing/2014/main" id="{4AB1C829-BE78-41CE-94CC-971D4E95864A}"/>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noAutofit/>
              </a:bodyPr>
              <a:lstStyle/>
              <a:p>
                <a:endParaRPr lang="en-US"/>
              </a:p>
            </p:txBody>
          </p:sp>
          <p:sp>
            <p:nvSpPr>
              <p:cNvPr id="536" name="Graphic 4">
                <a:extLst>
                  <a:ext uri="{FF2B5EF4-FFF2-40B4-BE49-F238E27FC236}">
                    <a16:creationId xmlns:a16="http://schemas.microsoft.com/office/drawing/2014/main" id="{8DC19415-A684-427A-A4E6-D548BE24ADC0}"/>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noAutofit/>
              </a:bodyPr>
              <a:lstStyle/>
              <a:p>
                <a:endParaRPr lang="en-US"/>
              </a:p>
            </p:txBody>
          </p:sp>
          <p:sp>
            <p:nvSpPr>
              <p:cNvPr id="537" name="Graphic 4">
                <a:extLst>
                  <a:ext uri="{FF2B5EF4-FFF2-40B4-BE49-F238E27FC236}">
                    <a16:creationId xmlns:a16="http://schemas.microsoft.com/office/drawing/2014/main" id="{51F587D3-96A6-4AF5-8DAC-1C86FADBF6B4}"/>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8">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noAutofit/>
              </a:bodyPr>
              <a:lstStyle/>
              <a:p>
                <a:endParaRPr lang="en-US"/>
              </a:p>
            </p:txBody>
          </p:sp>
          <p:sp>
            <p:nvSpPr>
              <p:cNvPr id="538" name="Graphic 4">
                <a:extLst>
                  <a:ext uri="{FF2B5EF4-FFF2-40B4-BE49-F238E27FC236}">
                    <a16:creationId xmlns:a16="http://schemas.microsoft.com/office/drawing/2014/main" id="{95DFFA1C-00E2-4B48-9D51-74DDFDF20F87}"/>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noAutofit/>
              </a:bodyPr>
              <a:lstStyle/>
              <a:p>
                <a:endParaRPr lang="en-US"/>
              </a:p>
            </p:txBody>
          </p:sp>
          <p:sp>
            <p:nvSpPr>
              <p:cNvPr id="539" name="Graphic 4">
                <a:extLst>
                  <a:ext uri="{FF2B5EF4-FFF2-40B4-BE49-F238E27FC236}">
                    <a16:creationId xmlns:a16="http://schemas.microsoft.com/office/drawing/2014/main" id="{11D2B461-2AE8-44C6-A2F1-5DA13711825D}"/>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8">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noAutofit/>
              </a:bodyPr>
              <a:lstStyle/>
              <a:p>
                <a:endParaRPr lang="en-US"/>
              </a:p>
            </p:txBody>
          </p:sp>
          <p:sp>
            <p:nvSpPr>
              <p:cNvPr id="540" name="Graphic 4">
                <a:extLst>
                  <a:ext uri="{FF2B5EF4-FFF2-40B4-BE49-F238E27FC236}">
                    <a16:creationId xmlns:a16="http://schemas.microsoft.com/office/drawing/2014/main" id="{E744DBA2-8C01-4925-A5E7-E01BBDD15D64}"/>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noAutofit/>
              </a:bodyPr>
              <a:lstStyle/>
              <a:p>
                <a:endParaRPr lang="en-US"/>
              </a:p>
            </p:txBody>
          </p:sp>
          <p:sp>
            <p:nvSpPr>
              <p:cNvPr id="541" name="Graphic 4">
                <a:extLst>
                  <a:ext uri="{FF2B5EF4-FFF2-40B4-BE49-F238E27FC236}">
                    <a16:creationId xmlns:a16="http://schemas.microsoft.com/office/drawing/2014/main" id="{F0BF2F14-A9F3-491A-880F-1E2F57EDCCB7}"/>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noAutofit/>
              </a:bodyPr>
              <a:lstStyle/>
              <a:p>
                <a:endParaRPr lang="en-US"/>
              </a:p>
            </p:txBody>
          </p:sp>
          <p:sp>
            <p:nvSpPr>
              <p:cNvPr id="542" name="Graphic 4">
                <a:extLst>
                  <a:ext uri="{FF2B5EF4-FFF2-40B4-BE49-F238E27FC236}">
                    <a16:creationId xmlns:a16="http://schemas.microsoft.com/office/drawing/2014/main" id="{2688ED99-8E17-4008-AE2F-CE84FB4DF288}"/>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noAutofit/>
              </a:bodyPr>
              <a:lstStyle/>
              <a:p>
                <a:endParaRPr lang="en-US"/>
              </a:p>
            </p:txBody>
          </p:sp>
          <p:sp>
            <p:nvSpPr>
              <p:cNvPr id="543" name="Graphic 4">
                <a:extLst>
                  <a:ext uri="{FF2B5EF4-FFF2-40B4-BE49-F238E27FC236}">
                    <a16:creationId xmlns:a16="http://schemas.microsoft.com/office/drawing/2014/main" id="{A08E0BF2-1D9D-48C6-8E68-E6FE414E9A16}"/>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noAutofit/>
              </a:bodyPr>
              <a:lstStyle/>
              <a:p>
                <a:endParaRPr lang="en-US"/>
              </a:p>
            </p:txBody>
          </p:sp>
          <p:sp>
            <p:nvSpPr>
              <p:cNvPr id="544" name="Graphic 4">
                <a:extLst>
                  <a:ext uri="{FF2B5EF4-FFF2-40B4-BE49-F238E27FC236}">
                    <a16:creationId xmlns:a16="http://schemas.microsoft.com/office/drawing/2014/main" id="{01A4EEE4-23A1-4AD3-9F2A-AB1F5FAD0BED}"/>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noAutofit/>
              </a:bodyPr>
              <a:lstStyle/>
              <a:p>
                <a:endParaRPr lang="en-US"/>
              </a:p>
            </p:txBody>
          </p:sp>
          <p:sp>
            <p:nvSpPr>
              <p:cNvPr id="545" name="Graphic 4">
                <a:extLst>
                  <a:ext uri="{FF2B5EF4-FFF2-40B4-BE49-F238E27FC236}">
                    <a16:creationId xmlns:a16="http://schemas.microsoft.com/office/drawing/2014/main" id="{4288619B-2FF3-432C-B64D-8C1B9B3A032E}"/>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noAutofit/>
              </a:bodyPr>
              <a:lstStyle/>
              <a:p>
                <a:endParaRPr lang="en-US"/>
              </a:p>
            </p:txBody>
          </p:sp>
          <p:sp>
            <p:nvSpPr>
              <p:cNvPr id="546" name="Graphic 4">
                <a:extLst>
                  <a:ext uri="{FF2B5EF4-FFF2-40B4-BE49-F238E27FC236}">
                    <a16:creationId xmlns:a16="http://schemas.microsoft.com/office/drawing/2014/main" id="{CC96E1E0-DFE8-419E-B96B-86694283073D}"/>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noAutofit/>
              </a:bodyPr>
              <a:lstStyle/>
              <a:p>
                <a:endParaRPr lang="en-US"/>
              </a:p>
            </p:txBody>
          </p:sp>
          <p:sp>
            <p:nvSpPr>
              <p:cNvPr id="547" name="Graphic 4">
                <a:extLst>
                  <a:ext uri="{FF2B5EF4-FFF2-40B4-BE49-F238E27FC236}">
                    <a16:creationId xmlns:a16="http://schemas.microsoft.com/office/drawing/2014/main" id="{1EFE51EF-36C3-4CBA-A53E-444FDF9663FB}"/>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noAutofit/>
              </a:bodyPr>
              <a:lstStyle/>
              <a:p>
                <a:endParaRPr lang="en-US"/>
              </a:p>
            </p:txBody>
          </p:sp>
          <p:sp>
            <p:nvSpPr>
              <p:cNvPr id="548" name="Graphic 4">
                <a:extLst>
                  <a:ext uri="{FF2B5EF4-FFF2-40B4-BE49-F238E27FC236}">
                    <a16:creationId xmlns:a16="http://schemas.microsoft.com/office/drawing/2014/main" id="{B3EEB61A-BF7D-4A2A-8173-A419A05AF037}"/>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noAutofit/>
              </a:bodyPr>
              <a:lstStyle/>
              <a:p>
                <a:endParaRPr lang="en-US"/>
              </a:p>
            </p:txBody>
          </p:sp>
          <p:sp>
            <p:nvSpPr>
              <p:cNvPr id="549" name="Graphic 4">
                <a:extLst>
                  <a:ext uri="{FF2B5EF4-FFF2-40B4-BE49-F238E27FC236}">
                    <a16:creationId xmlns:a16="http://schemas.microsoft.com/office/drawing/2014/main" id="{8BF31196-785E-4441-8C38-D8E9FA4C51EB}"/>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noAutofit/>
              </a:bodyPr>
              <a:lstStyle/>
              <a:p>
                <a:endParaRPr lang="en-US"/>
              </a:p>
            </p:txBody>
          </p:sp>
          <p:sp>
            <p:nvSpPr>
              <p:cNvPr id="550" name="Graphic 4">
                <a:extLst>
                  <a:ext uri="{FF2B5EF4-FFF2-40B4-BE49-F238E27FC236}">
                    <a16:creationId xmlns:a16="http://schemas.microsoft.com/office/drawing/2014/main" id="{AFD0FE01-F1B9-4E1A-BB90-74A9DA52DA10}"/>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1">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noAutofit/>
              </a:bodyPr>
              <a:lstStyle/>
              <a:p>
                <a:endParaRPr lang="en-US"/>
              </a:p>
            </p:txBody>
          </p:sp>
          <p:sp>
            <p:nvSpPr>
              <p:cNvPr id="551" name="Graphic 4">
                <a:extLst>
                  <a:ext uri="{FF2B5EF4-FFF2-40B4-BE49-F238E27FC236}">
                    <a16:creationId xmlns:a16="http://schemas.microsoft.com/office/drawing/2014/main" id="{31FE8447-4AEB-4B3E-9CBC-D4FFF3ECC80C}"/>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8">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noAutofit/>
              </a:bodyPr>
              <a:lstStyle/>
              <a:p>
                <a:endParaRPr lang="en-US"/>
              </a:p>
            </p:txBody>
          </p:sp>
          <p:sp>
            <p:nvSpPr>
              <p:cNvPr id="552" name="Graphic 4">
                <a:extLst>
                  <a:ext uri="{FF2B5EF4-FFF2-40B4-BE49-F238E27FC236}">
                    <a16:creationId xmlns:a16="http://schemas.microsoft.com/office/drawing/2014/main" id="{A83661D3-2BEF-4772-8079-EF7FC9D7FF2F}"/>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noAutofit/>
              </a:bodyPr>
              <a:lstStyle/>
              <a:p>
                <a:endParaRPr lang="en-US"/>
              </a:p>
            </p:txBody>
          </p:sp>
          <p:sp>
            <p:nvSpPr>
              <p:cNvPr id="553" name="Graphic 4">
                <a:extLst>
                  <a:ext uri="{FF2B5EF4-FFF2-40B4-BE49-F238E27FC236}">
                    <a16:creationId xmlns:a16="http://schemas.microsoft.com/office/drawing/2014/main" id="{DE9E5FC1-8EA3-4BAD-AE2F-FC5EE0E921E5}"/>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noAutofit/>
              </a:bodyPr>
              <a:lstStyle/>
              <a:p>
                <a:endParaRPr lang="en-US"/>
              </a:p>
            </p:txBody>
          </p:sp>
          <p:sp>
            <p:nvSpPr>
              <p:cNvPr id="554" name="Graphic 4">
                <a:extLst>
                  <a:ext uri="{FF2B5EF4-FFF2-40B4-BE49-F238E27FC236}">
                    <a16:creationId xmlns:a16="http://schemas.microsoft.com/office/drawing/2014/main" id="{708D356E-41DE-41C5-AF2B-E31866BF15EF}"/>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noAutofit/>
              </a:bodyPr>
              <a:lstStyle/>
              <a:p>
                <a:endParaRPr lang="en-US"/>
              </a:p>
            </p:txBody>
          </p:sp>
          <p:sp>
            <p:nvSpPr>
              <p:cNvPr id="555" name="Graphic 4">
                <a:extLst>
                  <a:ext uri="{FF2B5EF4-FFF2-40B4-BE49-F238E27FC236}">
                    <a16:creationId xmlns:a16="http://schemas.microsoft.com/office/drawing/2014/main" id="{274A3522-68F1-43A6-AAA2-E323933805E6}"/>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noAutofit/>
              </a:bodyPr>
              <a:lstStyle/>
              <a:p>
                <a:endParaRPr lang="en-US"/>
              </a:p>
            </p:txBody>
          </p:sp>
          <p:sp>
            <p:nvSpPr>
              <p:cNvPr id="556" name="Graphic 4">
                <a:extLst>
                  <a:ext uri="{FF2B5EF4-FFF2-40B4-BE49-F238E27FC236}">
                    <a16:creationId xmlns:a16="http://schemas.microsoft.com/office/drawing/2014/main" id="{46308CED-3887-4656-ACB0-7D323AFB552C}"/>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noAutofit/>
              </a:bodyPr>
              <a:lstStyle/>
              <a:p>
                <a:endParaRPr lang="en-US"/>
              </a:p>
            </p:txBody>
          </p:sp>
          <p:sp>
            <p:nvSpPr>
              <p:cNvPr id="557" name="Graphic 4">
                <a:extLst>
                  <a:ext uri="{FF2B5EF4-FFF2-40B4-BE49-F238E27FC236}">
                    <a16:creationId xmlns:a16="http://schemas.microsoft.com/office/drawing/2014/main" id="{E884E44A-C47A-4244-A208-BA04F8D2638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noAutofit/>
              </a:bodyPr>
              <a:lstStyle/>
              <a:p>
                <a:endParaRPr lang="en-US"/>
              </a:p>
            </p:txBody>
          </p:sp>
          <p:sp>
            <p:nvSpPr>
              <p:cNvPr id="558" name="Graphic 4">
                <a:extLst>
                  <a:ext uri="{FF2B5EF4-FFF2-40B4-BE49-F238E27FC236}">
                    <a16:creationId xmlns:a16="http://schemas.microsoft.com/office/drawing/2014/main" id="{50DCED31-C1F2-4905-840D-6423D416DF59}"/>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6" h="106098">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noAutofit/>
              </a:bodyPr>
              <a:lstStyle/>
              <a:p>
                <a:endParaRPr lang="en-US"/>
              </a:p>
            </p:txBody>
          </p:sp>
          <p:sp>
            <p:nvSpPr>
              <p:cNvPr id="559" name="Graphic 4">
                <a:extLst>
                  <a:ext uri="{FF2B5EF4-FFF2-40B4-BE49-F238E27FC236}">
                    <a16:creationId xmlns:a16="http://schemas.microsoft.com/office/drawing/2014/main" id="{F3B3E178-0AC7-4277-A05F-0824680237DD}"/>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noAutofit/>
              </a:bodyPr>
              <a:lstStyle/>
              <a:p>
                <a:endParaRPr lang="en-US"/>
              </a:p>
            </p:txBody>
          </p:sp>
          <p:sp>
            <p:nvSpPr>
              <p:cNvPr id="560" name="Graphic 4">
                <a:extLst>
                  <a:ext uri="{FF2B5EF4-FFF2-40B4-BE49-F238E27FC236}">
                    <a16:creationId xmlns:a16="http://schemas.microsoft.com/office/drawing/2014/main" id="{B10E3275-DD41-4834-A021-23A03689DB40}"/>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6" h="106098">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noAutofit/>
              </a:bodyPr>
              <a:lstStyle/>
              <a:p>
                <a:endParaRPr lang="en-US"/>
              </a:p>
            </p:txBody>
          </p:sp>
          <p:sp>
            <p:nvSpPr>
              <p:cNvPr id="561" name="Graphic 4">
                <a:extLst>
                  <a:ext uri="{FF2B5EF4-FFF2-40B4-BE49-F238E27FC236}">
                    <a16:creationId xmlns:a16="http://schemas.microsoft.com/office/drawing/2014/main" id="{CB512118-F254-4FE9-B2CC-72916F19A798}"/>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noAutofit/>
              </a:bodyPr>
              <a:lstStyle/>
              <a:p>
                <a:endParaRPr lang="en-US"/>
              </a:p>
            </p:txBody>
          </p:sp>
          <p:sp>
            <p:nvSpPr>
              <p:cNvPr id="562" name="Graphic 4">
                <a:extLst>
                  <a:ext uri="{FF2B5EF4-FFF2-40B4-BE49-F238E27FC236}">
                    <a16:creationId xmlns:a16="http://schemas.microsoft.com/office/drawing/2014/main" id="{4AB2C91B-40E1-4ACE-86F2-44E4A8785A2A}"/>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noAutofit/>
              </a:bodyPr>
              <a:lstStyle/>
              <a:p>
                <a:endParaRPr lang="en-US"/>
              </a:p>
            </p:txBody>
          </p:sp>
          <p:sp>
            <p:nvSpPr>
              <p:cNvPr id="563" name="Graphic 4">
                <a:extLst>
                  <a:ext uri="{FF2B5EF4-FFF2-40B4-BE49-F238E27FC236}">
                    <a16:creationId xmlns:a16="http://schemas.microsoft.com/office/drawing/2014/main" id="{B265663F-0C79-472D-BC1A-C9CEAA87DBA9}"/>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64" name="Graphic 4">
                <a:extLst>
                  <a:ext uri="{FF2B5EF4-FFF2-40B4-BE49-F238E27FC236}">
                    <a16:creationId xmlns:a16="http://schemas.microsoft.com/office/drawing/2014/main" id="{11896924-BC8F-4F16-B751-FFA10E2BDBD8}"/>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65" name="Graphic 4">
                <a:extLst>
                  <a:ext uri="{FF2B5EF4-FFF2-40B4-BE49-F238E27FC236}">
                    <a16:creationId xmlns:a16="http://schemas.microsoft.com/office/drawing/2014/main" id="{5EA3B5AA-9BBD-411E-A30A-109CAA782DEC}"/>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noAutofit/>
              </a:bodyPr>
              <a:lstStyle/>
              <a:p>
                <a:endParaRPr lang="en-US"/>
              </a:p>
            </p:txBody>
          </p:sp>
          <p:sp>
            <p:nvSpPr>
              <p:cNvPr id="566" name="Graphic 4">
                <a:extLst>
                  <a:ext uri="{FF2B5EF4-FFF2-40B4-BE49-F238E27FC236}">
                    <a16:creationId xmlns:a16="http://schemas.microsoft.com/office/drawing/2014/main" id="{97AD5D69-6DEC-4DBC-87BA-4D7C6292249D}"/>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noAutofit/>
              </a:bodyPr>
              <a:lstStyle/>
              <a:p>
                <a:endParaRPr lang="en-US"/>
              </a:p>
            </p:txBody>
          </p:sp>
          <p:sp>
            <p:nvSpPr>
              <p:cNvPr id="567" name="Graphic 4">
                <a:extLst>
                  <a:ext uri="{FF2B5EF4-FFF2-40B4-BE49-F238E27FC236}">
                    <a16:creationId xmlns:a16="http://schemas.microsoft.com/office/drawing/2014/main" id="{62A7EDF9-10DB-4A9A-A45C-C0147CE57CBA}"/>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noAutofit/>
              </a:bodyPr>
              <a:lstStyle/>
              <a:p>
                <a:endParaRPr lang="en-US"/>
              </a:p>
            </p:txBody>
          </p:sp>
          <p:sp>
            <p:nvSpPr>
              <p:cNvPr id="568" name="Graphic 4">
                <a:extLst>
                  <a:ext uri="{FF2B5EF4-FFF2-40B4-BE49-F238E27FC236}">
                    <a16:creationId xmlns:a16="http://schemas.microsoft.com/office/drawing/2014/main" id="{20E0408F-3667-42B8-BB17-7C2949754C67}"/>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69" name="Graphic 4">
                <a:extLst>
                  <a:ext uri="{FF2B5EF4-FFF2-40B4-BE49-F238E27FC236}">
                    <a16:creationId xmlns:a16="http://schemas.microsoft.com/office/drawing/2014/main" id="{3FBD90D7-E51D-4A3C-8FF2-BC27CE853CC7}"/>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70" name="Graphic 4">
                <a:extLst>
                  <a:ext uri="{FF2B5EF4-FFF2-40B4-BE49-F238E27FC236}">
                    <a16:creationId xmlns:a16="http://schemas.microsoft.com/office/drawing/2014/main" id="{0BDD6E2D-C985-453E-B5DF-BC80DFB5F5C0}"/>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noAutofit/>
              </a:bodyPr>
              <a:lstStyle/>
              <a:p>
                <a:endParaRPr lang="en-US"/>
              </a:p>
            </p:txBody>
          </p:sp>
          <p:sp>
            <p:nvSpPr>
              <p:cNvPr id="571" name="Graphic 4">
                <a:extLst>
                  <a:ext uri="{FF2B5EF4-FFF2-40B4-BE49-F238E27FC236}">
                    <a16:creationId xmlns:a16="http://schemas.microsoft.com/office/drawing/2014/main" id="{FB11DD5C-E0D1-4AD7-A79F-99EE1F74B3F3}"/>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noAutofit/>
              </a:bodyPr>
              <a:lstStyle/>
              <a:p>
                <a:endParaRPr lang="en-US"/>
              </a:p>
            </p:txBody>
          </p:sp>
          <p:sp>
            <p:nvSpPr>
              <p:cNvPr id="572" name="Graphic 4">
                <a:extLst>
                  <a:ext uri="{FF2B5EF4-FFF2-40B4-BE49-F238E27FC236}">
                    <a16:creationId xmlns:a16="http://schemas.microsoft.com/office/drawing/2014/main" id="{CFB872FC-B06F-40D0-B365-49F0ABF97125}"/>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noAutofit/>
              </a:bodyPr>
              <a:lstStyle/>
              <a:p>
                <a:endParaRPr lang="en-US"/>
              </a:p>
            </p:txBody>
          </p:sp>
          <p:sp>
            <p:nvSpPr>
              <p:cNvPr id="573" name="Graphic 4">
                <a:extLst>
                  <a:ext uri="{FF2B5EF4-FFF2-40B4-BE49-F238E27FC236}">
                    <a16:creationId xmlns:a16="http://schemas.microsoft.com/office/drawing/2014/main" id="{7FE625EB-9AC1-496B-AD2D-5CABE050FA13}"/>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74" name="Graphic 4">
                <a:extLst>
                  <a:ext uri="{FF2B5EF4-FFF2-40B4-BE49-F238E27FC236}">
                    <a16:creationId xmlns:a16="http://schemas.microsoft.com/office/drawing/2014/main" id="{9DDD42DA-4248-4A15-B9CE-A506BB04D6CA}"/>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75" name="Graphic 4">
                <a:extLst>
                  <a:ext uri="{FF2B5EF4-FFF2-40B4-BE49-F238E27FC236}">
                    <a16:creationId xmlns:a16="http://schemas.microsoft.com/office/drawing/2014/main" id="{C7E4A860-4DE0-4AE1-A26E-AE1489276366}"/>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noAutofit/>
              </a:bodyPr>
              <a:lstStyle/>
              <a:p>
                <a:endParaRPr lang="en-US"/>
              </a:p>
            </p:txBody>
          </p:sp>
          <p:sp>
            <p:nvSpPr>
              <p:cNvPr id="576" name="Graphic 4">
                <a:extLst>
                  <a:ext uri="{FF2B5EF4-FFF2-40B4-BE49-F238E27FC236}">
                    <a16:creationId xmlns:a16="http://schemas.microsoft.com/office/drawing/2014/main" id="{4A67A94A-4DFD-48D4-9184-F08639B18860}"/>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noAutofit/>
              </a:bodyPr>
              <a:lstStyle/>
              <a:p>
                <a:endParaRPr lang="en-US"/>
              </a:p>
            </p:txBody>
          </p:sp>
          <p:sp>
            <p:nvSpPr>
              <p:cNvPr id="577" name="Graphic 4">
                <a:extLst>
                  <a:ext uri="{FF2B5EF4-FFF2-40B4-BE49-F238E27FC236}">
                    <a16:creationId xmlns:a16="http://schemas.microsoft.com/office/drawing/2014/main" id="{0CD7B5A5-8D37-4956-98C5-5F6FE7661396}"/>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noAutofit/>
              </a:bodyPr>
              <a:lstStyle/>
              <a:p>
                <a:endParaRPr lang="en-US"/>
              </a:p>
            </p:txBody>
          </p:sp>
          <p:sp>
            <p:nvSpPr>
              <p:cNvPr id="578" name="Graphic 4">
                <a:extLst>
                  <a:ext uri="{FF2B5EF4-FFF2-40B4-BE49-F238E27FC236}">
                    <a16:creationId xmlns:a16="http://schemas.microsoft.com/office/drawing/2014/main" id="{18857417-A0AD-4E41-A276-8A4731FF2562}"/>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noAutofit/>
              </a:bodyPr>
              <a:lstStyle/>
              <a:p>
                <a:endParaRPr lang="en-US"/>
              </a:p>
            </p:txBody>
          </p:sp>
          <p:sp>
            <p:nvSpPr>
              <p:cNvPr id="579" name="Graphic 4">
                <a:extLst>
                  <a:ext uri="{FF2B5EF4-FFF2-40B4-BE49-F238E27FC236}">
                    <a16:creationId xmlns:a16="http://schemas.microsoft.com/office/drawing/2014/main" id="{1545F85D-CA67-4BCA-B282-BE1B4D41B140}"/>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noAutofit/>
              </a:bodyPr>
              <a:lstStyle/>
              <a:p>
                <a:endParaRPr lang="en-US"/>
              </a:p>
            </p:txBody>
          </p:sp>
          <p:sp>
            <p:nvSpPr>
              <p:cNvPr id="580" name="Graphic 4">
                <a:extLst>
                  <a:ext uri="{FF2B5EF4-FFF2-40B4-BE49-F238E27FC236}">
                    <a16:creationId xmlns:a16="http://schemas.microsoft.com/office/drawing/2014/main" id="{7D915E73-3948-4AD9-A319-F53B09EC0AE0}"/>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noAutofit/>
              </a:bodyPr>
              <a:lstStyle/>
              <a:p>
                <a:endParaRPr lang="en-US"/>
              </a:p>
            </p:txBody>
          </p:sp>
          <p:sp>
            <p:nvSpPr>
              <p:cNvPr id="581" name="Graphic 4">
                <a:extLst>
                  <a:ext uri="{FF2B5EF4-FFF2-40B4-BE49-F238E27FC236}">
                    <a16:creationId xmlns:a16="http://schemas.microsoft.com/office/drawing/2014/main" id="{14EB0A2B-4BAD-477E-95DD-8B981FC285EC}"/>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noAutofit/>
              </a:bodyPr>
              <a:lstStyle/>
              <a:p>
                <a:endParaRPr lang="en-US"/>
              </a:p>
            </p:txBody>
          </p:sp>
          <p:sp>
            <p:nvSpPr>
              <p:cNvPr id="582" name="Graphic 4">
                <a:extLst>
                  <a:ext uri="{FF2B5EF4-FFF2-40B4-BE49-F238E27FC236}">
                    <a16:creationId xmlns:a16="http://schemas.microsoft.com/office/drawing/2014/main" id="{B7E41760-EC90-4787-BB4B-0D477F281E47}"/>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noAutofit/>
              </a:bodyPr>
              <a:lstStyle/>
              <a:p>
                <a:endParaRPr lang="en-US"/>
              </a:p>
            </p:txBody>
          </p:sp>
          <p:sp>
            <p:nvSpPr>
              <p:cNvPr id="583" name="Graphic 4">
                <a:extLst>
                  <a:ext uri="{FF2B5EF4-FFF2-40B4-BE49-F238E27FC236}">
                    <a16:creationId xmlns:a16="http://schemas.microsoft.com/office/drawing/2014/main" id="{DB37EA69-A5AA-4E8B-A0D0-04832182AF7F}"/>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noAutofit/>
              </a:bodyPr>
              <a:lstStyle/>
              <a:p>
                <a:endParaRPr lang="en-US"/>
              </a:p>
            </p:txBody>
          </p:sp>
          <p:sp>
            <p:nvSpPr>
              <p:cNvPr id="584" name="Graphic 4">
                <a:extLst>
                  <a:ext uri="{FF2B5EF4-FFF2-40B4-BE49-F238E27FC236}">
                    <a16:creationId xmlns:a16="http://schemas.microsoft.com/office/drawing/2014/main" id="{3CE23603-5B83-43CC-8634-6EBB64AE5979}"/>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noAutofit/>
              </a:bodyPr>
              <a:lstStyle/>
              <a:p>
                <a:endParaRPr lang="en-US"/>
              </a:p>
            </p:txBody>
          </p:sp>
          <p:sp>
            <p:nvSpPr>
              <p:cNvPr id="585" name="Graphic 4">
                <a:extLst>
                  <a:ext uri="{FF2B5EF4-FFF2-40B4-BE49-F238E27FC236}">
                    <a16:creationId xmlns:a16="http://schemas.microsoft.com/office/drawing/2014/main" id="{639AA3DE-041C-4261-AC69-FE71136F80CB}"/>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noAutofit/>
              </a:bodyPr>
              <a:lstStyle/>
              <a:p>
                <a:endParaRPr lang="en-US"/>
              </a:p>
            </p:txBody>
          </p:sp>
          <p:sp>
            <p:nvSpPr>
              <p:cNvPr id="586" name="Graphic 4">
                <a:extLst>
                  <a:ext uri="{FF2B5EF4-FFF2-40B4-BE49-F238E27FC236}">
                    <a16:creationId xmlns:a16="http://schemas.microsoft.com/office/drawing/2014/main" id="{02613D71-C30E-4D73-B326-6834CAB381F1}"/>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noAutofit/>
              </a:bodyPr>
              <a:lstStyle/>
              <a:p>
                <a:endParaRPr lang="en-US"/>
              </a:p>
            </p:txBody>
          </p:sp>
          <p:sp>
            <p:nvSpPr>
              <p:cNvPr id="587" name="Graphic 4">
                <a:extLst>
                  <a:ext uri="{FF2B5EF4-FFF2-40B4-BE49-F238E27FC236}">
                    <a16:creationId xmlns:a16="http://schemas.microsoft.com/office/drawing/2014/main" id="{2B602941-3588-4E59-84F2-91A5EE8026E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noAutofit/>
              </a:bodyPr>
              <a:lstStyle/>
              <a:p>
                <a:endParaRPr lang="en-US"/>
              </a:p>
            </p:txBody>
          </p:sp>
          <p:sp>
            <p:nvSpPr>
              <p:cNvPr id="588" name="Graphic 4">
                <a:extLst>
                  <a:ext uri="{FF2B5EF4-FFF2-40B4-BE49-F238E27FC236}">
                    <a16:creationId xmlns:a16="http://schemas.microsoft.com/office/drawing/2014/main" id="{526A629F-3C59-44C7-BF52-3062DDC6B87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89" name="Graphic 4">
                <a:extLst>
                  <a:ext uri="{FF2B5EF4-FFF2-40B4-BE49-F238E27FC236}">
                    <a16:creationId xmlns:a16="http://schemas.microsoft.com/office/drawing/2014/main" id="{3BFD69C3-D34D-4896-9C6A-FE91DD7A563C}"/>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90" name="Graphic 4">
                <a:extLst>
                  <a:ext uri="{FF2B5EF4-FFF2-40B4-BE49-F238E27FC236}">
                    <a16:creationId xmlns:a16="http://schemas.microsoft.com/office/drawing/2014/main" id="{5CF6AD42-6BCE-415E-9D96-4DE652974FD7}"/>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noAutofit/>
              </a:bodyPr>
              <a:lstStyle/>
              <a:p>
                <a:endParaRPr lang="en-US"/>
              </a:p>
            </p:txBody>
          </p:sp>
          <p:sp>
            <p:nvSpPr>
              <p:cNvPr id="591" name="Graphic 4">
                <a:extLst>
                  <a:ext uri="{FF2B5EF4-FFF2-40B4-BE49-F238E27FC236}">
                    <a16:creationId xmlns:a16="http://schemas.microsoft.com/office/drawing/2014/main" id="{83EC228C-F475-449C-A3BA-7E68848FCA2D}"/>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noAutofit/>
              </a:bodyPr>
              <a:lstStyle/>
              <a:p>
                <a:endParaRPr lang="en-US"/>
              </a:p>
            </p:txBody>
          </p:sp>
          <p:sp>
            <p:nvSpPr>
              <p:cNvPr id="592" name="Graphic 4">
                <a:extLst>
                  <a:ext uri="{FF2B5EF4-FFF2-40B4-BE49-F238E27FC236}">
                    <a16:creationId xmlns:a16="http://schemas.microsoft.com/office/drawing/2014/main" id="{68C96AA0-8D56-4416-9784-02979A145AD8}"/>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noAutofit/>
              </a:bodyPr>
              <a:lstStyle/>
              <a:p>
                <a:endParaRPr lang="en-US"/>
              </a:p>
            </p:txBody>
          </p:sp>
          <p:sp>
            <p:nvSpPr>
              <p:cNvPr id="593" name="Graphic 4">
                <a:extLst>
                  <a:ext uri="{FF2B5EF4-FFF2-40B4-BE49-F238E27FC236}">
                    <a16:creationId xmlns:a16="http://schemas.microsoft.com/office/drawing/2014/main" id="{A4F027E7-62AF-443D-B186-70CC86C1AE3E}"/>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noAutofit/>
              </a:bodyPr>
              <a:lstStyle/>
              <a:p>
                <a:endParaRPr lang="en-US"/>
              </a:p>
            </p:txBody>
          </p:sp>
          <p:sp>
            <p:nvSpPr>
              <p:cNvPr id="594" name="Graphic 4">
                <a:extLst>
                  <a:ext uri="{FF2B5EF4-FFF2-40B4-BE49-F238E27FC236}">
                    <a16:creationId xmlns:a16="http://schemas.microsoft.com/office/drawing/2014/main" id="{40E03D50-602F-430B-9938-C557D3CAF830}"/>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noAutofit/>
              </a:bodyPr>
              <a:lstStyle/>
              <a:p>
                <a:endParaRPr lang="en-US"/>
              </a:p>
            </p:txBody>
          </p:sp>
          <p:sp>
            <p:nvSpPr>
              <p:cNvPr id="595" name="Graphic 4">
                <a:extLst>
                  <a:ext uri="{FF2B5EF4-FFF2-40B4-BE49-F238E27FC236}">
                    <a16:creationId xmlns:a16="http://schemas.microsoft.com/office/drawing/2014/main" id="{04BE7531-6429-4B33-8B14-D60B76C1BE1A}"/>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noAutofit/>
              </a:bodyPr>
              <a:lstStyle/>
              <a:p>
                <a:endParaRPr lang="en-US"/>
              </a:p>
            </p:txBody>
          </p:sp>
          <p:sp>
            <p:nvSpPr>
              <p:cNvPr id="596" name="Graphic 4">
                <a:extLst>
                  <a:ext uri="{FF2B5EF4-FFF2-40B4-BE49-F238E27FC236}">
                    <a16:creationId xmlns:a16="http://schemas.microsoft.com/office/drawing/2014/main" id="{B2CD5A98-B7EB-4C72-9B44-B17D55D3521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noAutofit/>
              </a:bodyPr>
              <a:lstStyle/>
              <a:p>
                <a:endParaRPr lang="en-US"/>
              </a:p>
            </p:txBody>
          </p:sp>
          <p:sp>
            <p:nvSpPr>
              <p:cNvPr id="597" name="Graphic 4">
                <a:extLst>
                  <a:ext uri="{FF2B5EF4-FFF2-40B4-BE49-F238E27FC236}">
                    <a16:creationId xmlns:a16="http://schemas.microsoft.com/office/drawing/2014/main" id="{E1694701-52F8-4CD4-B82E-E56EAF595B7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noAutofit/>
              </a:bodyPr>
              <a:lstStyle/>
              <a:p>
                <a:endParaRPr lang="en-US"/>
              </a:p>
            </p:txBody>
          </p:sp>
          <p:sp>
            <p:nvSpPr>
              <p:cNvPr id="598" name="Graphic 4">
                <a:extLst>
                  <a:ext uri="{FF2B5EF4-FFF2-40B4-BE49-F238E27FC236}">
                    <a16:creationId xmlns:a16="http://schemas.microsoft.com/office/drawing/2014/main" id="{F2DE97AE-20A1-4439-8713-96F972952DCB}"/>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599" name="Graphic 4">
                <a:extLst>
                  <a:ext uri="{FF2B5EF4-FFF2-40B4-BE49-F238E27FC236}">
                    <a16:creationId xmlns:a16="http://schemas.microsoft.com/office/drawing/2014/main" id="{2D605DA9-6173-4C13-B3D6-68ADF185071B}"/>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600" name="Graphic 4">
                <a:extLst>
                  <a:ext uri="{FF2B5EF4-FFF2-40B4-BE49-F238E27FC236}">
                    <a16:creationId xmlns:a16="http://schemas.microsoft.com/office/drawing/2014/main" id="{9175A405-A002-4EAE-9EA7-21230166DFDD}"/>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noAutofit/>
              </a:bodyPr>
              <a:lstStyle/>
              <a:p>
                <a:endParaRPr lang="en-US"/>
              </a:p>
            </p:txBody>
          </p:sp>
          <p:sp>
            <p:nvSpPr>
              <p:cNvPr id="601" name="Graphic 4">
                <a:extLst>
                  <a:ext uri="{FF2B5EF4-FFF2-40B4-BE49-F238E27FC236}">
                    <a16:creationId xmlns:a16="http://schemas.microsoft.com/office/drawing/2014/main" id="{09FC22B2-7B4F-48BC-9D34-BD5D8B2A9B62}"/>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noAutofit/>
              </a:bodyPr>
              <a:lstStyle/>
              <a:p>
                <a:endParaRPr lang="en-US"/>
              </a:p>
            </p:txBody>
          </p:sp>
          <p:sp>
            <p:nvSpPr>
              <p:cNvPr id="602" name="Graphic 4">
                <a:extLst>
                  <a:ext uri="{FF2B5EF4-FFF2-40B4-BE49-F238E27FC236}">
                    <a16:creationId xmlns:a16="http://schemas.microsoft.com/office/drawing/2014/main" id="{912280F6-07CF-44E6-982D-7C4F49CBF782}"/>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noAutofit/>
              </a:bodyPr>
              <a:lstStyle/>
              <a:p>
                <a:endParaRPr lang="en-US"/>
              </a:p>
            </p:txBody>
          </p:sp>
          <p:sp>
            <p:nvSpPr>
              <p:cNvPr id="603" name="Graphic 4">
                <a:extLst>
                  <a:ext uri="{FF2B5EF4-FFF2-40B4-BE49-F238E27FC236}">
                    <a16:creationId xmlns:a16="http://schemas.microsoft.com/office/drawing/2014/main" id="{864FD971-B5C9-4B66-A568-8D741AAEE757}"/>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noAutofit/>
              </a:bodyPr>
              <a:lstStyle/>
              <a:p>
                <a:endParaRPr lang="en-US"/>
              </a:p>
            </p:txBody>
          </p:sp>
          <p:sp>
            <p:nvSpPr>
              <p:cNvPr id="604" name="Graphic 4">
                <a:extLst>
                  <a:ext uri="{FF2B5EF4-FFF2-40B4-BE49-F238E27FC236}">
                    <a16:creationId xmlns:a16="http://schemas.microsoft.com/office/drawing/2014/main" id="{E33F44DE-ACC5-4D89-9EED-66BED09C194B}"/>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noAutofit/>
              </a:bodyPr>
              <a:lstStyle/>
              <a:p>
                <a:endParaRPr lang="en-US"/>
              </a:p>
            </p:txBody>
          </p:sp>
          <p:sp>
            <p:nvSpPr>
              <p:cNvPr id="605" name="Graphic 4">
                <a:extLst>
                  <a:ext uri="{FF2B5EF4-FFF2-40B4-BE49-F238E27FC236}">
                    <a16:creationId xmlns:a16="http://schemas.microsoft.com/office/drawing/2014/main" id="{C8A874B1-B097-4607-83E1-48ECEE5F7BB2}"/>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noAutofit/>
              </a:bodyPr>
              <a:lstStyle/>
              <a:p>
                <a:endParaRPr lang="en-US"/>
              </a:p>
            </p:txBody>
          </p:sp>
          <p:sp>
            <p:nvSpPr>
              <p:cNvPr id="606" name="Graphic 4">
                <a:extLst>
                  <a:ext uri="{FF2B5EF4-FFF2-40B4-BE49-F238E27FC236}">
                    <a16:creationId xmlns:a16="http://schemas.microsoft.com/office/drawing/2014/main" id="{4705B5AA-248B-42FD-AD55-0570F39C85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noAutofit/>
              </a:bodyPr>
              <a:lstStyle/>
              <a:p>
                <a:endParaRPr lang="en-US"/>
              </a:p>
            </p:txBody>
          </p:sp>
          <p:sp>
            <p:nvSpPr>
              <p:cNvPr id="607" name="Graphic 4">
                <a:extLst>
                  <a:ext uri="{FF2B5EF4-FFF2-40B4-BE49-F238E27FC236}">
                    <a16:creationId xmlns:a16="http://schemas.microsoft.com/office/drawing/2014/main" id="{64B324B2-D1A3-4D8C-8B92-976A17F47275}"/>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noAutofit/>
              </a:bodyPr>
              <a:lstStyle/>
              <a:p>
                <a:endParaRPr lang="en-US"/>
              </a:p>
            </p:txBody>
          </p:sp>
          <p:sp>
            <p:nvSpPr>
              <p:cNvPr id="608" name="Graphic 4">
                <a:extLst>
                  <a:ext uri="{FF2B5EF4-FFF2-40B4-BE49-F238E27FC236}">
                    <a16:creationId xmlns:a16="http://schemas.microsoft.com/office/drawing/2014/main" id="{5B5ABCAD-74B6-4103-A323-E78BA6AB5FBC}"/>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noAutofit/>
              </a:bodyPr>
              <a:lstStyle/>
              <a:p>
                <a:endParaRPr lang="en-US"/>
              </a:p>
            </p:txBody>
          </p:sp>
        </p:grpSp>
        <p:grpSp>
          <p:nvGrpSpPr>
            <p:cNvPr id="429" name="Graphic 4">
              <a:extLst>
                <a:ext uri="{FF2B5EF4-FFF2-40B4-BE49-F238E27FC236}">
                  <a16:creationId xmlns:a16="http://schemas.microsoft.com/office/drawing/2014/main" id="{26CAFC51-F3D8-4D95-8E07-5FFB12F5FF1F}"/>
                </a:ext>
              </a:extLst>
            </p:cNvPr>
            <p:cNvGrpSpPr/>
            <p:nvPr/>
          </p:nvGrpSpPr>
          <p:grpSpPr>
            <a:xfrm>
              <a:off x="4553158" y="2142554"/>
              <a:ext cx="2559255" cy="2568119"/>
              <a:chOff x="4553158" y="2142554"/>
              <a:chExt cx="2559255" cy="2568119"/>
            </a:xfrm>
          </p:grpSpPr>
          <p:sp>
            <p:nvSpPr>
              <p:cNvPr id="493" name="Graphic 4">
                <a:extLst>
                  <a:ext uri="{FF2B5EF4-FFF2-40B4-BE49-F238E27FC236}">
                    <a16:creationId xmlns:a16="http://schemas.microsoft.com/office/drawing/2014/main" id="{24CDCEF0-13EA-484C-B0BC-31F77E7A1CB3}"/>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noAutofit/>
              </a:bodyPr>
              <a:lstStyle/>
              <a:p>
                <a:endParaRPr lang="en-US"/>
              </a:p>
            </p:txBody>
          </p:sp>
          <p:grpSp>
            <p:nvGrpSpPr>
              <p:cNvPr id="494" name="Graphic 4">
                <a:extLst>
                  <a:ext uri="{FF2B5EF4-FFF2-40B4-BE49-F238E27FC236}">
                    <a16:creationId xmlns:a16="http://schemas.microsoft.com/office/drawing/2014/main" id="{4B861B5C-FD2E-4F16-B5F2-26EE9EABEF88}"/>
                  </a:ext>
                </a:extLst>
              </p:cNvPr>
              <p:cNvGrpSpPr/>
              <p:nvPr/>
            </p:nvGrpSpPr>
            <p:grpSpPr>
              <a:xfrm>
                <a:off x="4553158" y="2142554"/>
                <a:ext cx="2559255" cy="2559427"/>
                <a:chOff x="4553158" y="2142554"/>
                <a:chExt cx="2559255" cy="2559427"/>
              </a:xfrm>
            </p:grpSpPr>
            <p:sp>
              <p:nvSpPr>
                <p:cNvPr id="495" name="Graphic 4">
                  <a:extLst>
                    <a:ext uri="{FF2B5EF4-FFF2-40B4-BE49-F238E27FC236}">
                      <a16:creationId xmlns:a16="http://schemas.microsoft.com/office/drawing/2014/main" id="{E73EE2A9-0C2B-46BF-BF4A-565459CC06DC}"/>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noAutofit/>
                </a:bodyPr>
                <a:lstStyle/>
                <a:p>
                  <a:endParaRPr lang="en-US"/>
                </a:p>
              </p:txBody>
            </p:sp>
            <p:sp>
              <p:nvSpPr>
                <p:cNvPr id="496" name="Graphic 4">
                  <a:extLst>
                    <a:ext uri="{FF2B5EF4-FFF2-40B4-BE49-F238E27FC236}">
                      <a16:creationId xmlns:a16="http://schemas.microsoft.com/office/drawing/2014/main" id="{657A5143-A838-4B03-8329-0EF43CB3F3CD}"/>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noAutofit/>
                </a:bodyPr>
                <a:lstStyle/>
                <a:p>
                  <a:endParaRPr lang="en-US"/>
                </a:p>
              </p:txBody>
            </p:sp>
            <p:sp>
              <p:nvSpPr>
                <p:cNvPr id="497" name="Graphic 4">
                  <a:extLst>
                    <a:ext uri="{FF2B5EF4-FFF2-40B4-BE49-F238E27FC236}">
                      <a16:creationId xmlns:a16="http://schemas.microsoft.com/office/drawing/2014/main" id="{76D3855C-0053-4D38-9721-7FBB170B052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noAutofit/>
                </a:bodyPr>
                <a:lstStyle/>
                <a:p>
                  <a:endParaRPr lang="en-US"/>
                </a:p>
              </p:txBody>
            </p:sp>
            <p:sp>
              <p:nvSpPr>
                <p:cNvPr id="498" name="Graphic 4">
                  <a:extLst>
                    <a:ext uri="{FF2B5EF4-FFF2-40B4-BE49-F238E27FC236}">
                      <a16:creationId xmlns:a16="http://schemas.microsoft.com/office/drawing/2014/main" id="{0C01290E-8F17-4692-AAE4-69B1AA6A7AC5}"/>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noAutofit/>
                </a:bodyPr>
                <a:lstStyle/>
                <a:p>
                  <a:endParaRPr lang="en-US"/>
                </a:p>
              </p:txBody>
            </p:sp>
            <p:sp>
              <p:nvSpPr>
                <p:cNvPr id="499" name="Graphic 4">
                  <a:extLst>
                    <a:ext uri="{FF2B5EF4-FFF2-40B4-BE49-F238E27FC236}">
                      <a16:creationId xmlns:a16="http://schemas.microsoft.com/office/drawing/2014/main" id="{35FA12FF-7230-417B-BC29-0DD91716AB58}"/>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noAutofit/>
                </a:bodyPr>
                <a:lstStyle/>
                <a:p>
                  <a:endParaRPr lang="en-US"/>
                </a:p>
              </p:txBody>
            </p:sp>
            <p:sp>
              <p:nvSpPr>
                <p:cNvPr id="500" name="Graphic 4">
                  <a:extLst>
                    <a:ext uri="{FF2B5EF4-FFF2-40B4-BE49-F238E27FC236}">
                      <a16:creationId xmlns:a16="http://schemas.microsoft.com/office/drawing/2014/main" id="{3880FADF-9DBF-4EBD-8BED-54EFC99AF2DF}"/>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noAutofit/>
                </a:bodyPr>
                <a:lstStyle/>
                <a:p>
                  <a:endParaRPr lang="en-US"/>
                </a:p>
              </p:txBody>
            </p:sp>
          </p:grpSp>
        </p:grpSp>
        <p:grpSp>
          <p:nvGrpSpPr>
            <p:cNvPr id="430" name="Graphic 4">
              <a:extLst>
                <a:ext uri="{FF2B5EF4-FFF2-40B4-BE49-F238E27FC236}">
                  <a16:creationId xmlns:a16="http://schemas.microsoft.com/office/drawing/2014/main" id="{F9229FB4-1D86-41D7-89FE-677F40D0E86B}"/>
                </a:ext>
              </a:extLst>
            </p:cNvPr>
            <p:cNvGrpSpPr/>
            <p:nvPr/>
          </p:nvGrpSpPr>
          <p:grpSpPr>
            <a:xfrm>
              <a:off x="2886251" y="500470"/>
              <a:ext cx="5860729" cy="5858711"/>
              <a:chOff x="2886251" y="500470"/>
              <a:chExt cx="5860729" cy="5858711"/>
            </a:xfrm>
          </p:grpSpPr>
          <p:grpSp>
            <p:nvGrpSpPr>
              <p:cNvPr id="431" name="Graphic 4">
                <a:extLst>
                  <a:ext uri="{FF2B5EF4-FFF2-40B4-BE49-F238E27FC236}">
                    <a16:creationId xmlns:a16="http://schemas.microsoft.com/office/drawing/2014/main" id="{7152BF4B-36E4-4877-B221-DA535964166B}"/>
                  </a:ext>
                </a:extLst>
              </p:cNvPr>
              <p:cNvGrpSpPr/>
              <p:nvPr/>
            </p:nvGrpSpPr>
            <p:grpSpPr>
              <a:xfrm>
                <a:off x="7175776" y="3036678"/>
                <a:ext cx="1571204" cy="1753956"/>
                <a:chOff x="7175776" y="3036678"/>
                <a:chExt cx="1571204" cy="1753956"/>
              </a:xfrm>
            </p:grpSpPr>
            <p:sp>
              <p:nvSpPr>
                <p:cNvPr id="489" name="Graphic 4">
                  <a:extLst>
                    <a:ext uri="{FF2B5EF4-FFF2-40B4-BE49-F238E27FC236}">
                      <a16:creationId xmlns:a16="http://schemas.microsoft.com/office/drawing/2014/main" id="{D918361F-CD36-46F0-A54F-5A6E1F25A488}"/>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noAutofit/>
                </a:bodyPr>
                <a:lstStyle/>
                <a:p>
                  <a:endParaRPr lang="en-US"/>
                </a:p>
              </p:txBody>
            </p:sp>
            <p:grpSp>
              <p:nvGrpSpPr>
                <p:cNvPr id="490" name="Graphic 4">
                  <a:extLst>
                    <a:ext uri="{FF2B5EF4-FFF2-40B4-BE49-F238E27FC236}">
                      <a16:creationId xmlns:a16="http://schemas.microsoft.com/office/drawing/2014/main" id="{5E6E7BCA-2838-4875-8A1F-F57E7FE49795}"/>
                    </a:ext>
                  </a:extLst>
                </p:cNvPr>
                <p:cNvGrpSpPr/>
                <p:nvPr/>
              </p:nvGrpSpPr>
              <p:grpSpPr>
                <a:xfrm>
                  <a:off x="8209958" y="4390526"/>
                  <a:ext cx="183666" cy="184902"/>
                  <a:chOff x="8209958" y="4390526"/>
                  <a:chExt cx="183666" cy="184902"/>
                </a:xfrm>
                <a:solidFill>
                  <a:srgbClr val="FFFFFF"/>
                </a:solidFill>
              </p:grpSpPr>
              <p:sp>
                <p:nvSpPr>
                  <p:cNvPr id="491" name="Graphic 4">
                    <a:extLst>
                      <a:ext uri="{FF2B5EF4-FFF2-40B4-BE49-F238E27FC236}">
                        <a16:creationId xmlns:a16="http://schemas.microsoft.com/office/drawing/2014/main" id="{B182BCEC-0C53-4D35-A934-424CD0B9D89A}"/>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noAutofit/>
                  </a:bodyPr>
                  <a:lstStyle/>
                  <a:p>
                    <a:endParaRPr lang="en-US"/>
                  </a:p>
                </p:txBody>
              </p:sp>
              <p:sp>
                <p:nvSpPr>
                  <p:cNvPr id="492" name="Graphic 4">
                    <a:extLst>
                      <a:ext uri="{FF2B5EF4-FFF2-40B4-BE49-F238E27FC236}">
                        <a16:creationId xmlns:a16="http://schemas.microsoft.com/office/drawing/2014/main" id="{F835E827-F50C-497E-BD28-8811E3D306EC}"/>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2" name="Graphic 4">
                <a:extLst>
                  <a:ext uri="{FF2B5EF4-FFF2-40B4-BE49-F238E27FC236}">
                    <a16:creationId xmlns:a16="http://schemas.microsoft.com/office/drawing/2014/main" id="{AAB5DE72-6EF2-4F7D-B11D-A31493B52AF5}"/>
                  </a:ext>
                </a:extLst>
              </p:cNvPr>
              <p:cNvGrpSpPr/>
              <p:nvPr/>
            </p:nvGrpSpPr>
            <p:grpSpPr>
              <a:xfrm>
                <a:off x="2886251" y="500470"/>
                <a:ext cx="5792960" cy="5858711"/>
                <a:chOff x="2886251" y="500470"/>
                <a:chExt cx="5792960" cy="5858711"/>
              </a:xfrm>
            </p:grpSpPr>
            <p:grpSp>
              <p:nvGrpSpPr>
                <p:cNvPr id="433" name="Graphic 4">
                  <a:extLst>
                    <a:ext uri="{FF2B5EF4-FFF2-40B4-BE49-F238E27FC236}">
                      <a16:creationId xmlns:a16="http://schemas.microsoft.com/office/drawing/2014/main" id="{034E7D3F-A144-41F6-A97C-5481794A3998}"/>
                    </a:ext>
                  </a:extLst>
                </p:cNvPr>
                <p:cNvGrpSpPr/>
                <p:nvPr/>
              </p:nvGrpSpPr>
              <p:grpSpPr>
                <a:xfrm>
                  <a:off x="2952927" y="1261980"/>
                  <a:ext cx="1807776" cy="1789965"/>
                  <a:chOff x="2952927" y="1261980"/>
                  <a:chExt cx="1807776" cy="1789965"/>
                </a:xfrm>
              </p:grpSpPr>
              <p:sp>
                <p:nvSpPr>
                  <p:cNvPr id="482" name="Graphic 4">
                    <a:extLst>
                      <a:ext uri="{FF2B5EF4-FFF2-40B4-BE49-F238E27FC236}">
                        <a16:creationId xmlns:a16="http://schemas.microsoft.com/office/drawing/2014/main" id="{B5596EBD-C92C-46D2-965C-F33B7C5E08F0}"/>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4">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noAutofit/>
                  </a:bodyPr>
                  <a:lstStyle/>
                  <a:p>
                    <a:endParaRPr lang="en-US"/>
                  </a:p>
                </p:txBody>
              </p:sp>
              <p:grpSp>
                <p:nvGrpSpPr>
                  <p:cNvPr id="483" name="Graphic 4">
                    <a:extLst>
                      <a:ext uri="{FF2B5EF4-FFF2-40B4-BE49-F238E27FC236}">
                        <a16:creationId xmlns:a16="http://schemas.microsoft.com/office/drawing/2014/main" id="{556B8B9D-3E63-4E8C-86E4-79C973CA9968}"/>
                      </a:ext>
                    </a:extLst>
                  </p:cNvPr>
                  <p:cNvGrpSpPr/>
                  <p:nvPr/>
                </p:nvGrpSpPr>
                <p:grpSpPr>
                  <a:xfrm>
                    <a:off x="3736798" y="1469707"/>
                    <a:ext cx="184748" cy="184748"/>
                    <a:chOff x="3736798" y="1469707"/>
                    <a:chExt cx="184748" cy="184748"/>
                  </a:xfrm>
                  <a:solidFill>
                    <a:srgbClr val="FFFFFF"/>
                  </a:solidFill>
                </p:grpSpPr>
                <p:sp>
                  <p:nvSpPr>
                    <p:cNvPr id="484" name="Graphic 4">
                      <a:extLst>
                        <a:ext uri="{FF2B5EF4-FFF2-40B4-BE49-F238E27FC236}">
                          <a16:creationId xmlns:a16="http://schemas.microsoft.com/office/drawing/2014/main" id="{8B8BCC53-4A9D-45BB-9174-56AABC8D1A2F}"/>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noAutofit/>
                    </a:bodyPr>
                    <a:lstStyle/>
                    <a:p>
                      <a:endParaRPr lang="en-US"/>
                    </a:p>
                  </p:txBody>
                </p:sp>
                <p:sp>
                  <p:nvSpPr>
                    <p:cNvPr id="485" name="Graphic 4">
                      <a:extLst>
                        <a:ext uri="{FF2B5EF4-FFF2-40B4-BE49-F238E27FC236}">
                          <a16:creationId xmlns:a16="http://schemas.microsoft.com/office/drawing/2014/main" id="{0AE0FFE1-B180-4D0D-B224-76FDB7665FE1}"/>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noAutofit/>
                    </a:bodyPr>
                    <a:lstStyle/>
                    <a:p>
                      <a:endParaRPr lang="en-US"/>
                    </a:p>
                  </p:txBody>
                </p:sp>
                <p:sp>
                  <p:nvSpPr>
                    <p:cNvPr id="486" name="Graphic 4">
                      <a:extLst>
                        <a:ext uri="{FF2B5EF4-FFF2-40B4-BE49-F238E27FC236}">
                          <a16:creationId xmlns:a16="http://schemas.microsoft.com/office/drawing/2014/main" id="{1DF977E7-9AD4-4BF7-B66F-89A15CD895A6}"/>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noAutofit/>
                    </a:bodyPr>
                    <a:lstStyle/>
                    <a:p>
                      <a:endParaRPr lang="en-US"/>
                    </a:p>
                  </p:txBody>
                </p:sp>
                <p:sp>
                  <p:nvSpPr>
                    <p:cNvPr id="487" name="Graphic 4">
                      <a:extLst>
                        <a:ext uri="{FF2B5EF4-FFF2-40B4-BE49-F238E27FC236}">
                          <a16:creationId xmlns:a16="http://schemas.microsoft.com/office/drawing/2014/main" id="{EB63EABA-C525-49E5-8C0E-B5B4EED95DA3}"/>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noAutofit/>
                    </a:bodyPr>
                    <a:lstStyle/>
                    <a:p>
                      <a:endParaRPr lang="en-US"/>
                    </a:p>
                  </p:txBody>
                </p:sp>
                <p:sp>
                  <p:nvSpPr>
                    <p:cNvPr id="488" name="Graphic 4">
                      <a:extLst>
                        <a:ext uri="{FF2B5EF4-FFF2-40B4-BE49-F238E27FC236}">
                          <a16:creationId xmlns:a16="http://schemas.microsoft.com/office/drawing/2014/main" id="{36130BAA-CC84-4F67-872E-CEA889B75D44}"/>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4" name="Graphic 4">
                  <a:extLst>
                    <a:ext uri="{FF2B5EF4-FFF2-40B4-BE49-F238E27FC236}">
                      <a16:creationId xmlns:a16="http://schemas.microsoft.com/office/drawing/2014/main" id="{75AA6FEE-4D79-4212-80A4-6D21D7E264CC}"/>
                    </a:ext>
                  </a:extLst>
                </p:cNvPr>
                <p:cNvGrpSpPr/>
                <p:nvPr/>
              </p:nvGrpSpPr>
              <p:grpSpPr>
                <a:xfrm>
                  <a:off x="6440868" y="4282113"/>
                  <a:ext cx="1852576" cy="1857819"/>
                  <a:chOff x="6440868" y="4282113"/>
                  <a:chExt cx="1852576" cy="1857819"/>
                </a:xfrm>
              </p:grpSpPr>
              <p:sp>
                <p:nvSpPr>
                  <p:cNvPr id="474" name="Graphic 4">
                    <a:extLst>
                      <a:ext uri="{FF2B5EF4-FFF2-40B4-BE49-F238E27FC236}">
                        <a16:creationId xmlns:a16="http://schemas.microsoft.com/office/drawing/2014/main" id="{6802CC72-CC96-4E56-88C2-94A0B33BE28B}"/>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noAutofit/>
                  </a:bodyPr>
                  <a:lstStyle/>
                  <a:p>
                    <a:endParaRPr lang="en-US"/>
                  </a:p>
                </p:txBody>
              </p:sp>
              <p:grpSp>
                <p:nvGrpSpPr>
                  <p:cNvPr id="475" name="Graphic 4">
                    <a:extLst>
                      <a:ext uri="{FF2B5EF4-FFF2-40B4-BE49-F238E27FC236}">
                        <a16:creationId xmlns:a16="http://schemas.microsoft.com/office/drawing/2014/main" id="{9B05CC79-E6C2-466F-8B1C-1F6D819D3A34}"/>
                      </a:ext>
                    </a:extLst>
                  </p:cNvPr>
                  <p:cNvGrpSpPr/>
                  <p:nvPr/>
                </p:nvGrpSpPr>
                <p:grpSpPr>
                  <a:xfrm>
                    <a:off x="6974990" y="5802334"/>
                    <a:ext cx="184748" cy="184771"/>
                    <a:chOff x="6974990" y="5802334"/>
                    <a:chExt cx="184748" cy="184771"/>
                  </a:xfrm>
                  <a:solidFill>
                    <a:srgbClr val="FFFFFF"/>
                  </a:solidFill>
                </p:grpSpPr>
                <p:sp>
                  <p:nvSpPr>
                    <p:cNvPr id="476" name="Graphic 4">
                      <a:extLst>
                        <a:ext uri="{FF2B5EF4-FFF2-40B4-BE49-F238E27FC236}">
                          <a16:creationId xmlns:a16="http://schemas.microsoft.com/office/drawing/2014/main" id="{6072EC6F-731A-4CEF-93F8-A722484EBC85}"/>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noAutofit/>
                    </a:bodyPr>
                    <a:lstStyle/>
                    <a:p>
                      <a:endParaRPr lang="en-US"/>
                    </a:p>
                  </p:txBody>
                </p:sp>
                <p:sp>
                  <p:nvSpPr>
                    <p:cNvPr id="477" name="Graphic 4">
                      <a:extLst>
                        <a:ext uri="{FF2B5EF4-FFF2-40B4-BE49-F238E27FC236}">
                          <a16:creationId xmlns:a16="http://schemas.microsoft.com/office/drawing/2014/main" id="{67DE2E41-A374-42B8-8A53-3BB1328485D8}"/>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noAutofit/>
                    </a:bodyPr>
                    <a:lstStyle/>
                    <a:p>
                      <a:endParaRPr lang="en-US"/>
                    </a:p>
                  </p:txBody>
                </p:sp>
                <p:sp>
                  <p:nvSpPr>
                    <p:cNvPr id="478" name="Graphic 4">
                      <a:extLst>
                        <a:ext uri="{FF2B5EF4-FFF2-40B4-BE49-F238E27FC236}">
                          <a16:creationId xmlns:a16="http://schemas.microsoft.com/office/drawing/2014/main" id="{7131A193-16DD-4257-B8D7-096DB23750AA}"/>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noAutofit/>
                    </a:bodyPr>
                    <a:lstStyle/>
                    <a:p>
                      <a:endParaRPr lang="en-US"/>
                    </a:p>
                  </p:txBody>
                </p:sp>
                <p:sp>
                  <p:nvSpPr>
                    <p:cNvPr id="479" name="Graphic 4">
                      <a:extLst>
                        <a:ext uri="{FF2B5EF4-FFF2-40B4-BE49-F238E27FC236}">
                          <a16:creationId xmlns:a16="http://schemas.microsoft.com/office/drawing/2014/main" id="{352D932D-13E3-4A71-B17E-46D8388A241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noAutofit/>
                    </a:bodyPr>
                    <a:lstStyle/>
                    <a:p>
                      <a:endParaRPr lang="en-US"/>
                    </a:p>
                  </p:txBody>
                </p:sp>
                <p:sp>
                  <p:nvSpPr>
                    <p:cNvPr id="480" name="Graphic 4">
                      <a:extLst>
                        <a:ext uri="{FF2B5EF4-FFF2-40B4-BE49-F238E27FC236}">
                          <a16:creationId xmlns:a16="http://schemas.microsoft.com/office/drawing/2014/main" id="{F988BA9C-F112-4FDB-9134-E4DF46E7A3D8}"/>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noAutofit/>
                    </a:bodyPr>
                    <a:lstStyle/>
                    <a:p>
                      <a:endParaRPr lang="en-US"/>
                    </a:p>
                  </p:txBody>
                </p:sp>
                <p:sp>
                  <p:nvSpPr>
                    <p:cNvPr id="481" name="Graphic 4">
                      <a:extLst>
                        <a:ext uri="{FF2B5EF4-FFF2-40B4-BE49-F238E27FC236}">
                          <a16:creationId xmlns:a16="http://schemas.microsoft.com/office/drawing/2014/main" id="{99926FAB-9857-46C5-BCF8-357D6590E1F5}"/>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5" name="Graphic 4">
                  <a:extLst>
                    <a:ext uri="{FF2B5EF4-FFF2-40B4-BE49-F238E27FC236}">
                      <a16:creationId xmlns:a16="http://schemas.microsoft.com/office/drawing/2014/main" id="{33E46F28-7F4F-4484-9B13-4869077A473E}"/>
                    </a:ext>
                  </a:extLst>
                </p:cNvPr>
                <p:cNvGrpSpPr/>
                <p:nvPr/>
              </p:nvGrpSpPr>
              <p:grpSpPr>
                <a:xfrm>
                  <a:off x="2886251" y="3036833"/>
                  <a:ext cx="1570418" cy="1754110"/>
                  <a:chOff x="2886251" y="3036833"/>
                  <a:chExt cx="1570418" cy="1754110"/>
                </a:xfrm>
              </p:grpSpPr>
              <p:sp>
                <p:nvSpPr>
                  <p:cNvPr id="469" name="Graphic 4">
                    <a:extLst>
                      <a:ext uri="{FF2B5EF4-FFF2-40B4-BE49-F238E27FC236}">
                        <a16:creationId xmlns:a16="http://schemas.microsoft.com/office/drawing/2014/main" id="{2310A18D-6DAA-46BF-A2FB-7736EC71DB41}"/>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noAutofit/>
                  </a:bodyPr>
                  <a:lstStyle/>
                  <a:p>
                    <a:endParaRPr lang="en-US"/>
                  </a:p>
                </p:txBody>
              </p:sp>
              <p:grpSp>
                <p:nvGrpSpPr>
                  <p:cNvPr id="470" name="Graphic 4">
                    <a:extLst>
                      <a:ext uri="{FF2B5EF4-FFF2-40B4-BE49-F238E27FC236}">
                        <a16:creationId xmlns:a16="http://schemas.microsoft.com/office/drawing/2014/main" id="{A916D8B7-3DA5-484D-A72B-094920D2E534}"/>
                      </a:ext>
                    </a:extLst>
                  </p:cNvPr>
                  <p:cNvGrpSpPr/>
                  <p:nvPr/>
                </p:nvGrpSpPr>
                <p:grpSpPr>
                  <a:xfrm>
                    <a:off x="2977138" y="3121728"/>
                    <a:ext cx="105251" cy="184825"/>
                    <a:chOff x="2977138" y="3121728"/>
                    <a:chExt cx="105251" cy="184825"/>
                  </a:xfrm>
                  <a:solidFill>
                    <a:srgbClr val="FFFFFF"/>
                  </a:solidFill>
                </p:grpSpPr>
                <p:sp>
                  <p:nvSpPr>
                    <p:cNvPr id="471" name="Graphic 4">
                      <a:extLst>
                        <a:ext uri="{FF2B5EF4-FFF2-40B4-BE49-F238E27FC236}">
                          <a16:creationId xmlns:a16="http://schemas.microsoft.com/office/drawing/2014/main" id="{0F2959A7-D418-435B-B5A3-054F14E1CAE6}"/>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noAutofit/>
                    </a:bodyPr>
                    <a:lstStyle/>
                    <a:p>
                      <a:endParaRPr lang="en-US"/>
                    </a:p>
                  </p:txBody>
                </p:sp>
                <p:sp>
                  <p:nvSpPr>
                    <p:cNvPr id="472" name="Graphic 4">
                      <a:extLst>
                        <a:ext uri="{FF2B5EF4-FFF2-40B4-BE49-F238E27FC236}">
                          <a16:creationId xmlns:a16="http://schemas.microsoft.com/office/drawing/2014/main" id="{4354B2B0-DF2D-44A2-8236-739A7593C426}"/>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noAutofit/>
                    </a:bodyPr>
                    <a:lstStyle/>
                    <a:p>
                      <a:endParaRPr lang="en-US"/>
                    </a:p>
                  </p:txBody>
                </p:sp>
                <p:sp>
                  <p:nvSpPr>
                    <p:cNvPr id="473" name="Graphic 4">
                      <a:extLst>
                        <a:ext uri="{FF2B5EF4-FFF2-40B4-BE49-F238E27FC236}">
                          <a16:creationId xmlns:a16="http://schemas.microsoft.com/office/drawing/2014/main" id="{CFB3F164-3B03-4940-93D4-8389AD5515D6}"/>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6" name="Graphic 4">
                  <a:extLst>
                    <a:ext uri="{FF2B5EF4-FFF2-40B4-BE49-F238E27FC236}">
                      <a16:creationId xmlns:a16="http://schemas.microsoft.com/office/drawing/2014/main" id="{9BDA626A-5E04-4BCC-9502-A3337477959B}"/>
                    </a:ext>
                  </a:extLst>
                </p:cNvPr>
                <p:cNvGrpSpPr/>
                <p:nvPr/>
              </p:nvGrpSpPr>
              <p:grpSpPr>
                <a:xfrm>
                  <a:off x="5934352" y="500470"/>
                  <a:ext cx="1673533" cy="1702371"/>
                  <a:chOff x="5934352" y="500470"/>
                  <a:chExt cx="1673533" cy="1702371"/>
                </a:xfrm>
              </p:grpSpPr>
              <p:sp>
                <p:nvSpPr>
                  <p:cNvPr id="458" name="Graphic 4">
                    <a:extLst>
                      <a:ext uri="{FF2B5EF4-FFF2-40B4-BE49-F238E27FC236}">
                        <a16:creationId xmlns:a16="http://schemas.microsoft.com/office/drawing/2014/main" id="{99B13943-3955-41D7-8343-406493956679}"/>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noAutofit/>
                  </a:bodyPr>
                  <a:lstStyle/>
                  <a:p>
                    <a:endParaRPr lang="en-US" dirty="0"/>
                  </a:p>
                </p:txBody>
              </p:sp>
              <p:grpSp>
                <p:nvGrpSpPr>
                  <p:cNvPr id="459" name="Graphic 4">
                    <a:extLst>
                      <a:ext uri="{FF2B5EF4-FFF2-40B4-BE49-F238E27FC236}">
                        <a16:creationId xmlns:a16="http://schemas.microsoft.com/office/drawing/2014/main" id="{FB09ECFF-3B52-4FA5-B524-A98146A0A3A9}"/>
                      </a:ext>
                    </a:extLst>
                  </p:cNvPr>
                  <p:cNvGrpSpPr/>
                  <p:nvPr/>
                </p:nvGrpSpPr>
                <p:grpSpPr>
                  <a:xfrm>
                    <a:off x="7289509" y="1045078"/>
                    <a:ext cx="181972" cy="184671"/>
                    <a:chOff x="7289509" y="1045078"/>
                    <a:chExt cx="181972" cy="184671"/>
                  </a:xfrm>
                  <a:solidFill>
                    <a:srgbClr val="FFFFFF"/>
                  </a:solidFill>
                </p:grpSpPr>
                <p:sp>
                  <p:nvSpPr>
                    <p:cNvPr id="460" name="Graphic 4">
                      <a:extLst>
                        <a:ext uri="{FF2B5EF4-FFF2-40B4-BE49-F238E27FC236}">
                          <a16:creationId xmlns:a16="http://schemas.microsoft.com/office/drawing/2014/main" id="{BE62324F-17BB-4EF0-BFAC-D7A80EEB5B40}"/>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noAutofit/>
                    </a:bodyPr>
                    <a:lstStyle/>
                    <a:p>
                      <a:endParaRPr lang="en-US"/>
                    </a:p>
                  </p:txBody>
                </p:sp>
                <p:sp>
                  <p:nvSpPr>
                    <p:cNvPr id="461" name="Graphic 4">
                      <a:extLst>
                        <a:ext uri="{FF2B5EF4-FFF2-40B4-BE49-F238E27FC236}">
                          <a16:creationId xmlns:a16="http://schemas.microsoft.com/office/drawing/2014/main" id="{E1DDBDCB-8E1C-4ED1-A5EC-6175BD8B79C9}"/>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noAutofit/>
                    </a:bodyPr>
                    <a:lstStyle/>
                    <a:p>
                      <a:endParaRPr lang="en-US"/>
                    </a:p>
                  </p:txBody>
                </p:sp>
                <p:sp>
                  <p:nvSpPr>
                    <p:cNvPr id="462" name="Graphic 4">
                      <a:extLst>
                        <a:ext uri="{FF2B5EF4-FFF2-40B4-BE49-F238E27FC236}">
                          <a16:creationId xmlns:a16="http://schemas.microsoft.com/office/drawing/2014/main" id="{C50784EF-7364-4432-AAA5-03BA476C90F7}"/>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noAutofit/>
                    </a:bodyPr>
                    <a:lstStyle/>
                    <a:p>
                      <a:endParaRPr lang="en-US"/>
                    </a:p>
                  </p:txBody>
                </p:sp>
                <p:sp>
                  <p:nvSpPr>
                    <p:cNvPr id="463" name="Graphic 4">
                      <a:extLst>
                        <a:ext uri="{FF2B5EF4-FFF2-40B4-BE49-F238E27FC236}">
                          <a16:creationId xmlns:a16="http://schemas.microsoft.com/office/drawing/2014/main" id="{3C493FAC-BCA9-4280-985A-C3FB50F5CE23}"/>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noAutofit/>
                    </a:bodyPr>
                    <a:lstStyle/>
                    <a:p>
                      <a:endParaRPr lang="en-US"/>
                    </a:p>
                  </p:txBody>
                </p:sp>
                <p:sp>
                  <p:nvSpPr>
                    <p:cNvPr id="464" name="Graphic 4">
                      <a:extLst>
                        <a:ext uri="{FF2B5EF4-FFF2-40B4-BE49-F238E27FC236}">
                          <a16:creationId xmlns:a16="http://schemas.microsoft.com/office/drawing/2014/main" id="{42D89137-7778-40E7-82EE-A43348FD7D37}"/>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noAutofit/>
                    </a:bodyPr>
                    <a:lstStyle/>
                    <a:p>
                      <a:endParaRPr lang="en-US"/>
                    </a:p>
                  </p:txBody>
                </p:sp>
                <p:sp>
                  <p:nvSpPr>
                    <p:cNvPr id="465" name="Graphic 4">
                      <a:extLst>
                        <a:ext uri="{FF2B5EF4-FFF2-40B4-BE49-F238E27FC236}">
                          <a16:creationId xmlns:a16="http://schemas.microsoft.com/office/drawing/2014/main" id="{FE7D66D1-D3E0-44CA-A449-9772373365DE}"/>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noAutofit/>
                    </a:bodyPr>
                    <a:lstStyle/>
                    <a:p>
                      <a:endParaRPr lang="en-US"/>
                    </a:p>
                  </p:txBody>
                </p:sp>
                <p:sp>
                  <p:nvSpPr>
                    <p:cNvPr id="466" name="Graphic 4">
                      <a:extLst>
                        <a:ext uri="{FF2B5EF4-FFF2-40B4-BE49-F238E27FC236}">
                          <a16:creationId xmlns:a16="http://schemas.microsoft.com/office/drawing/2014/main" id="{1FC24663-8E8B-4455-8218-0EAF0422B5B6}"/>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noAutofit/>
                    </a:bodyPr>
                    <a:lstStyle/>
                    <a:p>
                      <a:endParaRPr lang="en-US"/>
                    </a:p>
                  </p:txBody>
                </p:sp>
                <p:sp>
                  <p:nvSpPr>
                    <p:cNvPr id="467" name="Graphic 4">
                      <a:extLst>
                        <a:ext uri="{FF2B5EF4-FFF2-40B4-BE49-F238E27FC236}">
                          <a16:creationId xmlns:a16="http://schemas.microsoft.com/office/drawing/2014/main" id="{39BAD4C2-8E6E-4ADD-9CF5-79FB67DE0F8E}"/>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noAutofit/>
                    </a:bodyPr>
                    <a:lstStyle/>
                    <a:p>
                      <a:endParaRPr lang="en-US"/>
                    </a:p>
                  </p:txBody>
                </p:sp>
                <p:sp>
                  <p:nvSpPr>
                    <p:cNvPr id="468" name="Graphic 4">
                      <a:extLst>
                        <a:ext uri="{FF2B5EF4-FFF2-40B4-BE49-F238E27FC236}">
                          <a16:creationId xmlns:a16="http://schemas.microsoft.com/office/drawing/2014/main" id="{0399D6D5-424D-4ACE-8877-BA26ABCB3047}"/>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7" name="Graphic 4">
                  <a:extLst>
                    <a:ext uri="{FF2B5EF4-FFF2-40B4-BE49-F238E27FC236}">
                      <a16:creationId xmlns:a16="http://schemas.microsoft.com/office/drawing/2014/main" id="{BD3F6262-855D-4217-9564-2870B4CE3D11}"/>
                    </a:ext>
                  </a:extLst>
                </p:cNvPr>
                <p:cNvGrpSpPr/>
                <p:nvPr/>
              </p:nvGrpSpPr>
              <p:grpSpPr>
                <a:xfrm>
                  <a:off x="4925867" y="4880387"/>
                  <a:ext cx="1781097" cy="1478794"/>
                  <a:chOff x="4925867" y="4880387"/>
                  <a:chExt cx="1781097" cy="1478794"/>
                </a:xfrm>
              </p:grpSpPr>
              <p:sp>
                <p:nvSpPr>
                  <p:cNvPr id="456" name="Graphic 4">
                    <a:extLst>
                      <a:ext uri="{FF2B5EF4-FFF2-40B4-BE49-F238E27FC236}">
                        <a16:creationId xmlns:a16="http://schemas.microsoft.com/office/drawing/2014/main" id="{C11FF478-949D-477F-80B8-7D5DE9BD4B32}"/>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noAutofit/>
                  </a:bodyPr>
                  <a:lstStyle/>
                  <a:p>
                    <a:endParaRPr lang="en-US"/>
                  </a:p>
                </p:txBody>
              </p:sp>
              <p:sp>
                <p:nvSpPr>
                  <p:cNvPr id="457" name="Graphic 4">
                    <a:extLst>
                      <a:ext uri="{FF2B5EF4-FFF2-40B4-BE49-F238E27FC236}">
                        <a16:creationId xmlns:a16="http://schemas.microsoft.com/office/drawing/2014/main" id="{C06B8BA4-407E-49B9-B1D9-DAB1CBDA895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noAutofit/>
                  </a:bodyPr>
                  <a:lstStyle/>
                  <a:p>
                    <a:endParaRPr lang="en-US"/>
                  </a:p>
                </p:txBody>
              </p:sp>
            </p:grpSp>
            <p:grpSp>
              <p:nvGrpSpPr>
                <p:cNvPr id="438" name="Graphic 4">
                  <a:extLst>
                    <a:ext uri="{FF2B5EF4-FFF2-40B4-BE49-F238E27FC236}">
                      <a16:creationId xmlns:a16="http://schemas.microsoft.com/office/drawing/2014/main" id="{1014AEA6-499B-4B99-8BB0-1C93A6857B56}"/>
                    </a:ext>
                  </a:extLst>
                </p:cNvPr>
                <p:cNvGrpSpPr/>
                <p:nvPr/>
              </p:nvGrpSpPr>
              <p:grpSpPr>
                <a:xfrm>
                  <a:off x="3347021" y="4259752"/>
                  <a:ext cx="1851188" cy="1857588"/>
                  <a:chOff x="3347021" y="4259752"/>
                  <a:chExt cx="1851188" cy="1857588"/>
                </a:xfrm>
              </p:grpSpPr>
              <p:sp>
                <p:nvSpPr>
                  <p:cNvPr id="452" name="Graphic 4">
                    <a:extLst>
                      <a:ext uri="{FF2B5EF4-FFF2-40B4-BE49-F238E27FC236}">
                        <a16:creationId xmlns:a16="http://schemas.microsoft.com/office/drawing/2014/main" id="{135771EB-D9E2-4F4D-824A-64B5DA0A414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noAutofit/>
                  </a:bodyPr>
                  <a:lstStyle/>
                  <a:p>
                    <a:endParaRPr lang="en-US"/>
                  </a:p>
                </p:txBody>
              </p:sp>
              <p:grpSp>
                <p:nvGrpSpPr>
                  <p:cNvPr id="453" name="Graphic 4">
                    <a:extLst>
                      <a:ext uri="{FF2B5EF4-FFF2-40B4-BE49-F238E27FC236}">
                        <a16:creationId xmlns:a16="http://schemas.microsoft.com/office/drawing/2014/main" id="{A3FF1A8D-8CCB-4B51-9952-5DCC6DD99DA6}"/>
                      </a:ext>
                    </a:extLst>
                  </p:cNvPr>
                  <p:cNvGrpSpPr/>
                  <p:nvPr/>
                </p:nvGrpSpPr>
                <p:grpSpPr>
                  <a:xfrm>
                    <a:off x="3522755" y="4909919"/>
                    <a:ext cx="217116" cy="251450"/>
                    <a:chOff x="3522755" y="4909919"/>
                    <a:chExt cx="217116" cy="251450"/>
                  </a:xfrm>
                  <a:solidFill>
                    <a:srgbClr val="FFFFFF"/>
                  </a:solidFill>
                </p:grpSpPr>
                <p:sp>
                  <p:nvSpPr>
                    <p:cNvPr id="454" name="Graphic 4">
                      <a:extLst>
                        <a:ext uri="{FF2B5EF4-FFF2-40B4-BE49-F238E27FC236}">
                          <a16:creationId xmlns:a16="http://schemas.microsoft.com/office/drawing/2014/main" id="{5E3C9527-1D98-4F04-8E08-D98E474DF8CB}"/>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5"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noAutofit/>
                    </a:bodyPr>
                    <a:lstStyle/>
                    <a:p>
                      <a:endParaRPr lang="en-US"/>
                    </a:p>
                  </p:txBody>
                </p:sp>
                <p:sp>
                  <p:nvSpPr>
                    <p:cNvPr id="455" name="Graphic 4">
                      <a:extLst>
                        <a:ext uri="{FF2B5EF4-FFF2-40B4-BE49-F238E27FC236}">
                          <a16:creationId xmlns:a16="http://schemas.microsoft.com/office/drawing/2014/main" id="{3BEDA858-50F5-4FA6-A78B-E9F2F876E64A}"/>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39" name="Graphic 4">
                  <a:extLst>
                    <a:ext uri="{FF2B5EF4-FFF2-40B4-BE49-F238E27FC236}">
                      <a16:creationId xmlns:a16="http://schemas.microsoft.com/office/drawing/2014/main" id="{8E6D7FDD-4823-4B39-8E3D-2EBBBD7A9B1E}"/>
                    </a:ext>
                  </a:extLst>
                </p:cNvPr>
                <p:cNvGrpSpPr/>
                <p:nvPr/>
              </p:nvGrpSpPr>
              <p:grpSpPr>
                <a:xfrm>
                  <a:off x="6872129" y="1261518"/>
                  <a:ext cx="1807082" cy="1790427"/>
                  <a:chOff x="6872129" y="1261518"/>
                  <a:chExt cx="1807082" cy="1790427"/>
                </a:xfrm>
              </p:grpSpPr>
              <p:sp>
                <p:nvSpPr>
                  <p:cNvPr id="446" name="Graphic 4">
                    <a:extLst>
                      <a:ext uri="{FF2B5EF4-FFF2-40B4-BE49-F238E27FC236}">
                        <a16:creationId xmlns:a16="http://schemas.microsoft.com/office/drawing/2014/main" id="{F3A3BD36-0058-45DF-941F-C99153963E03}"/>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noAutofit/>
                  </a:bodyPr>
                  <a:lstStyle/>
                  <a:p>
                    <a:endParaRPr lang="en-US"/>
                  </a:p>
                </p:txBody>
              </p:sp>
              <p:grpSp>
                <p:nvGrpSpPr>
                  <p:cNvPr id="447" name="Graphic 4">
                    <a:extLst>
                      <a:ext uri="{FF2B5EF4-FFF2-40B4-BE49-F238E27FC236}">
                        <a16:creationId xmlns:a16="http://schemas.microsoft.com/office/drawing/2014/main" id="{0122928F-5C59-4A80-B48D-8D27D3F17648}"/>
                      </a:ext>
                    </a:extLst>
                  </p:cNvPr>
                  <p:cNvGrpSpPr/>
                  <p:nvPr/>
                </p:nvGrpSpPr>
                <p:grpSpPr>
                  <a:xfrm>
                    <a:off x="8348894" y="2471940"/>
                    <a:ext cx="213361" cy="294014"/>
                    <a:chOff x="8348894" y="2471940"/>
                    <a:chExt cx="213361" cy="294014"/>
                  </a:xfrm>
                  <a:solidFill>
                    <a:srgbClr val="FFFFFF"/>
                  </a:solidFill>
                </p:grpSpPr>
                <p:sp>
                  <p:nvSpPr>
                    <p:cNvPr id="448" name="Graphic 4">
                      <a:extLst>
                        <a:ext uri="{FF2B5EF4-FFF2-40B4-BE49-F238E27FC236}">
                          <a16:creationId xmlns:a16="http://schemas.microsoft.com/office/drawing/2014/main" id="{ECE27A7E-3B30-4872-8F16-D8E5B3327AA8}"/>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noAutofit/>
                    </a:bodyPr>
                    <a:lstStyle/>
                    <a:p>
                      <a:endParaRPr lang="en-US"/>
                    </a:p>
                  </p:txBody>
                </p:sp>
                <p:sp>
                  <p:nvSpPr>
                    <p:cNvPr id="449" name="Graphic 4">
                      <a:extLst>
                        <a:ext uri="{FF2B5EF4-FFF2-40B4-BE49-F238E27FC236}">
                          <a16:creationId xmlns:a16="http://schemas.microsoft.com/office/drawing/2014/main" id="{D1978D4B-D3F4-4A52-B76A-EAB32D50023E}"/>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noAutofit/>
                    </a:bodyPr>
                    <a:lstStyle/>
                    <a:p>
                      <a:endParaRPr lang="en-US"/>
                    </a:p>
                  </p:txBody>
                </p:sp>
                <p:sp>
                  <p:nvSpPr>
                    <p:cNvPr id="450" name="Graphic 4">
                      <a:extLst>
                        <a:ext uri="{FF2B5EF4-FFF2-40B4-BE49-F238E27FC236}">
                          <a16:creationId xmlns:a16="http://schemas.microsoft.com/office/drawing/2014/main" id="{6ED601D1-BA7E-4432-8C7F-9DA65DE03C98}"/>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1"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noAutofit/>
                    </a:bodyPr>
                    <a:lstStyle/>
                    <a:p>
                      <a:endParaRPr lang="en-US"/>
                    </a:p>
                  </p:txBody>
                </p:sp>
                <p:sp>
                  <p:nvSpPr>
                    <p:cNvPr id="451" name="Graphic 4">
                      <a:extLst>
                        <a:ext uri="{FF2B5EF4-FFF2-40B4-BE49-F238E27FC236}">
                          <a16:creationId xmlns:a16="http://schemas.microsoft.com/office/drawing/2014/main" id="{27A7281E-3E61-49BB-BC5B-99F5A359244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noAutofit/>
                    </a:bodyPr>
                    <a:lstStyle/>
                    <a:p>
                      <a:endParaRPr lang="en-US"/>
                    </a:p>
                  </p:txBody>
                </p:sp>
              </p:grpSp>
            </p:grpSp>
            <p:grpSp>
              <p:nvGrpSpPr>
                <p:cNvPr id="440" name="Graphic 4">
                  <a:extLst>
                    <a:ext uri="{FF2B5EF4-FFF2-40B4-BE49-F238E27FC236}">
                      <a16:creationId xmlns:a16="http://schemas.microsoft.com/office/drawing/2014/main" id="{AABB5B89-4D2E-4673-9BA5-3C7A3A8CE1EE}"/>
                    </a:ext>
                  </a:extLst>
                </p:cNvPr>
                <p:cNvGrpSpPr/>
                <p:nvPr/>
              </p:nvGrpSpPr>
              <p:grpSpPr>
                <a:xfrm>
                  <a:off x="4024408" y="501087"/>
                  <a:ext cx="1673764" cy="1701523"/>
                  <a:chOff x="4024408" y="501087"/>
                  <a:chExt cx="1673764" cy="1701523"/>
                </a:xfrm>
              </p:grpSpPr>
              <p:sp>
                <p:nvSpPr>
                  <p:cNvPr id="441" name="Graphic 4">
                    <a:extLst>
                      <a:ext uri="{FF2B5EF4-FFF2-40B4-BE49-F238E27FC236}">
                        <a16:creationId xmlns:a16="http://schemas.microsoft.com/office/drawing/2014/main" id="{F8BEC79D-F0F2-4705-AAB2-2BAC0F6E438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noAutofit/>
                  </a:bodyPr>
                  <a:lstStyle/>
                  <a:p>
                    <a:endParaRPr lang="en-US" dirty="0"/>
                  </a:p>
                </p:txBody>
              </p:sp>
              <p:grpSp>
                <p:nvGrpSpPr>
                  <p:cNvPr id="442" name="Graphic 4">
                    <a:extLst>
                      <a:ext uri="{FF2B5EF4-FFF2-40B4-BE49-F238E27FC236}">
                        <a16:creationId xmlns:a16="http://schemas.microsoft.com/office/drawing/2014/main" id="{11EAABAB-4691-4A5E-8606-2EFA259DDEB7}"/>
                      </a:ext>
                    </a:extLst>
                  </p:cNvPr>
                  <p:cNvGrpSpPr/>
                  <p:nvPr/>
                </p:nvGrpSpPr>
                <p:grpSpPr>
                  <a:xfrm>
                    <a:off x="5313639" y="616536"/>
                    <a:ext cx="257848" cy="230143"/>
                    <a:chOff x="5313639" y="616536"/>
                    <a:chExt cx="257848" cy="230143"/>
                  </a:xfrm>
                  <a:solidFill>
                    <a:srgbClr val="FFFFFF"/>
                  </a:solidFill>
                </p:grpSpPr>
                <p:sp>
                  <p:nvSpPr>
                    <p:cNvPr id="443" name="Graphic 4">
                      <a:extLst>
                        <a:ext uri="{FF2B5EF4-FFF2-40B4-BE49-F238E27FC236}">
                          <a16:creationId xmlns:a16="http://schemas.microsoft.com/office/drawing/2014/main" id="{0EE80BE8-2FE7-4D2E-AD86-697D56ED8398}"/>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7"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noAutofit/>
                    </a:bodyPr>
                    <a:lstStyle/>
                    <a:p>
                      <a:endParaRPr lang="en-US"/>
                    </a:p>
                  </p:txBody>
                </p:sp>
                <p:sp>
                  <p:nvSpPr>
                    <p:cNvPr id="444" name="Graphic 4">
                      <a:extLst>
                        <a:ext uri="{FF2B5EF4-FFF2-40B4-BE49-F238E27FC236}">
                          <a16:creationId xmlns:a16="http://schemas.microsoft.com/office/drawing/2014/main" id="{0B4E45D4-8FA5-4226-8946-674F70C55DE2}"/>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noAutofit/>
                    </a:bodyPr>
                    <a:lstStyle/>
                    <a:p>
                      <a:endParaRPr lang="en-US"/>
                    </a:p>
                  </p:txBody>
                </p:sp>
                <p:sp>
                  <p:nvSpPr>
                    <p:cNvPr id="445" name="Graphic 4">
                      <a:extLst>
                        <a:ext uri="{FF2B5EF4-FFF2-40B4-BE49-F238E27FC236}">
                          <a16:creationId xmlns:a16="http://schemas.microsoft.com/office/drawing/2014/main" id="{3BEBE097-22B2-49A9-82C1-EF01A8541085}"/>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noAutofit/>
                    </a:bodyPr>
                    <a:lstStyle/>
                    <a:p>
                      <a:endParaRPr lang="en-US"/>
                    </a:p>
                  </p:txBody>
                </p:sp>
              </p:grpSp>
            </p:grpSp>
          </p:grpSp>
        </p:grpSp>
      </p:grpSp>
      <p:sp>
        <p:nvSpPr>
          <p:cNvPr id="609" name="Text Placeholder 7">
            <a:extLst>
              <a:ext uri="{FF2B5EF4-FFF2-40B4-BE49-F238E27FC236}">
                <a16:creationId xmlns:a16="http://schemas.microsoft.com/office/drawing/2014/main" id="{01C5F5A9-EF93-4B94-AC93-AEC936DE4114}"/>
              </a:ext>
            </a:extLst>
          </p:cNvPr>
          <p:cNvSpPr txBox="1">
            <a:spLocks/>
          </p:cNvSpPr>
          <p:nvPr/>
        </p:nvSpPr>
        <p:spPr>
          <a:xfrm>
            <a:off x="1962371" y="949814"/>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ÉDUCATION</a:t>
            </a:r>
            <a:endParaRPr lang="fr" sz="1800" b="0" dirty="0">
              <a:highlight>
                <a:srgbClr val="000000">
                  <a:alpha val="0"/>
                </a:srgbClr>
              </a:highlight>
              <a:latin typeface="Calibri"/>
            </a:endParaRPr>
          </a:p>
        </p:txBody>
      </p:sp>
      <p:sp>
        <p:nvSpPr>
          <p:cNvPr id="610" name="Text Placeholder 7">
            <a:extLst>
              <a:ext uri="{FF2B5EF4-FFF2-40B4-BE49-F238E27FC236}">
                <a16:creationId xmlns:a16="http://schemas.microsoft.com/office/drawing/2014/main" id="{D0BB844A-A0CE-45C9-96BC-79031B845E5E}"/>
              </a:ext>
            </a:extLst>
          </p:cNvPr>
          <p:cNvSpPr txBox="1">
            <a:spLocks/>
          </p:cNvSpPr>
          <p:nvPr/>
        </p:nvSpPr>
        <p:spPr>
          <a:xfrm>
            <a:off x="3676986" y="893957"/>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CONVICTION POLITIQUE</a:t>
            </a:r>
          </a:p>
        </p:txBody>
      </p:sp>
      <p:sp>
        <p:nvSpPr>
          <p:cNvPr id="611" name="Text Placeholder 7">
            <a:extLst>
              <a:ext uri="{FF2B5EF4-FFF2-40B4-BE49-F238E27FC236}">
                <a16:creationId xmlns:a16="http://schemas.microsoft.com/office/drawing/2014/main" id="{554D5147-1C50-4612-BF7D-8FF19C57177F}"/>
              </a:ext>
            </a:extLst>
          </p:cNvPr>
          <p:cNvSpPr txBox="1">
            <a:spLocks/>
          </p:cNvSpPr>
          <p:nvPr/>
        </p:nvSpPr>
        <p:spPr>
          <a:xfrm>
            <a:off x="5154271" y="2046492"/>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FAMILLE</a:t>
            </a:r>
          </a:p>
        </p:txBody>
      </p:sp>
      <p:sp>
        <p:nvSpPr>
          <p:cNvPr id="612" name="Text Placeholder 7">
            <a:extLst>
              <a:ext uri="{FF2B5EF4-FFF2-40B4-BE49-F238E27FC236}">
                <a16:creationId xmlns:a16="http://schemas.microsoft.com/office/drawing/2014/main" id="{AACE039D-D50A-4ED9-94B7-19226E8CA3F1}"/>
              </a:ext>
            </a:extLst>
          </p:cNvPr>
          <p:cNvSpPr txBox="1">
            <a:spLocks/>
          </p:cNvSpPr>
          <p:nvPr/>
        </p:nvSpPr>
        <p:spPr>
          <a:xfrm>
            <a:off x="4373824" y="4911458"/>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1400" b="0" dirty="0">
                <a:highlight>
                  <a:srgbClr val="000000">
                    <a:alpha val="0"/>
                  </a:srgbClr>
                </a:highlight>
                <a:latin typeface="Calibri"/>
              </a:rPr>
              <a:t>COMPÉTENCES LINGUISTIQUES ET DE COMMUNICATION</a:t>
            </a:r>
          </a:p>
        </p:txBody>
      </p:sp>
      <p:sp>
        <p:nvSpPr>
          <p:cNvPr id="613" name="Text Placeholder 7">
            <a:extLst>
              <a:ext uri="{FF2B5EF4-FFF2-40B4-BE49-F238E27FC236}">
                <a16:creationId xmlns:a16="http://schemas.microsoft.com/office/drawing/2014/main" id="{D615873A-61E4-4C3A-B9BE-E710949A45B6}"/>
              </a:ext>
            </a:extLst>
          </p:cNvPr>
          <p:cNvSpPr txBox="1">
            <a:spLocks/>
          </p:cNvSpPr>
          <p:nvPr/>
        </p:nvSpPr>
        <p:spPr>
          <a:xfrm>
            <a:off x="2926538" y="5712930"/>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REVENU</a:t>
            </a:r>
          </a:p>
        </p:txBody>
      </p:sp>
      <p:sp>
        <p:nvSpPr>
          <p:cNvPr id="614" name="Text Placeholder 7">
            <a:extLst>
              <a:ext uri="{FF2B5EF4-FFF2-40B4-BE49-F238E27FC236}">
                <a16:creationId xmlns:a16="http://schemas.microsoft.com/office/drawing/2014/main" id="{04EB221F-A281-4292-B167-EE941C51F605}"/>
              </a:ext>
            </a:extLst>
          </p:cNvPr>
          <p:cNvSpPr txBox="1">
            <a:spLocks/>
          </p:cNvSpPr>
          <p:nvPr/>
        </p:nvSpPr>
        <p:spPr>
          <a:xfrm>
            <a:off x="1287478" y="5017138"/>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RÉLIGION</a:t>
            </a:r>
          </a:p>
        </p:txBody>
      </p:sp>
      <p:sp>
        <p:nvSpPr>
          <p:cNvPr id="615" name="Text Placeholder 7">
            <a:extLst>
              <a:ext uri="{FF2B5EF4-FFF2-40B4-BE49-F238E27FC236}">
                <a16:creationId xmlns:a16="http://schemas.microsoft.com/office/drawing/2014/main" id="{86AFD6A6-1CF5-47A4-B506-AF6EA4D9CF56}"/>
              </a:ext>
            </a:extLst>
          </p:cNvPr>
          <p:cNvSpPr txBox="1">
            <a:spLocks/>
          </p:cNvSpPr>
          <p:nvPr/>
        </p:nvSpPr>
        <p:spPr>
          <a:xfrm>
            <a:off x="372983" y="3778412"/>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dirty="0">
                <a:highlight>
                  <a:srgbClr val="000000">
                    <a:alpha val="0"/>
                  </a:srgbClr>
                </a:highlight>
                <a:latin typeface="Calibri"/>
              </a:rPr>
              <a:t>APPARENCE</a:t>
            </a:r>
          </a:p>
        </p:txBody>
      </p:sp>
      <p:sp>
        <p:nvSpPr>
          <p:cNvPr id="616" name="Text Placeholder 7">
            <a:extLst>
              <a:ext uri="{FF2B5EF4-FFF2-40B4-BE49-F238E27FC236}">
                <a16:creationId xmlns:a16="http://schemas.microsoft.com/office/drawing/2014/main" id="{71A0BD1C-5B1B-430D-BE18-ADA9A793E4B9}"/>
              </a:ext>
            </a:extLst>
          </p:cNvPr>
          <p:cNvSpPr txBox="1">
            <a:spLocks/>
          </p:cNvSpPr>
          <p:nvPr/>
        </p:nvSpPr>
        <p:spPr>
          <a:xfrm>
            <a:off x="515922" y="1996816"/>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0" dirty="0">
                <a:highlight>
                  <a:srgbClr val="000000">
                    <a:alpha val="0"/>
                  </a:srgbClr>
                </a:highlight>
                <a:latin typeface="Calibri"/>
              </a:rPr>
              <a:t>EXPÉRIENCE PROFESSIONNELLE</a:t>
            </a:r>
          </a:p>
        </p:txBody>
      </p:sp>
      <p:sp>
        <p:nvSpPr>
          <p:cNvPr id="617" name="Text Placeholder 7">
            <a:extLst>
              <a:ext uri="{FF2B5EF4-FFF2-40B4-BE49-F238E27FC236}">
                <a16:creationId xmlns:a16="http://schemas.microsoft.com/office/drawing/2014/main" id="{D0CF4D6B-9C49-46F8-B2E3-81A3565AC197}"/>
              </a:ext>
            </a:extLst>
          </p:cNvPr>
          <p:cNvSpPr txBox="1">
            <a:spLocks/>
          </p:cNvSpPr>
          <p:nvPr/>
        </p:nvSpPr>
        <p:spPr>
          <a:xfrm>
            <a:off x="3345618" y="2292221"/>
            <a:ext cx="176909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b="0" dirty="0" err="1">
                <a:highlight>
                  <a:srgbClr val="000000">
                    <a:alpha val="0"/>
                  </a:srgbClr>
                </a:highlight>
                <a:latin typeface="Calibri"/>
              </a:rPr>
              <a:t>Âge</a:t>
            </a:r>
            <a:endParaRPr lang="en-US" sz="1200" b="0" dirty="0">
              <a:highlight>
                <a:srgbClr val="000000">
                  <a:alpha val="0"/>
                </a:srgbClr>
              </a:highlight>
              <a:latin typeface="Calibri"/>
            </a:endParaRPr>
          </a:p>
        </p:txBody>
      </p:sp>
      <p:sp>
        <p:nvSpPr>
          <p:cNvPr id="618" name="Text Placeholder 7">
            <a:extLst>
              <a:ext uri="{FF2B5EF4-FFF2-40B4-BE49-F238E27FC236}">
                <a16:creationId xmlns:a16="http://schemas.microsoft.com/office/drawing/2014/main" id="{573E3836-B877-4232-9F0D-04B1FCBFC59B}"/>
              </a:ext>
            </a:extLst>
          </p:cNvPr>
          <p:cNvSpPr txBox="1">
            <a:spLocks/>
          </p:cNvSpPr>
          <p:nvPr/>
        </p:nvSpPr>
        <p:spPr>
          <a:xfrm>
            <a:off x="3636705" y="2841543"/>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Identité ou expression de genre</a:t>
            </a:r>
          </a:p>
          <a:p>
            <a:pPr algn="r"/>
            <a:endParaRPr lang="en-US" sz="1200" b="0" dirty="0">
              <a:highlight>
                <a:srgbClr val="000000">
                  <a:alpha val="0"/>
                </a:srgbClr>
              </a:highlight>
              <a:latin typeface="Calibri"/>
            </a:endParaRPr>
          </a:p>
        </p:txBody>
      </p:sp>
      <p:sp>
        <p:nvSpPr>
          <p:cNvPr id="619" name="Text Placeholder 7">
            <a:extLst>
              <a:ext uri="{FF2B5EF4-FFF2-40B4-BE49-F238E27FC236}">
                <a16:creationId xmlns:a16="http://schemas.microsoft.com/office/drawing/2014/main" id="{FD0B2842-BCCE-41C7-B60F-B78CF5F570D0}"/>
              </a:ext>
            </a:extLst>
          </p:cNvPr>
          <p:cNvSpPr txBox="1">
            <a:spLocks/>
          </p:cNvSpPr>
          <p:nvPr/>
        </p:nvSpPr>
        <p:spPr>
          <a:xfrm>
            <a:off x="3645975" y="3559243"/>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Genre</a:t>
            </a:r>
            <a:endParaRPr lang="en-US" sz="1200" b="0" dirty="0">
              <a:highlight>
                <a:srgbClr val="000000">
                  <a:alpha val="0"/>
                </a:srgbClr>
              </a:highlight>
              <a:latin typeface="Calibri"/>
            </a:endParaRPr>
          </a:p>
        </p:txBody>
      </p:sp>
      <p:sp>
        <p:nvSpPr>
          <p:cNvPr id="620" name="Text Placeholder 7">
            <a:extLst>
              <a:ext uri="{FF2B5EF4-FFF2-40B4-BE49-F238E27FC236}">
                <a16:creationId xmlns:a16="http://schemas.microsoft.com/office/drawing/2014/main" id="{F27ED92C-9271-401E-B97E-63E2DB54A52D}"/>
              </a:ext>
            </a:extLst>
          </p:cNvPr>
          <p:cNvSpPr txBox="1">
            <a:spLocks/>
          </p:cNvSpPr>
          <p:nvPr/>
        </p:nvSpPr>
        <p:spPr>
          <a:xfrm>
            <a:off x="3045359" y="4169091"/>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Origine nationale</a:t>
            </a:r>
          </a:p>
        </p:txBody>
      </p:sp>
      <p:sp>
        <p:nvSpPr>
          <p:cNvPr id="621" name="Text Placeholder 7">
            <a:extLst>
              <a:ext uri="{FF2B5EF4-FFF2-40B4-BE49-F238E27FC236}">
                <a16:creationId xmlns:a16="http://schemas.microsoft.com/office/drawing/2014/main" id="{01D0F360-F4F8-4A4A-B64A-EF92F0F20EB3}"/>
              </a:ext>
            </a:extLst>
          </p:cNvPr>
          <p:cNvSpPr txBox="1">
            <a:spLocks/>
          </p:cNvSpPr>
          <p:nvPr/>
        </p:nvSpPr>
        <p:spPr>
          <a:xfrm>
            <a:off x="2055712" y="4059549"/>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err="1">
                <a:highlight>
                  <a:srgbClr val="000000">
                    <a:alpha val="0"/>
                  </a:srgbClr>
                </a:highlight>
                <a:latin typeface="Calibri"/>
              </a:rPr>
              <a:t>Apptitude</a:t>
            </a:r>
            <a:r>
              <a:rPr lang="fr-FR" sz="1200" b="0" dirty="0">
                <a:highlight>
                  <a:srgbClr val="000000">
                    <a:alpha val="0"/>
                  </a:srgbClr>
                </a:highlight>
                <a:latin typeface="Calibri"/>
              </a:rPr>
              <a:t> mentale/ physique</a:t>
            </a:r>
          </a:p>
        </p:txBody>
      </p:sp>
      <p:sp>
        <p:nvSpPr>
          <p:cNvPr id="622" name="Text Placeholder 7">
            <a:extLst>
              <a:ext uri="{FF2B5EF4-FFF2-40B4-BE49-F238E27FC236}">
                <a16:creationId xmlns:a16="http://schemas.microsoft.com/office/drawing/2014/main" id="{C59E0483-72BC-4484-9F8F-906C88BFA030}"/>
              </a:ext>
            </a:extLst>
          </p:cNvPr>
          <p:cNvSpPr txBox="1">
            <a:spLocks/>
          </p:cNvSpPr>
          <p:nvPr/>
        </p:nvSpPr>
        <p:spPr>
          <a:xfrm>
            <a:off x="1826932" y="3275848"/>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Orientation sexuelle</a:t>
            </a:r>
          </a:p>
        </p:txBody>
      </p:sp>
      <p:sp>
        <p:nvSpPr>
          <p:cNvPr id="623" name="Text Placeholder 7">
            <a:extLst>
              <a:ext uri="{FF2B5EF4-FFF2-40B4-BE49-F238E27FC236}">
                <a16:creationId xmlns:a16="http://schemas.microsoft.com/office/drawing/2014/main" id="{639E8C6C-3D2C-4033-9EF3-55B287571639}"/>
              </a:ext>
            </a:extLst>
          </p:cNvPr>
          <p:cNvSpPr txBox="1">
            <a:spLocks/>
          </p:cNvSpPr>
          <p:nvPr/>
        </p:nvSpPr>
        <p:spPr>
          <a:xfrm>
            <a:off x="2094618" y="2714523"/>
            <a:ext cx="1214738" cy="452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fr-FR" sz="1200" b="0" dirty="0">
                <a:highlight>
                  <a:srgbClr val="000000">
                    <a:alpha val="0"/>
                  </a:srgbClr>
                </a:highlight>
                <a:latin typeface="Calibri"/>
              </a:rPr>
              <a:t>Race/Ethnie</a:t>
            </a:r>
          </a:p>
        </p:txBody>
      </p:sp>
    </p:spTree>
    <p:extLst>
      <p:ext uri="{BB962C8B-B14F-4D97-AF65-F5344CB8AC3E}">
        <p14:creationId xmlns:p14="http://schemas.microsoft.com/office/powerpoint/2010/main" val="19310202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La roue de la diversité</a:t>
            </a:r>
            <a:endParaRPr lang="en-US"/>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custDataLst>
              <p:tags r:id="rId2"/>
            </p:custDataLst>
          </p:nvPr>
        </p:nvSpPr>
        <p:spPr>
          <a:xfrm>
            <a:off x="388093" y="2002907"/>
            <a:ext cx="3058492" cy="1757330"/>
          </a:xfrm>
        </p:spPr>
        <p:txBody>
          <a:bodyPr>
            <a:noAutofit/>
          </a:bodyPr>
          <a:lstStyle/>
          <a:p>
            <a:endParaRPr lang="hr-BA">
              <a:solidFill>
                <a:schemeClr val="bg1"/>
              </a:solidFill>
              <a:effectLst/>
              <a:latin typeface="Calibri" pitchFamily="34" charset="0"/>
              <a:ea typeface="Times New Roman" pitchFamily="18" charset="0"/>
              <a:cs typeface="Calibri" pitchFamily="34" charset="0"/>
            </a:endParaRPr>
          </a:p>
          <a:p>
            <a:pPr rtl="0"/>
            <a:r>
              <a:rPr lang="fr" sz="2400" b="0" i="0" u="none" strike="noStrike">
                <a:solidFill>
                  <a:srgbClr val="FFFFFF"/>
                </a:solidFill>
                <a:highlight>
                  <a:srgbClr val="000000">
                    <a:alpha val="0"/>
                  </a:srgbClr>
                </a:highlight>
                <a:latin typeface="Calibri"/>
                <a:ea typeface="Calibri"/>
                <a:cs typeface="Calibri"/>
              </a:rPr>
              <a:t>Comment s'en servir ?</a:t>
            </a:r>
            <a:endParaRPr lang="en-GB">
              <a:solidFill>
                <a:schemeClr val="bg1"/>
              </a:solidFill>
              <a:effectLst/>
              <a:latin typeface="Calibri" pitchFamily="34" charset="0"/>
              <a:ea typeface="Calibri" pitchFamily="34" charset="0"/>
              <a:cs typeface="Times New Roman" pitchFamily="18" charset="0"/>
            </a:endParaRPr>
          </a:p>
          <a:p>
            <a:endParaRPr lang="en-US">
              <a:solidFill>
                <a:schemeClr val="bg1"/>
              </a:solidFill>
            </a:endParaRPr>
          </a:p>
        </p:txBody>
      </p:sp>
      <p:sp>
        <p:nvSpPr>
          <p:cNvPr id="12" name="TextBox 11">
            <a:extLst>
              <a:ext uri="{FF2B5EF4-FFF2-40B4-BE49-F238E27FC236}">
                <a16:creationId xmlns:a16="http://schemas.microsoft.com/office/drawing/2014/main" id="{48971308-F968-4E43-9F14-1449C8B9F63F}"/>
              </a:ext>
            </a:extLst>
          </p:cNvPr>
          <p:cNvSpPr txBox="1"/>
          <p:nvPr>
            <p:custDataLst>
              <p:tags r:id="rId3"/>
            </p:custDataLst>
          </p:nvPr>
        </p:nvSpPr>
        <p:spPr>
          <a:xfrm>
            <a:off x="3810020" y="766732"/>
            <a:ext cx="5987892" cy="5324535"/>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rtl="0"/>
            <a:r>
              <a:rPr lang="fr" sz="1900" b="0" i="0" u="none" strike="noStrike" dirty="0">
                <a:solidFill>
                  <a:srgbClr val="5E5E5E"/>
                </a:solidFill>
                <a:highlight>
                  <a:srgbClr val="000000">
                    <a:alpha val="0"/>
                  </a:srgbClr>
                </a:highlight>
                <a:latin typeface="Calibri"/>
              </a:rPr>
              <a:t>Veuillez étudier la roue !</a:t>
            </a:r>
          </a:p>
          <a:p>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Réfléchissez : à quel point pensez-vous que les traits de l'extérieur de la roue sont flexibles ? Les gens peuvent-ils les influencer et les changer facilement ? Devraient-ils le faire ?</a:t>
            </a:r>
          </a:p>
          <a:p>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Qu'en est-il des traits à l'intérieur de la roue ?</a:t>
            </a:r>
            <a:br>
              <a:rPr lang="fr" sz="1900" b="0" i="0" u="none" strike="noStrike" dirty="0">
                <a:solidFill>
                  <a:srgbClr val="5E5E5E"/>
                </a:solidFill>
                <a:highlight>
                  <a:srgbClr val="000000">
                    <a:alpha val="0"/>
                  </a:srgbClr>
                </a:highlight>
                <a:latin typeface="Calibri"/>
              </a:rPr>
            </a:br>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Quelle est la diversité de votre communauté lorsque vous la regardez du point de vue de cette roue ?</a:t>
            </a:r>
          </a:p>
          <a:p>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Vous vous enthousiasmez pour toutes les différences et les différentes combinaisons qui découlent de la perspective de cette roue ?</a:t>
            </a:r>
          </a:p>
          <a:p>
            <a:endParaRPr lang="hr-BA" sz="1900" dirty="0">
              <a:solidFill>
                <a:srgbClr val="5E5E5E"/>
              </a:solidFill>
            </a:endParaRPr>
          </a:p>
          <a:p>
            <a:pPr rtl="0"/>
            <a:r>
              <a:rPr lang="fr" sz="1900" b="0" i="0" u="none" strike="noStrike" dirty="0">
                <a:solidFill>
                  <a:srgbClr val="5E5E5E"/>
                </a:solidFill>
                <a:highlight>
                  <a:srgbClr val="000000">
                    <a:alpha val="0"/>
                  </a:srgbClr>
                </a:highlight>
                <a:latin typeface="Calibri"/>
              </a:rPr>
              <a:t>Votre communauté est-elle flexible et accepte-t-elle la même chose ?</a:t>
            </a:r>
            <a:endParaRPr lang="en-GB" sz="1900" dirty="0">
              <a:solidFill>
                <a:srgbClr val="5E5E5E"/>
              </a:solidFill>
            </a:endParaRPr>
          </a:p>
        </p:txBody>
      </p:sp>
    </p:spTree>
    <p:extLst>
      <p:ext uri="{BB962C8B-B14F-4D97-AF65-F5344CB8AC3E}">
        <p14:creationId xmlns:p14="http://schemas.microsoft.com/office/powerpoint/2010/main" val="31906938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custDataLst>
              <p:tags r:id="rId2"/>
            </p:custDataLst>
          </p:nvPr>
        </p:nvSpPr>
        <p:spPr/>
        <p:txBody>
          <a:bodyPr>
            <a:noAutofit/>
          </a:bodyPr>
          <a:lstStyle/>
          <a:p>
            <a:pPr rtl="0"/>
            <a:r>
              <a:rPr lang="fr" sz="3600" b="1" i="0" u="none" strike="noStrike">
                <a:highlight>
                  <a:srgbClr val="000000">
                    <a:alpha val="0"/>
                  </a:srgbClr>
                </a:highlight>
                <a:latin typeface="Calibri"/>
              </a:rPr>
              <a:t>Obstacles et défis auxquels sont confrontés les réfugiés et les migrants </a:t>
            </a:r>
            <a:endParaRPr lang="en-US"/>
          </a:p>
          <a:p>
            <a:endParaRPr lang="en-US"/>
          </a:p>
        </p:txBody>
      </p:sp>
    </p:spTree>
    <p:extLst>
      <p:ext uri="{BB962C8B-B14F-4D97-AF65-F5344CB8AC3E}">
        <p14:creationId xmlns:p14="http://schemas.microsoft.com/office/powerpoint/2010/main" val="33548161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C5F5A-8B65-448C-A82D-340452B4CBB9}"/>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Obstacles et défis les plus courants auxquels sont confrontés les réfugiés et les migrants </a:t>
            </a:r>
            <a:endParaRPr lang="en-US"/>
          </a:p>
          <a:p>
            <a:endParaRPr lang="en-GB"/>
          </a:p>
        </p:txBody>
      </p:sp>
      <p:sp>
        <p:nvSpPr>
          <p:cNvPr id="3" name="Text Placeholder 2">
            <a:extLst>
              <a:ext uri="{FF2B5EF4-FFF2-40B4-BE49-F238E27FC236}">
                <a16:creationId xmlns:a16="http://schemas.microsoft.com/office/drawing/2014/main" id="{A49B2860-DF94-4E89-8EA3-0DBA97419CAE}"/>
              </a:ext>
            </a:extLst>
          </p:cNvPr>
          <p:cNvSpPr>
            <a:spLocks noGrp="1"/>
          </p:cNvSpPr>
          <p:nvPr>
            <p:ph type="body" sz="quarter" idx="15"/>
            <p:custDataLst>
              <p:tags r:id="rId2"/>
            </p:custDataLst>
          </p:nvPr>
        </p:nvSpPr>
        <p:spPr/>
        <p:txBody>
          <a:bodyPr>
            <a:noAutofit/>
          </a:bodyPr>
          <a:lstStyle/>
          <a:p>
            <a:pPr rtl="0"/>
            <a:r>
              <a:rPr lang="fr" sz="1800" b="0" i="0" u="none" strike="noStrike">
                <a:highlight>
                  <a:srgbClr val="000000">
                    <a:alpha val="0"/>
                  </a:srgbClr>
                </a:highlight>
                <a:latin typeface="Calibri"/>
              </a:rPr>
              <a:t>Langue</a:t>
            </a:r>
          </a:p>
        </p:txBody>
      </p:sp>
      <p:sp>
        <p:nvSpPr>
          <p:cNvPr id="4" name="Text Placeholder 3">
            <a:extLst>
              <a:ext uri="{FF2B5EF4-FFF2-40B4-BE49-F238E27FC236}">
                <a16:creationId xmlns:a16="http://schemas.microsoft.com/office/drawing/2014/main" id="{0E7A1F57-8558-4CDE-9661-5CE13F94BCB6}"/>
              </a:ext>
            </a:extLst>
          </p:cNvPr>
          <p:cNvSpPr>
            <a:spLocks noGrp="1"/>
          </p:cNvSpPr>
          <p:nvPr>
            <p:ph type="body" sz="quarter" idx="16"/>
            <p:custDataLst>
              <p:tags r:id="rId3"/>
            </p:custDataLst>
          </p:nvPr>
        </p:nvSpPr>
        <p:spPr>
          <a:xfrm>
            <a:off x="432367" y="2088688"/>
            <a:ext cx="2659582" cy="716489"/>
          </a:xfrm>
        </p:spPr>
        <p:txBody>
          <a:bodyPr>
            <a:noAutofit/>
          </a:bodyPr>
          <a:lstStyle/>
          <a:p>
            <a:pPr rtl="0"/>
            <a:r>
              <a:rPr lang="fr" sz="1800" b="0" i="0" u="none" strike="noStrike">
                <a:highlight>
                  <a:srgbClr val="000000">
                    <a:alpha val="0"/>
                  </a:srgbClr>
                </a:highlight>
                <a:latin typeface="Calibri"/>
              </a:rPr>
              <a:t>Si la langue maternelle du migrant est différente de la langue du pays d'accueil, la communication, tant orale qu'écrite, est difficile.</a:t>
            </a:r>
          </a:p>
          <a:p>
            <a:pPr rtl="0"/>
            <a:r>
              <a:rPr lang="fr" sz="1800" b="0" i="0" u="none" strike="noStrike">
                <a:highlight>
                  <a:srgbClr val="000000">
                    <a:alpha val="0"/>
                  </a:srgbClr>
                </a:highlight>
                <a:latin typeface="Calibri"/>
              </a:rPr>
              <a:t>Parfois, même avec la même langue, il y a des différences et des difficultés.</a:t>
            </a:r>
          </a:p>
          <a:p>
            <a:pPr rtl="0"/>
            <a:r>
              <a:rPr lang="fr" sz="1800" b="0" i="0" u="none" strike="noStrike">
                <a:highlight>
                  <a:srgbClr val="000000">
                    <a:alpha val="0"/>
                  </a:srgbClr>
                </a:highlight>
                <a:latin typeface="Calibri"/>
              </a:rPr>
              <a:t>Cela influence tous les aspects de la vie.</a:t>
            </a:r>
          </a:p>
        </p:txBody>
      </p:sp>
      <p:sp>
        <p:nvSpPr>
          <p:cNvPr id="5" name="Text Placeholder 4">
            <a:extLst>
              <a:ext uri="{FF2B5EF4-FFF2-40B4-BE49-F238E27FC236}">
                <a16:creationId xmlns:a16="http://schemas.microsoft.com/office/drawing/2014/main" id="{61FDCE38-20AE-4E83-ABB0-98E0575CB72D}"/>
              </a:ext>
            </a:extLst>
          </p:cNvPr>
          <p:cNvSpPr>
            <a:spLocks noGrp="1"/>
          </p:cNvSpPr>
          <p:nvPr>
            <p:ph type="body" sz="quarter" idx="17"/>
            <p:custDataLst>
              <p:tags r:id="rId4"/>
            </p:custDataLst>
          </p:nvPr>
        </p:nvSpPr>
        <p:spPr/>
        <p:txBody>
          <a:bodyPr>
            <a:noAutofit/>
          </a:bodyPr>
          <a:lstStyle/>
          <a:p>
            <a:pPr rtl="0"/>
            <a:r>
              <a:rPr lang="fr" sz="1800" b="0" i="0" u="none" strike="noStrike">
                <a:highlight>
                  <a:srgbClr val="000000">
                    <a:alpha val="0"/>
                  </a:srgbClr>
                </a:highlight>
                <a:latin typeface="Calibri"/>
              </a:rPr>
              <a:t>Famille</a:t>
            </a:r>
          </a:p>
        </p:txBody>
      </p:sp>
      <p:sp>
        <p:nvSpPr>
          <p:cNvPr id="6" name="Text Placeholder 5">
            <a:extLst>
              <a:ext uri="{FF2B5EF4-FFF2-40B4-BE49-F238E27FC236}">
                <a16:creationId xmlns:a16="http://schemas.microsoft.com/office/drawing/2014/main" id="{9AAA263F-2BF0-41C2-BD7F-B2123BB2D036}"/>
              </a:ext>
            </a:extLst>
          </p:cNvPr>
          <p:cNvSpPr>
            <a:spLocks noGrp="1"/>
          </p:cNvSpPr>
          <p:nvPr>
            <p:ph type="body" sz="quarter" idx="18"/>
            <p:custDataLst>
              <p:tags r:id="rId5"/>
            </p:custDataLst>
          </p:nvPr>
        </p:nvSpPr>
        <p:spPr>
          <a:xfrm>
            <a:off x="3273217" y="2097732"/>
            <a:ext cx="2659582" cy="716489"/>
          </a:xfrm>
        </p:spPr>
        <p:txBody>
          <a:bodyPr>
            <a:noAutofit/>
          </a:bodyPr>
          <a:lstStyle/>
          <a:p>
            <a:pPr rtl="0"/>
            <a:r>
              <a:rPr lang="fr" sz="1800" b="0" i="0" u="none" strike="noStrike">
                <a:highlight>
                  <a:srgbClr val="000000">
                    <a:alpha val="0"/>
                  </a:srgbClr>
                </a:highlight>
                <a:latin typeface="Calibri"/>
              </a:rPr>
              <a:t>Pour certains, garder la famille ensemble est un défi, pour d'autres, élever des enfants dans une culture nouvelle et inconnue constitue un obstacle, pour d'autres encore, fonder une nouvelle famille est la prochaine étape naturelle qui pourrait être retardée par leur nouvelle situation.</a:t>
            </a:r>
          </a:p>
        </p:txBody>
      </p:sp>
      <p:sp>
        <p:nvSpPr>
          <p:cNvPr id="7" name="Text Placeholder 6">
            <a:extLst>
              <a:ext uri="{FF2B5EF4-FFF2-40B4-BE49-F238E27FC236}">
                <a16:creationId xmlns:a16="http://schemas.microsoft.com/office/drawing/2014/main" id="{97AAE621-65E1-4CC8-8462-C332F0FBAD9E}"/>
              </a:ext>
            </a:extLst>
          </p:cNvPr>
          <p:cNvSpPr>
            <a:spLocks noGrp="1"/>
          </p:cNvSpPr>
          <p:nvPr>
            <p:ph type="body" sz="quarter" idx="19"/>
            <p:custDataLst>
              <p:tags r:id="rId6"/>
            </p:custDataLst>
          </p:nvPr>
        </p:nvSpPr>
        <p:spPr/>
        <p:txBody>
          <a:bodyPr>
            <a:noAutofit/>
          </a:bodyPr>
          <a:lstStyle/>
          <a:p>
            <a:pPr rtl="0"/>
            <a:r>
              <a:rPr lang="fr" sz="1800" b="0" i="0" u="none" strike="noStrike">
                <a:highlight>
                  <a:srgbClr val="000000">
                    <a:alpha val="0"/>
                  </a:srgbClr>
                </a:highlight>
                <a:latin typeface="Calibri"/>
              </a:rPr>
              <a:t>Communauté</a:t>
            </a:r>
          </a:p>
        </p:txBody>
      </p:sp>
      <p:sp>
        <p:nvSpPr>
          <p:cNvPr id="8" name="Text Placeholder 7">
            <a:extLst>
              <a:ext uri="{FF2B5EF4-FFF2-40B4-BE49-F238E27FC236}">
                <a16:creationId xmlns:a16="http://schemas.microsoft.com/office/drawing/2014/main" id="{D9A8022B-4571-4D20-BF28-46B5DCA64526}"/>
              </a:ext>
            </a:extLst>
          </p:cNvPr>
          <p:cNvSpPr>
            <a:spLocks noGrp="1"/>
          </p:cNvSpPr>
          <p:nvPr>
            <p:ph type="body" sz="quarter" idx="20"/>
            <p:custDataLst>
              <p:tags r:id="rId7"/>
            </p:custDataLst>
          </p:nvPr>
        </p:nvSpPr>
        <p:spPr>
          <a:xfrm>
            <a:off x="6114067" y="2103905"/>
            <a:ext cx="2659582" cy="716489"/>
          </a:xfrm>
        </p:spPr>
        <p:txBody>
          <a:bodyPr>
            <a:noAutofit/>
          </a:bodyPr>
          <a:lstStyle/>
          <a:p>
            <a:pPr rtl="0"/>
            <a:r>
              <a:rPr lang="fr" sz="1800" b="0" i="0" u="none" strike="noStrike">
                <a:highlight>
                  <a:srgbClr val="000000">
                    <a:alpha val="0"/>
                  </a:srgbClr>
                </a:highlight>
                <a:latin typeface="Calibri"/>
              </a:rPr>
              <a:t>Le sentiment d'appartenance est très important pour une vie sociale normale et le bonheur. Il n'est pas facile d'être accepté dans la communauté, de se faire des amis, de devenir un membre égal de la société, surtout s'il existe une combinaison d'autres obstacles.</a:t>
            </a:r>
          </a:p>
        </p:txBody>
      </p:sp>
      <p:sp>
        <p:nvSpPr>
          <p:cNvPr id="9" name="Text Placeholder 8">
            <a:extLst>
              <a:ext uri="{FF2B5EF4-FFF2-40B4-BE49-F238E27FC236}">
                <a16:creationId xmlns:a16="http://schemas.microsoft.com/office/drawing/2014/main" id="{B35FB686-AAB1-494A-A6E5-7E7E9EA157DD}"/>
              </a:ext>
            </a:extLst>
          </p:cNvPr>
          <p:cNvSpPr>
            <a:spLocks noGrp="1"/>
          </p:cNvSpPr>
          <p:nvPr>
            <p:ph type="body" sz="quarter" idx="21"/>
            <p:custDataLst>
              <p:tags r:id="rId8"/>
            </p:custDataLst>
          </p:nvPr>
        </p:nvSpPr>
        <p:spPr/>
        <p:txBody>
          <a:bodyPr>
            <a:noAutofit/>
          </a:bodyPr>
          <a:lstStyle/>
          <a:p>
            <a:pPr rtl="0"/>
            <a:r>
              <a:rPr lang="fr" sz="1800" b="0" i="0" u="none" strike="noStrike">
                <a:highlight>
                  <a:srgbClr val="000000">
                    <a:alpha val="0"/>
                  </a:srgbClr>
                </a:highlight>
                <a:latin typeface="Calibri"/>
              </a:rPr>
              <a:t>Règlement</a:t>
            </a:r>
          </a:p>
        </p:txBody>
      </p:sp>
      <p:sp>
        <p:nvSpPr>
          <p:cNvPr id="10" name="Text Placeholder 9">
            <a:extLst>
              <a:ext uri="{FF2B5EF4-FFF2-40B4-BE49-F238E27FC236}">
                <a16:creationId xmlns:a16="http://schemas.microsoft.com/office/drawing/2014/main" id="{DA9F5173-66EE-4F32-B667-5359A86ABFBA}"/>
              </a:ext>
            </a:extLst>
          </p:cNvPr>
          <p:cNvSpPr>
            <a:spLocks noGrp="1"/>
          </p:cNvSpPr>
          <p:nvPr>
            <p:ph type="body" sz="quarter" idx="22"/>
            <p:custDataLst>
              <p:tags r:id="rId9"/>
            </p:custDataLst>
          </p:nvPr>
        </p:nvSpPr>
        <p:spPr>
          <a:xfrm>
            <a:off x="9021352" y="2103905"/>
            <a:ext cx="2659582" cy="716489"/>
          </a:xfrm>
        </p:spPr>
        <p:txBody>
          <a:bodyPr>
            <a:noAutofit/>
          </a:bodyPr>
          <a:lstStyle/>
          <a:p>
            <a:pPr rtl="0">
              <a:spcBef>
                <a:spcPct val="0"/>
              </a:spcBef>
              <a:tabLst>
                <a:tab pos="0" algn="l"/>
              </a:tabLst>
            </a:pPr>
            <a:r>
              <a:rPr lang="fr" sz="1600" b="0" i="0" u="none" strike="noStrike" dirty="0">
                <a:highlight>
                  <a:srgbClr val="000000">
                    <a:alpha val="0"/>
                  </a:srgbClr>
                </a:highlight>
                <a:latin typeface="Calibri"/>
              </a:rPr>
              <a:t>Le logement, l'emploi et l'installation sont autant de tâches plus difficiles pour les réfugiés et les migrants. Peut être influencé davantage par un ensemble de circonstances, par exemple :</a:t>
            </a:r>
          </a:p>
        </p:txBody>
      </p:sp>
      <p:sp>
        <p:nvSpPr>
          <p:cNvPr id="12" name="TextBox 11">
            <a:extLst>
              <a:ext uri="{FF2B5EF4-FFF2-40B4-BE49-F238E27FC236}">
                <a16:creationId xmlns:a16="http://schemas.microsoft.com/office/drawing/2014/main" id="{B6E3EF4A-E236-4BE7-9F80-4615FB355D4F}"/>
              </a:ext>
            </a:extLst>
          </p:cNvPr>
          <p:cNvSpPr txBox="1"/>
          <p:nvPr>
            <p:custDataLst>
              <p:tags r:id="rId10"/>
            </p:custDataLst>
          </p:nvPr>
        </p:nvSpPr>
        <p:spPr>
          <a:xfrm>
            <a:off x="9021352" y="3839534"/>
            <a:ext cx="2659582" cy="1754326"/>
          </a:xfrm>
          <a:prstGeom prst="rect">
            <a:avLst/>
          </a:prstGeom>
          <a:noFill/>
        </p:spPr>
        <p:txBody>
          <a:bodyPr wrap="square">
            <a:noAutofit/>
          </a:bodyPr>
          <a:lstStyle/>
          <a:p>
            <a:pPr rtl="0">
              <a:lnSpc>
                <a:spcPct val="100000"/>
              </a:lnSpc>
              <a:spcBef>
                <a:spcPct val="0"/>
              </a:spcBef>
              <a:buFontTx/>
              <a:buChar char="-"/>
              <a:tabLst>
                <a:tab pos="0" algn="l"/>
              </a:tabLst>
            </a:pPr>
            <a:r>
              <a:rPr lang="fr" sz="1800" b="0" i="0" u="none" strike="noStrike">
                <a:solidFill>
                  <a:srgbClr val="404040"/>
                </a:solidFill>
                <a:highlight>
                  <a:srgbClr val="000000">
                    <a:alpha val="0"/>
                  </a:srgbClr>
                </a:highlight>
                <a:latin typeface="Calibri"/>
              </a:rPr>
              <a:t>Obstacles juridiques au travail et au logement</a:t>
            </a:r>
          </a:p>
          <a:p>
            <a:pPr rtl="0">
              <a:lnSpc>
                <a:spcPct val="100000"/>
              </a:lnSpc>
              <a:spcBef>
                <a:spcPct val="0"/>
              </a:spcBef>
              <a:buFontTx/>
              <a:buChar char="-"/>
              <a:tabLst>
                <a:tab pos="0" algn="l"/>
              </a:tabLst>
            </a:pPr>
            <a:r>
              <a:rPr lang="fr" sz="1800" b="0" i="0" u="none" strike="noStrike">
                <a:solidFill>
                  <a:srgbClr val="404040"/>
                </a:solidFill>
                <a:highlight>
                  <a:srgbClr val="000000">
                    <a:alpha val="0"/>
                  </a:srgbClr>
                </a:highlight>
                <a:latin typeface="Calibri"/>
              </a:rPr>
              <a:t>Différences de qualification</a:t>
            </a:r>
          </a:p>
          <a:p>
            <a:pPr rtl="0">
              <a:lnSpc>
                <a:spcPct val="100000"/>
              </a:lnSpc>
              <a:spcBef>
                <a:spcPct val="0"/>
              </a:spcBef>
              <a:buFontTx/>
              <a:buChar char="-"/>
              <a:tabLst>
                <a:tab pos="0" algn="l"/>
              </a:tabLst>
            </a:pPr>
            <a:r>
              <a:rPr lang="fr" sz="1800" b="0" i="0" u="none" strike="noStrike">
                <a:solidFill>
                  <a:srgbClr val="404040"/>
                </a:solidFill>
                <a:highlight>
                  <a:srgbClr val="000000">
                    <a:alpha val="0"/>
                  </a:srgbClr>
                </a:highlight>
                <a:latin typeface="Calibri"/>
              </a:rPr>
              <a:t>Manque de connexions et de réseaux</a:t>
            </a:r>
          </a:p>
        </p:txBody>
      </p:sp>
    </p:spTree>
    <p:extLst>
      <p:ext uri="{BB962C8B-B14F-4D97-AF65-F5344CB8AC3E}">
        <p14:creationId xmlns:p14="http://schemas.microsoft.com/office/powerpoint/2010/main" val="40515616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621674-0FE3-40FD-AD53-495849C7BB10}"/>
              </a:ext>
            </a:extLst>
          </p:cNvPr>
          <p:cNvPicPr>
            <a:picLocks noChangeAspect="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a:xfrm>
            <a:off x="864327" y="942393"/>
            <a:ext cx="10463346" cy="4389566"/>
          </a:xfrm>
          <a:prstGeom prst="rect">
            <a:avLst/>
          </a:prstGeom>
        </p:spPr>
      </p:pic>
      <p:sp>
        <p:nvSpPr>
          <p:cNvPr id="3" name="Text Placeholder 5">
            <a:extLst>
              <a:ext uri="{FF2B5EF4-FFF2-40B4-BE49-F238E27FC236}">
                <a16:creationId xmlns:a16="http://schemas.microsoft.com/office/drawing/2014/main" id="{85A55C35-EDE8-4AC5-A71C-0EC11A866B6D}"/>
              </a:ext>
            </a:extLst>
          </p:cNvPr>
          <p:cNvSpPr txBox="1"/>
          <p:nvPr>
            <p:custDataLst>
              <p:tags r:id="rId2"/>
            </p:custDataLst>
          </p:nvPr>
        </p:nvSpPr>
        <p:spPr>
          <a:xfrm>
            <a:off x="2219116" y="1094432"/>
            <a:ext cx="5324683" cy="444309"/>
          </a:xfrm>
          <a:prstGeom prst="rect">
            <a:avLst/>
          </a:prstGeom>
          <a:solidFill>
            <a:srgbClr val="A6377D"/>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buNone/>
            </a:pPr>
            <a:r>
              <a:rPr lang="fr" sz="2800" b="1" i="0" u="none" strike="noStrike">
                <a:solidFill>
                  <a:srgbClr val="FFFFFF"/>
                </a:solidFill>
                <a:highlight>
                  <a:srgbClr val="000000">
                    <a:alpha val="0"/>
                  </a:srgbClr>
                </a:highlight>
                <a:latin typeface="Calibri"/>
              </a:rPr>
              <a:t>DE QUOI PARLONS-NOUS ?</a:t>
            </a:r>
          </a:p>
        </p:txBody>
      </p:sp>
      <p:sp>
        <p:nvSpPr>
          <p:cNvPr id="4" name="Text Placeholder 5">
            <a:extLst>
              <a:ext uri="{FF2B5EF4-FFF2-40B4-BE49-F238E27FC236}">
                <a16:creationId xmlns:a16="http://schemas.microsoft.com/office/drawing/2014/main" id="{88E3ECBD-40D5-400E-93A7-1DDB78D60D2D}"/>
              </a:ext>
            </a:extLst>
          </p:cNvPr>
          <p:cNvSpPr txBox="1"/>
          <p:nvPr>
            <p:custDataLst>
              <p:tags r:id="rId3"/>
            </p:custDataLst>
          </p:nvPr>
        </p:nvSpPr>
        <p:spPr>
          <a:xfrm>
            <a:off x="995258" y="1843009"/>
            <a:ext cx="7488342" cy="183999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800" b="0" i="0" u="none" strike="noStrike">
                <a:highlight>
                  <a:srgbClr val="000000">
                    <a:alpha val="0"/>
                  </a:srgbClr>
                </a:highlight>
                <a:latin typeface="Calibri"/>
              </a:rPr>
              <a:t>Les barrières à la négociation sont les éléments contextuels qui empêchent une négociation ou un dialogue d'avoir lieu ou de réussir. Les connaître avant que la négociation ait lieu permet de</a:t>
            </a:r>
          </a:p>
          <a:p>
            <a:pPr marL="0" indent="0" rtl="0">
              <a:lnSpc>
                <a:spcPct val="100000"/>
              </a:lnSpc>
              <a:spcBef>
                <a:spcPct val="0"/>
              </a:spcBef>
              <a:buNone/>
            </a:pPr>
            <a:r>
              <a:rPr lang="fr" sz="1800" b="0" i="0" u="none" strike="noStrike">
                <a:highlight>
                  <a:srgbClr val="000000">
                    <a:alpha val="0"/>
                  </a:srgbClr>
                </a:highlight>
                <a:latin typeface="Calibri"/>
              </a:rPr>
              <a:t>- Pour mieux se préparer et préparer les autres parties à négocier (maturité)</a:t>
            </a:r>
          </a:p>
          <a:p>
            <a:pPr marL="0" indent="0" rtl="0">
              <a:lnSpc>
                <a:spcPct val="100000"/>
              </a:lnSpc>
              <a:spcBef>
                <a:spcPct val="0"/>
              </a:spcBef>
              <a:buNone/>
            </a:pPr>
            <a:r>
              <a:rPr lang="fr" sz="1800" b="0" i="0" u="none" strike="noStrike">
                <a:highlight>
                  <a:srgbClr val="000000">
                    <a:alpha val="0"/>
                  </a:srgbClr>
                </a:highlight>
                <a:latin typeface="Calibri"/>
              </a:rPr>
              <a:t>- Adapter sa stratégie de négociation avant et pendant la discussion.</a:t>
            </a:r>
          </a:p>
          <a:p>
            <a:pPr marL="0" indent="0" rtl="0">
              <a:lnSpc>
                <a:spcPct val="100000"/>
              </a:lnSpc>
              <a:spcBef>
                <a:spcPct val="0"/>
              </a:spcBef>
              <a:buNone/>
            </a:pPr>
            <a:r>
              <a:rPr lang="fr" sz="1800" b="0" i="0" u="none" strike="noStrike">
                <a:highlight>
                  <a:srgbClr val="000000">
                    <a:alpha val="0"/>
                  </a:srgbClr>
                </a:highlight>
                <a:latin typeface="Calibri"/>
              </a:rPr>
              <a:t>- Anticiper les facteurs qui pourraient affaiblir l'accord une fois qu'il aura été conclu.</a:t>
            </a:r>
          </a:p>
        </p:txBody>
      </p:sp>
      <p:sp>
        <p:nvSpPr>
          <p:cNvPr id="6" name="Text Placeholder 5">
            <a:extLst>
              <a:ext uri="{FF2B5EF4-FFF2-40B4-BE49-F238E27FC236}">
                <a16:creationId xmlns:a16="http://schemas.microsoft.com/office/drawing/2014/main" id="{D6904D81-6BD0-416F-8F16-1EE3A1EE2B3B}"/>
              </a:ext>
            </a:extLst>
          </p:cNvPr>
          <p:cNvSpPr txBox="1"/>
          <p:nvPr>
            <p:custDataLst>
              <p:tags r:id="rId4"/>
            </p:custDataLst>
          </p:nvPr>
        </p:nvSpPr>
        <p:spPr>
          <a:xfrm>
            <a:off x="864327" y="3870375"/>
            <a:ext cx="10260873" cy="183999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800" b="0" i="0" u="none" strike="noStrike">
                <a:highlight>
                  <a:srgbClr val="000000">
                    <a:alpha val="0"/>
                  </a:srgbClr>
                </a:highlight>
                <a:latin typeface="Calibri"/>
              </a:rPr>
              <a:t>C'est sur la base de l'analyse du sujet, des acteurs, de leurs intérêts et des possibilités de résoudre le désaccord passé que les obstacles à la négociation peuvent être identifiés (cette étape fait donc partie du travail préliminaire après les entretiens individuels !) Les parties sont-elles prêtes à conclure un accord ? Est-ce le bon moment pour introduire une négociation ? Sur quoi dois-je travailler en tant que médiateur de la communauté migrante avant d'inviter les parties au dialogue ? Et dois-je simplement ne rien faire, car il y a trop d'obstacles dans ce contexte ?</a:t>
            </a:r>
          </a:p>
        </p:txBody>
      </p:sp>
    </p:spTree>
    <p:extLst>
      <p:ext uri="{BB962C8B-B14F-4D97-AF65-F5344CB8AC3E}">
        <p14:creationId xmlns:p14="http://schemas.microsoft.com/office/powerpoint/2010/main" val="33791615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B3EA9-5E88-49E1-8661-8A3A260EE763}"/>
              </a:ext>
            </a:extLst>
          </p:cNvPr>
          <p:cNvSpPr>
            <a:spLocks noGrp="1"/>
          </p:cNvSpPr>
          <p:nvPr>
            <p:ph type="body" sz="quarter" idx="15"/>
            <p:custDataLst>
              <p:tags r:id="rId1"/>
            </p:custDataLst>
          </p:nvPr>
        </p:nvSpPr>
        <p:spPr>
          <a:xfrm>
            <a:off x="310056" y="2336552"/>
            <a:ext cx="3272899" cy="2184896"/>
          </a:xfrm>
        </p:spPr>
        <p:txBody>
          <a:bodyPr>
            <a:noAutofit/>
          </a:bodyPr>
          <a:lstStyle/>
          <a:p>
            <a:pPr rtl="0"/>
            <a:r>
              <a:rPr lang="fr" sz="3600" b="1" i="0" u="none" strike="noStrike">
                <a:highlight>
                  <a:srgbClr val="000000">
                    <a:alpha val="0"/>
                  </a:srgbClr>
                </a:highlight>
                <a:latin typeface="Calibri"/>
              </a:rPr>
              <a:t>Les obstacles à la négociation</a:t>
            </a:r>
            <a:endParaRPr lang="en-US"/>
          </a:p>
        </p:txBody>
      </p:sp>
      <p:pic>
        <p:nvPicPr>
          <p:cNvPr id="5" name="Picture 4">
            <a:extLst>
              <a:ext uri="{FF2B5EF4-FFF2-40B4-BE49-F238E27FC236}">
                <a16:creationId xmlns:a16="http://schemas.microsoft.com/office/drawing/2014/main" id="{31AF0B62-E3F4-4C2F-97A6-3293EE2146BA}"/>
              </a:ext>
            </a:extLst>
          </p:cNvPr>
          <p:cNvPicPr>
            <a:picLocks noChangeAspect="1"/>
          </p:cNvPicPr>
          <p:nvPr>
            <p:custDataLst>
              <p:tags r:id="rId2"/>
            </p:custDataLst>
          </p:nvPr>
        </p:nvPicPr>
        <p:blipFill>
          <a:blip r:embed="rId11">
            <a:extLst>
              <a:ext uri="{28A0092B-C50C-407E-A947-70E740481C1C}">
                <a14:useLocalDpi xmlns:a14="http://schemas.microsoft.com/office/drawing/2010/main"/>
              </a:ext>
            </a:extLst>
          </a:blip>
          <a:stretch>
            <a:fillRect/>
          </a:stretch>
        </p:blipFill>
        <p:spPr>
          <a:xfrm>
            <a:off x="3844212" y="18187"/>
            <a:ext cx="8182947" cy="6451330"/>
          </a:xfrm>
          <a:prstGeom prst="rect">
            <a:avLst/>
          </a:prstGeom>
        </p:spPr>
      </p:pic>
      <p:sp>
        <p:nvSpPr>
          <p:cNvPr id="4" name="Text Placeholder 5">
            <a:extLst>
              <a:ext uri="{FF2B5EF4-FFF2-40B4-BE49-F238E27FC236}">
                <a16:creationId xmlns:a16="http://schemas.microsoft.com/office/drawing/2014/main" id="{C4123F26-93A8-48A4-9245-FB13E80FA21C}"/>
              </a:ext>
            </a:extLst>
          </p:cNvPr>
          <p:cNvSpPr txBox="1"/>
          <p:nvPr>
            <p:custDataLst>
              <p:tags r:id="rId3"/>
            </p:custDataLst>
          </p:nvPr>
        </p:nvSpPr>
        <p:spPr>
          <a:xfrm>
            <a:off x="4024208" y="350383"/>
            <a:ext cx="2481367" cy="183999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400" b="0" i="0" u="none" strike="noStrike" dirty="0">
                <a:highlight>
                  <a:srgbClr val="000000">
                    <a:alpha val="0"/>
                  </a:srgbClr>
                </a:highlight>
                <a:latin typeface="Calibri"/>
              </a:rPr>
              <a:t>Barrières tactiques ou stratégiques : lorsque la négociation ne semble pas être la meilleure option du point de vue tactique ou stratégique pour les parties.</a:t>
            </a:r>
          </a:p>
        </p:txBody>
      </p:sp>
      <p:sp>
        <p:nvSpPr>
          <p:cNvPr id="6" name="Text Placeholder 5">
            <a:extLst>
              <a:ext uri="{FF2B5EF4-FFF2-40B4-BE49-F238E27FC236}">
                <a16:creationId xmlns:a16="http://schemas.microsoft.com/office/drawing/2014/main" id="{BC6766D2-9DA0-43C1-9849-0A94C548AF52}"/>
              </a:ext>
            </a:extLst>
          </p:cNvPr>
          <p:cNvSpPr txBox="1"/>
          <p:nvPr>
            <p:custDataLst>
              <p:tags r:id="rId4"/>
            </p:custDataLst>
          </p:nvPr>
        </p:nvSpPr>
        <p:spPr>
          <a:xfrm>
            <a:off x="3957533" y="32396"/>
            <a:ext cx="7177192" cy="237877"/>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400" b="1" i="0" u="none" strike="noStrike">
                <a:solidFill>
                  <a:srgbClr val="9A2E90"/>
                </a:solidFill>
                <a:highlight>
                  <a:srgbClr val="000000">
                    <a:alpha val="0"/>
                  </a:srgbClr>
                </a:highlight>
                <a:latin typeface="Calibri"/>
              </a:rPr>
              <a:t>ILS SONT GÉNÉRALEMENT CLASSÉS EN TROIS CATÉGORIES :</a:t>
            </a:r>
          </a:p>
        </p:txBody>
      </p:sp>
      <p:sp>
        <p:nvSpPr>
          <p:cNvPr id="7" name="Text Placeholder 5">
            <a:extLst>
              <a:ext uri="{FF2B5EF4-FFF2-40B4-BE49-F238E27FC236}">
                <a16:creationId xmlns:a16="http://schemas.microsoft.com/office/drawing/2014/main" id="{CC3615F7-BB41-4065-906D-0175E431F6F8}"/>
              </a:ext>
            </a:extLst>
          </p:cNvPr>
          <p:cNvSpPr txBox="1"/>
          <p:nvPr>
            <p:custDataLst>
              <p:tags r:id="rId5"/>
            </p:custDataLst>
          </p:nvPr>
        </p:nvSpPr>
        <p:spPr>
          <a:xfrm>
            <a:off x="4005158" y="2556629"/>
            <a:ext cx="2481367" cy="183999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400" b="0" i="0" u="none" strike="noStrike" dirty="0">
                <a:highlight>
                  <a:srgbClr val="000000">
                    <a:alpha val="0"/>
                  </a:srgbClr>
                </a:highlight>
                <a:latin typeface="Calibri"/>
              </a:rPr>
              <a:t>Les barrières psychologiques sont liées aux perceptions ou aux émotions et  démontrent que la négociation est un « processus social interactif ». Ils comprennent</a:t>
            </a:r>
          </a:p>
        </p:txBody>
      </p:sp>
      <p:sp>
        <p:nvSpPr>
          <p:cNvPr id="8" name="Text Placeholder 5">
            <a:extLst>
              <a:ext uri="{FF2B5EF4-FFF2-40B4-BE49-F238E27FC236}">
                <a16:creationId xmlns:a16="http://schemas.microsoft.com/office/drawing/2014/main" id="{18C93AC2-6BF9-4BAD-9668-921B3E478235}"/>
              </a:ext>
            </a:extLst>
          </p:cNvPr>
          <p:cNvSpPr txBox="1"/>
          <p:nvPr>
            <p:custDataLst>
              <p:tags r:id="rId6"/>
            </p:custDataLst>
          </p:nvPr>
        </p:nvSpPr>
        <p:spPr>
          <a:xfrm>
            <a:off x="4024208" y="4554081"/>
            <a:ext cx="2481367" cy="171337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400" b="0" i="0" u="none" strike="noStrike" dirty="0">
                <a:highlight>
                  <a:srgbClr val="000000">
                    <a:alpha val="0"/>
                  </a:srgbClr>
                </a:highlight>
                <a:latin typeface="Calibri"/>
              </a:rPr>
              <a:t>Les barrières structurelles, ou institutionnelles, font écho au « contexte dans  lequel le conflit et la négociation ont lieu » et concernent principalement les  institutions chargées de mener la négociation.</a:t>
            </a:r>
          </a:p>
        </p:txBody>
      </p:sp>
      <p:sp>
        <p:nvSpPr>
          <p:cNvPr id="9" name="Text Placeholder 5">
            <a:extLst>
              <a:ext uri="{FF2B5EF4-FFF2-40B4-BE49-F238E27FC236}">
                <a16:creationId xmlns:a16="http://schemas.microsoft.com/office/drawing/2014/main" id="{3890FCA0-7552-431B-BB2A-5A5244AD8798}"/>
              </a:ext>
            </a:extLst>
          </p:cNvPr>
          <p:cNvSpPr txBox="1"/>
          <p:nvPr>
            <p:custDataLst>
              <p:tags r:id="rId7"/>
            </p:custDataLst>
          </p:nvPr>
        </p:nvSpPr>
        <p:spPr>
          <a:xfrm>
            <a:off x="6591300" y="352536"/>
            <a:ext cx="5081692" cy="1995694"/>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350" b="0" i="0" u="none" strike="noStrike" dirty="0">
                <a:highlight>
                  <a:srgbClr val="000000">
                    <a:alpha val="0"/>
                  </a:srgbClr>
                </a:highlight>
                <a:latin typeface="Calibri"/>
              </a:rPr>
              <a:t>Dialogue = abandon : en indiquant votre volonté de dialoguer, vous donnez  l’image d’un négociateur « doux ».</a:t>
            </a:r>
          </a:p>
          <a:p>
            <a:pPr marL="0" indent="0" rtl="0">
              <a:lnSpc>
                <a:spcPct val="100000"/>
              </a:lnSpc>
              <a:spcBef>
                <a:spcPct val="0"/>
              </a:spcBef>
              <a:buNone/>
            </a:pPr>
            <a:r>
              <a:rPr lang="fr" sz="1350" b="0" i="0" u="none" strike="noStrike" dirty="0">
                <a:highlight>
                  <a:srgbClr val="000000">
                    <a:alpha val="0"/>
                  </a:srgbClr>
                </a:highlight>
                <a:latin typeface="Calibri"/>
              </a:rPr>
              <a:t>L'asymétrie du pouvoir : Les plus puissants pensent qu'ils vont gagner autrement, les plus faibles pensent qu'ils vont se faire avoir.</a:t>
            </a:r>
          </a:p>
          <a:p>
            <a:pPr marL="0" indent="0" rtl="0">
              <a:lnSpc>
                <a:spcPct val="100000"/>
              </a:lnSpc>
              <a:spcBef>
                <a:spcPct val="0"/>
              </a:spcBef>
              <a:buNone/>
            </a:pPr>
            <a:r>
              <a:rPr lang="fr" sz="1350" b="0" i="0" u="none" strike="noStrike" dirty="0">
                <a:highlight>
                  <a:srgbClr val="000000">
                    <a:alpha val="0"/>
                  </a:srgbClr>
                </a:highlight>
                <a:latin typeface="Calibri"/>
              </a:rPr>
              <a:t>Aucune zone potentielle d'accord : Pourquoi négocier si votre perception est qu'il n'y a pas de zone d'accord possible, vous donnerez une image négative, cela peut stimuler des attentes irréalistes.</a:t>
            </a:r>
          </a:p>
          <a:p>
            <a:pPr marL="0" indent="0" rtl="0">
              <a:lnSpc>
                <a:spcPct val="100000"/>
              </a:lnSpc>
              <a:spcBef>
                <a:spcPct val="0"/>
              </a:spcBef>
              <a:buNone/>
            </a:pPr>
            <a:r>
              <a:rPr lang="fr" sz="1350" b="0" i="0" u="none" strike="noStrike" dirty="0">
                <a:highlight>
                  <a:srgbClr val="000000">
                    <a:alpha val="0"/>
                  </a:srgbClr>
                </a:highlight>
                <a:latin typeface="Calibri"/>
              </a:rPr>
              <a:t>Aucun « partenaire » n’est en mesure (capacité ou volonté) de fonder un accord  ou de le mettre en œuvre.</a:t>
            </a:r>
          </a:p>
        </p:txBody>
      </p:sp>
      <p:sp>
        <p:nvSpPr>
          <p:cNvPr id="10" name="Text Placeholder 5">
            <a:extLst>
              <a:ext uri="{FF2B5EF4-FFF2-40B4-BE49-F238E27FC236}">
                <a16:creationId xmlns:a16="http://schemas.microsoft.com/office/drawing/2014/main" id="{E41EAAED-2F53-4406-9070-DD43B5D09075}"/>
              </a:ext>
            </a:extLst>
          </p:cNvPr>
          <p:cNvSpPr txBox="1"/>
          <p:nvPr>
            <p:custDataLst>
              <p:tags r:id="rId8"/>
            </p:custDataLst>
          </p:nvPr>
        </p:nvSpPr>
        <p:spPr>
          <a:xfrm>
            <a:off x="6591299" y="2529812"/>
            <a:ext cx="5210175" cy="197995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350" b="0" i="0" u="none" strike="noStrike" spc="-10" dirty="0">
                <a:highlight>
                  <a:srgbClr val="000000">
                    <a:alpha val="0"/>
                  </a:srgbClr>
                </a:highlight>
                <a:latin typeface="Calibri"/>
              </a:rPr>
              <a:t>Non-reconnaissance de l'autre ; les discussions confèrent une légitimité.</a:t>
            </a:r>
          </a:p>
          <a:p>
            <a:pPr marL="0" indent="0" rtl="0">
              <a:lnSpc>
                <a:spcPct val="100000"/>
              </a:lnSpc>
              <a:spcBef>
                <a:spcPct val="0"/>
              </a:spcBef>
              <a:buNone/>
            </a:pPr>
            <a:r>
              <a:rPr lang="fr" sz="1350" b="0" i="0" u="none" strike="noStrike" spc="-10" dirty="0">
                <a:highlight>
                  <a:srgbClr val="000000">
                    <a:alpha val="0"/>
                  </a:srgbClr>
                </a:highlight>
                <a:latin typeface="Calibri"/>
              </a:rPr>
              <a:t>Le fait de parvenir à un accord n’est pas toujours la chose la plus importante :  « c’est mon droit », une question de justice, qui n’est pas négociable.</a:t>
            </a:r>
          </a:p>
          <a:p>
            <a:pPr marL="0" indent="0" rtl="0">
              <a:lnSpc>
                <a:spcPct val="100000"/>
              </a:lnSpc>
              <a:spcBef>
                <a:spcPct val="0"/>
              </a:spcBef>
              <a:buNone/>
            </a:pPr>
            <a:r>
              <a:rPr lang="fr" sz="1350" b="0" i="0" u="none" strike="noStrike" spc="-10" dirty="0">
                <a:highlight>
                  <a:srgbClr val="000000">
                    <a:alpha val="0"/>
                  </a:srgbClr>
                </a:highlight>
                <a:latin typeface="Calibri"/>
              </a:rPr>
              <a:t>Polarisation : dans les conflits longs, les stéréotypes peuvent prendre le dessus, chaque camp considérant l'autre comme irrécupérable.</a:t>
            </a:r>
          </a:p>
          <a:p>
            <a:pPr marL="0" indent="0" rtl="0">
              <a:lnSpc>
                <a:spcPct val="100000"/>
              </a:lnSpc>
              <a:spcBef>
                <a:spcPct val="0"/>
              </a:spcBef>
              <a:buNone/>
            </a:pPr>
            <a:r>
              <a:rPr lang="fr" sz="1350" b="0" i="0" u="none" strike="noStrike" spc="-10" dirty="0">
                <a:highlight>
                  <a:srgbClr val="000000">
                    <a:alpha val="0"/>
                  </a:srgbClr>
                </a:highlight>
                <a:latin typeface="Calibri"/>
              </a:rPr>
              <a:t>La dynamique de l'escalade réciproque : avec un coup, un coup rendu, les gains relatifs deviennent primordiaux (je dois gagner plus que toi, quel que soit mon gain).</a:t>
            </a:r>
          </a:p>
        </p:txBody>
      </p:sp>
      <p:sp>
        <p:nvSpPr>
          <p:cNvPr id="11" name="Text Placeholder 5">
            <a:extLst>
              <a:ext uri="{FF2B5EF4-FFF2-40B4-BE49-F238E27FC236}">
                <a16:creationId xmlns:a16="http://schemas.microsoft.com/office/drawing/2014/main" id="{CEF61D49-2E68-40A7-88B0-56FCC88B8577}"/>
              </a:ext>
            </a:extLst>
          </p:cNvPr>
          <p:cNvSpPr txBox="1"/>
          <p:nvPr>
            <p:custDataLst>
              <p:tags r:id="rId9"/>
            </p:custDataLst>
          </p:nvPr>
        </p:nvSpPr>
        <p:spPr>
          <a:xfrm>
            <a:off x="6591299" y="4555089"/>
            <a:ext cx="5081692" cy="171236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lnSpc>
                <a:spcPct val="100000"/>
              </a:lnSpc>
              <a:spcBef>
                <a:spcPct val="0"/>
              </a:spcBef>
              <a:buNone/>
            </a:pPr>
            <a:r>
              <a:rPr lang="fr" sz="1400" b="0" i="0" u="none" strike="noStrike" dirty="0">
                <a:highlight>
                  <a:srgbClr val="000000">
                    <a:alpha val="0"/>
                  </a:srgbClr>
                </a:highlight>
                <a:latin typeface="Calibri"/>
              </a:rPr>
              <a:t>La base de soutien est divisée : l'opposition au sein de votre groupe peut s'exprimer si vous semblez conciliant.</a:t>
            </a:r>
          </a:p>
          <a:p>
            <a:pPr marL="0" indent="0" rtl="0">
              <a:lnSpc>
                <a:spcPct val="100000"/>
              </a:lnSpc>
              <a:spcBef>
                <a:spcPct val="0"/>
              </a:spcBef>
              <a:buNone/>
            </a:pPr>
            <a:r>
              <a:rPr lang="fr" sz="1400" b="0" i="0" u="none" strike="noStrike" dirty="0">
                <a:highlight>
                  <a:srgbClr val="000000">
                    <a:alpha val="0"/>
                  </a:srgbClr>
                </a:highlight>
                <a:latin typeface="Calibri"/>
              </a:rPr>
              <a:t>Les canaux politiques/physiques sont fermés : aucune possibilité d'entrer en négociation.</a:t>
            </a:r>
          </a:p>
          <a:p>
            <a:pPr marL="0" indent="0" rtl="0">
              <a:lnSpc>
                <a:spcPct val="100000"/>
              </a:lnSpc>
              <a:spcBef>
                <a:spcPct val="0"/>
              </a:spcBef>
              <a:buNone/>
            </a:pPr>
            <a:r>
              <a:rPr lang="fr" sz="1400" b="0" i="0" u="none" strike="noStrike" dirty="0">
                <a:highlight>
                  <a:srgbClr val="000000">
                    <a:alpha val="0"/>
                  </a:srgbClr>
                </a:highlight>
                <a:latin typeface="Calibri"/>
              </a:rPr>
              <a:t>Les parties voient l’« autre » comme un bloc uniforme (la mairie, la communauté  Y), plutôt que comme une multitude d’acteurs (personnes) et de partenaires  potentiels.</a:t>
            </a:r>
          </a:p>
        </p:txBody>
      </p:sp>
    </p:spTree>
    <p:extLst>
      <p:ext uri="{BB962C8B-B14F-4D97-AF65-F5344CB8AC3E}">
        <p14:creationId xmlns:p14="http://schemas.microsoft.com/office/powerpoint/2010/main" val="201166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627E2-623F-4562-9CE3-661FDE88DEBE}"/>
              </a:ext>
            </a:extLst>
          </p:cNvPr>
          <p:cNvSpPr>
            <a:spLocks noGrp="1"/>
          </p:cNvSpPr>
          <p:nvPr>
            <p:ph type="body" sz="quarter" idx="15"/>
            <p:custDataLst>
              <p:tags r:id="rId1"/>
            </p:custDataLst>
          </p:nvPr>
        </p:nvSpPr>
        <p:spPr>
          <a:xfrm>
            <a:off x="485252" y="543182"/>
            <a:ext cx="10978262" cy="1083096"/>
          </a:xfrm>
        </p:spPr>
        <p:txBody>
          <a:bodyPr>
            <a:noAutofit/>
          </a:bodyPr>
          <a:lstStyle/>
          <a:p>
            <a:pPr rtl="0"/>
            <a:r>
              <a:rPr lang="fr" sz="3600" b="1" i="0" u="none" strike="noStrike">
                <a:highlight>
                  <a:srgbClr val="000000">
                    <a:alpha val="0"/>
                  </a:srgbClr>
                </a:highlight>
                <a:latin typeface="Calibri"/>
              </a:rPr>
              <a:t>Vous pouvez nous aider en :</a:t>
            </a:r>
            <a:endParaRPr lang="en-US"/>
          </a:p>
        </p:txBody>
      </p:sp>
      <p:sp>
        <p:nvSpPr>
          <p:cNvPr id="3" name="Text Placeholder 2">
            <a:extLst>
              <a:ext uri="{FF2B5EF4-FFF2-40B4-BE49-F238E27FC236}">
                <a16:creationId xmlns:a16="http://schemas.microsoft.com/office/drawing/2014/main" id="{96677B02-7CF7-4228-B9DD-104450243A18}"/>
              </a:ext>
            </a:extLst>
          </p:cNvPr>
          <p:cNvSpPr>
            <a:spLocks noGrp="1"/>
          </p:cNvSpPr>
          <p:nvPr>
            <p:ph type="body" sz="quarter" idx="16"/>
            <p:custDataLst>
              <p:tags r:id="rId2"/>
            </p:custDataLst>
          </p:nvPr>
        </p:nvSpPr>
        <p:spPr>
          <a:xfrm>
            <a:off x="485252" y="1271275"/>
            <a:ext cx="10978262" cy="4038015"/>
          </a:xfrm>
        </p:spPr>
        <p:txBody>
          <a:bodyPr>
            <a:noAutofit/>
          </a:bodyPr>
          <a:lstStyle/>
          <a:p>
            <a:pPr marL="342900" indent="-342900">
              <a:lnSpc>
                <a:spcPct val="150000"/>
              </a:lnSpc>
              <a:buFont typeface="Wingdings" panose="05000000000000000000" pitchFamily="2" charset="2"/>
              <a:buChar char="q"/>
            </a:pPr>
            <a:r>
              <a:rPr lang="fr" sz="2400" b="0" i="0" u="none" strike="noStrike" dirty="0">
                <a:highlight>
                  <a:srgbClr val="000000">
                    <a:alpha val="0"/>
                  </a:srgbClr>
                </a:highlight>
                <a:latin typeface="Calibri"/>
              </a:rPr>
              <a:t>En tant que </a:t>
            </a:r>
            <a:r>
              <a:rPr lang="fr" dirty="0">
                <a:highlight>
                  <a:srgbClr val="000000">
                    <a:alpha val="0"/>
                  </a:srgbClr>
                </a:highlight>
              </a:rPr>
              <a:t>médiateur communautaire , </a:t>
            </a:r>
            <a:r>
              <a:rPr lang="fr" sz="2400" b="0" i="0" u="none" strike="noStrike" dirty="0">
                <a:highlight>
                  <a:srgbClr val="000000">
                    <a:alpha val="0"/>
                  </a:srgbClr>
                </a:highlight>
                <a:latin typeface="Calibri"/>
              </a:rPr>
              <a:t>les </a:t>
            </a:r>
            <a:r>
              <a:rPr lang="fr" sz="2400" b="0" i="0" u="none" strike="noStrike" dirty="0">
                <a:solidFill>
                  <a:srgbClr val="9A2E90"/>
                </a:solidFill>
                <a:highlight>
                  <a:srgbClr val="000000">
                    <a:alpha val="0"/>
                  </a:srgbClr>
                </a:highlight>
                <a:latin typeface="Calibri"/>
              </a:rPr>
              <a:t>obstacles mentionnés ci-dessus</a:t>
            </a:r>
            <a:r>
              <a:rPr lang="fr" sz="2400" b="0" i="0" u="none" strike="noStrike" dirty="0">
                <a:highlight>
                  <a:srgbClr val="000000">
                    <a:alpha val="0"/>
                  </a:srgbClr>
                </a:highlight>
                <a:latin typeface="Calibri"/>
              </a:rPr>
              <a:t> sont les domaines dans lesquels votre aide serait très souvent nécessaire. </a:t>
            </a:r>
          </a:p>
          <a:p>
            <a:pPr marL="342900" indent="-342900" rtl="0">
              <a:lnSpc>
                <a:spcPct val="150000"/>
              </a:lnSpc>
              <a:buFont typeface="Wingdings" panose="05000000000000000000" pitchFamily="2" charset="2"/>
              <a:buChar char="q"/>
            </a:pPr>
            <a:r>
              <a:rPr lang="fr" sz="2400" b="0" i="0" u="none" strike="noStrike" dirty="0">
                <a:highlight>
                  <a:srgbClr val="000000">
                    <a:alpha val="0"/>
                  </a:srgbClr>
                </a:highlight>
                <a:latin typeface="Calibri"/>
              </a:rPr>
              <a:t>Pour vous aider, vous pouvez prévoir une </a:t>
            </a:r>
            <a:r>
              <a:rPr lang="fr" sz="2400" b="0" i="0" u="none" strike="noStrike" dirty="0">
                <a:solidFill>
                  <a:srgbClr val="9A2E90"/>
                </a:solidFill>
                <a:highlight>
                  <a:srgbClr val="000000">
                    <a:alpha val="0"/>
                  </a:srgbClr>
                </a:highlight>
                <a:latin typeface="Calibri"/>
              </a:rPr>
              <a:t>traduction</a:t>
            </a:r>
            <a:r>
              <a:rPr lang="fr" sz="2400" b="0" i="0" u="none" strike="noStrike" dirty="0">
                <a:highlight>
                  <a:srgbClr val="000000">
                    <a:alpha val="0"/>
                  </a:srgbClr>
                </a:highlight>
                <a:latin typeface="Calibri"/>
              </a:rPr>
              <a:t> et accompagner vos pairs migrants aux </a:t>
            </a:r>
            <a:r>
              <a:rPr lang="fr" sz="2400" b="0" i="0" u="none" strike="noStrike" dirty="0">
                <a:solidFill>
                  <a:srgbClr val="9A2E90"/>
                </a:solidFill>
                <a:highlight>
                  <a:srgbClr val="000000">
                    <a:alpha val="0"/>
                  </a:srgbClr>
                </a:highlight>
                <a:latin typeface="Calibri"/>
              </a:rPr>
              <a:t>réunions</a:t>
            </a:r>
            <a:r>
              <a:rPr lang="fr" sz="2400" b="0" i="0" u="none" strike="noStrike" dirty="0">
                <a:highlight>
                  <a:srgbClr val="000000">
                    <a:alpha val="0"/>
                  </a:srgbClr>
                </a:highlight>
                <a:latin typeface="Calibri"/>
              </a:rPr>
              <a:t>, les soutenir par </a:t>
            </a:r>
            <a:r>
              <a:rPr lang="fr" sz="2400" b="0" i="0" u="none" strike="noStrike" dirty="0">
                <a:solidFill>
                  <a:srgbClr val="9A2E90"/>
                </a:solidFill>
                <a:highlight>
                  <a:srgbClr val="000000">
                    <a:alpha val="0"/>
                  </a:srgbClr>
                </a:highlight>
                <a:latin typeface="Calibri"/>
              </a:rPr>
              <a:t>téléphone</a:t>
            </a:r>
            <a:r>
              <a:rPr lang="fr" sz="2400" b="0" i="0" u="none" strike="noStrike" dirty="0">
                <a:highlight>
                  <a:srgbClr val="000000">
                    <a:alpha val="0"/>
                  </a:srgbClr>
                </a:highlight>
                <a:latin typeface="Calibri"/>
              </a:rPr>
              <a:t>, leur </a:t>
            </a:r>
            <a:r>
              <a:rPr lang="fr" sz="2400" b="0" i="0" u="none" strike="noStrike" dirty="0">
                <a:solidFill>
                  <a:srgbClr val="9A2E90"/>
                </a:solidFill>
                <a:highlight>
                  <a:srgbClr val="000000">
                    <a:alpha val="0"/>
                  </a:srgbClr>
                </a:highlight>
                <a:latin typeface="Calibri"/>
              </a:rPr>
              <a:t>apprendre</a:t>
            </a:r>
            <a:r>
              <a:rPr lang="fr" sz="2400" b="0" i="0" u="none" strike="noStrike" dirty="0">
                <a:highlight>
                  <a:srgbClr val="000000">
                    <a:alpha val="0"/>
                  </a:srgbClr>
                </a:highlight>
                <a:latin typeface="Calibri"/>
              </a:rPr>
              <a:t> la </a:t>
            </a:r>
            <a:r>
              <a:rPr lang="fr" sz="2400" b="0" i="0" u="none" strike="noStrike" dirty="0">
                <a:solidFill>
                  <a:srgbClr val="9A2E90"/>
                </a:solidFill>
                <a:highlight>
                  <a:srgbClr val="000000">
                    <a:alpha val="0"/>
                  </a:srgbClr>
                </a:highlight>
                <a:latin typeface="Calibri"/>
              </a:rPr>
              <a:t>langue</a:t>
            </a:r>
            <a:r>
              <a:rPr lang="fr" sz="2400" b="0" i="0" u="none" strike="noStrike" dirty="0">
                <a:highlight>
                  <a:srgbClr val="000000">
                    <a:alpha val="0"/>
                  </a:srgbClr>
                </a:highlight>
                <a:latin typeface="Calibri"/>
              </a:rPr>
              <a:t>.</a:t>
            </a:r>
          </a:p>
          <a:p>
            <a:pPr marL="342900" indent="-342900" rtl="0">
              <a:lnSpc>
                <a:spcPct val="150000"/>
              </a:lnSpc>
              <a:buFont typeface="Wingdings" panose="05000000000000000000" pitchFamily="2" charset="2"/>
              <a:buChar char="q"/>
            </a:pPr>
            <a:r>
              <a:rPr lang="fr" sz="2400" b="0" i="0" u="none" strike="noStrike" dirty="0">
                <a:highlight>
                  <a:srgbClr val="000000">
                    <a:alpha val="0"/>
                  </a:srgbClr>
                </a:highlight>
                <a:latin typeface="Calibri"/>
              </a:rPr>
              <a:t>Découvrez des services de garde d'enfants fiables</a:t>
            </a:r>
            <a:r>
              <a:rPr lang="fr" sz="2400" b="0" i="0" u="none" strike="noStrike" dirty="0">
                <a:solidFill>
                  <a:srgbClr val="9A2E90"/>
                </a:solidFill>
                <a:highlight>
                  <a:srgbClr val="000000">
                    <a:alpha val="0"/>
                  </a:srgbClr>
                </a:highlight>
                <a:latin typeface="Calibri"/>
              </a:rPr>
              <a:t>, des aides aux familles</a:t>
            </a:r>
          </a:p>
          <a:p>
            <a:pPr marL="342900" indent="-342900" rtl="0">
              <a:lnSpc>
                <a:spcPct val="150000"/>
              </a:lnSpc>
              <a:buFont typeface="Wingdings" panose="05000000000000000000" pitchFamily="2" charset="2"/>
              <a:buChar char="q"/>
            </a:pPr>
            <a:r>
              <a:rPr lang="fr" sz="2400" b="0" i="0" u="none" strike="noStrike" dirty="0">
                <a:highlight>
                  <a:srgbClr val="000000">
                    <a:alpha val="0"/>
                  </a:srgbClr>
                </a:highlight>
                <a:latin typeface="Calibri"/>
              </a:rPr>
              <a:t>Aidez-les à </a:t>
            </a:r>
            <a:r>
              <a:rPr lang="fr" sz="2400" b="0" i="0" u="none" strike="noStrike" dirty="0">
                <a:solidFill>
                  <a:srgbClr val="9A2E90"/>
                </a:solidFill>
                <a:highlight>
                  <a:srgbClr val="000000">
                    <a:alpha val="0"/>
                  </a:srgbClr>
                </a:highlight>
                <a:latin typeface="Calibri"/>
              </a:rPr>
              <a:t>se faire des amis</a:t>
            </a:r>
            <a:r>
              <a:rPr lang="fr" sz="2400" b="0" i="0" u="none" strike="noStrike" dirty="0">
                <a:highlight>
                  <a:srgbClr val="000000">
                    <a:alpha val="0"/>
                  </a:srgbClr>
                </a:highlight>
                <a:latin typeface="Calibri"/>
              </a:rPr>
              <a:t>, présentez-les aux membres de votre communauté.</a:t>
            </a:r>
          </a:p>
          <a:p>
            <a:pPr marL="342900" indent="-342900" rtl="0">
              <a:lnSpc>
                <a:spcPct val="150000"/>
              </a:lnSpc>
              <a:buFont typeface="Wingdings" panose="05000000000000000000" pitchFamily="2" charset="2"/>
              <a:buChar char="q"/>
            </a:pPr>
            <a:r>
              <a:rPr lang="fr" sz="2400" b="0" i="0" u="none" strike="noStrike" dirty="0">
                <a:highlight>
                  <a:srgbClr val="000000">
                    <a:alpha val="0"/>
                  </a:srgbClr>
                </a:highlight>
                <a:latin typeface="Calibri"/>
              </a:rPr>
              <a:t>Les orienter vers des </a:t>
            </a:r>
            <a:r>
              <a:rPr lang="fr" sz="2400" b="0" i="0" u="none" strike="noStrike" dirty="0">
                <a:solidFill>
                  <a:srgbClr val="9A2E90"/>
                </a:solidFill>
                <a:highlight>
                  <a:srgbClr val="000000">
                    <a:alpha val="0"/>
                  </a:srgbClr>
                </a:highlight>
                <a:latin typeface="Calibri"/>
              </a:rPr>
              <a:t>informations et des institutions actualisées</a:t>
            </a:r>
            <a:r>
              <a:rPr lang="fr" sz="2400" b="0" i="0" u="none" strike="noStrike" dirty="0">
                <a:highlight>
                  <a:srgbClr val="000000">
                    <a:alpha val="0"/>
                  </a:srgbClr>
                </a:highlight>
                <a:latin typeface="Calibri"/>
              </a:rPr>
              <a:t> sur le logement, la recherche d'emploi et d'autres domaines dont ils pourraient avoir besoin.</a:t>
            </a:r>
          </a:p>
          <a:p>
            <a:endParaRPr lang="hr-BA" dirty="0"/>
          </a:p>
          <a:p>
            <a:r>
              <a:rPr lang="hr-BA" dirty="0"/>
              <a:t> </a:t>
            </a:r>
            <a:endParaRPr lang="en-US" dirty="0"/>
          </a:p>
        </p:txBody>
      </p:sp>
    </p:spTree>
    <p:extLst>
      <p:ext uri="{BB962C8B-B14F-4D97-AF65-F5344CB8AC3E}">
        <p14:creationId xmlns:p14="http://schemas.microsoft.com/office/powerpoint/2010/main" val="338845438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D85BD7-3E28-48A2-9D0B-15F072B70125}"/>
              </a:ext>
            </a:extLst>
          </p:cNvPr>
          <p:cNvSpPr>
            <a:spLocks noGrp="1"/>
          </p:cNvSpPr>
          <p:nvPr>
            <p:ph type="body" sz="quarter" idx="13"/>
            <p:custDataLst>
              <p:tags r:id="rId1"/>
            </p:custDataLst>
          </p:nvPr>
        </p:nvSpPr>
        <p:spPr>
          <a:xfrm>
            <a:off x="856590" y="997503"/>
            <a:ext cx="10316932" cy="4493975"/>
          </a:xfrm>
        </p:spPr>
        <p:txBody>
          <a:bodyPr>
            <a:noAutofit/>
          </a:bodyPr>
          <a:lstStyle/>
          <a:p>
            <a:pPr rtl="0"/>
            <a:r>
              <a:rPr lang="fr" sz="3000" b="0" i="0" u="none" strike="noStrike">
                <a:highlight>
                  <a:srgbClr val="000000">
                    <a:alpha val="0"/>
                  </a:srgbClr>
                </a:highlight>
                <a:latin typeface="Calibri"/>
              </a:rPr>
              <a:t>Examinons de plus près certaines des barrières les plus influentes.</a:t>
            </a:r>
            <a:endParaRPr lang="en-US" i="0"/>
          </a:p>
        </p:txBody>
      </p:sp>
      <p:grpSp>
        <p:nvGrpSpPr>
          <p:cNvPr id="6" name="Google Shape;612;p39">
            <a:extLst>
              <a:ext uri="{FF2B5EF4-FFF2-40B4-BE49-F238E27FC236}">
                <a16:creationId xmlns:a16="http://schemas.microsoft.com/office/drawing/2014/main" id="{D90D0C47-B7FF-4B2C-88F8-02BAACE2BE84}"/>
              </a:ext>
            </a:extLst>
          </p:cNvPr>
          <p:cNvGrpSpPr/>
          <p:nvPr>
            <p:custDataLst>
              <p:tags r:id="rId2"/>
            </p:custDataLst>
          </p:nvPr>
        </p:nvGrpSpPr>
        <p:grpSpPr>
          <a:xfrm>
            <a:off x="5542441" y="1716148"/>
            <a:ext cx="947478" cy="915539"/>
            <a:chOff x="3951850" y="2985350"/>
            <a:chExt cx="407950" cy="416500"/>
          </a:xfrm>
        </p:grpSpPr>
        <p:sp>
          <p:nvSpPr>
            <p:cNvPr id="7" name="Google Shape;613;p39">
              <a:extLst>
                <a:ext uri="{FF2B5EF4-FFF2-40B4-BE49-F238E27FC236}">
                  <a16:creationId xmlns:a16="http://schemas.microsoft.com/office/drawing/2014/main" id="{B39CF04A-3F99-4341-A65A-3952F9A00697}"/>
                </a:ext>
              </a:extLst>
            </p:cNvPr>
            <p:cNvSpPr/>
            <p:nvPr>
              <p:custDataLst>
                <p:tags r:id="rId3"/>
              </p:custDataLst>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614;p39">
              <a:extLst>
                <a:ext uri="{FF2B5EF4-FFF2-40B4-BE49-F238E27FC236}">
                  <a16:creationId xmlns:a16="http://schemas.microsoft.com/office/drawing/2014/main" id="{BB731AF8-A7C9-438D-B773-C7CC27F5F377}"/>
                </a:ext>
              </a:extLst>
            </p:cNvPr>
            <p:cNvSpPr/>
            <p:nvPr>
              <p:custDataLst>
                <p:tags r:id="rId4"/>
              </p:custDataLst>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615;p39">
              <a:extLst>
                <a:ext uri="{FF2B5EF4-FFF2-40B4-BE49-F238E27FC236}">
                  <a16:creationId xmlns:a16="http://schemas.microsoft.com/office/drawing/2014/main" id="{FF7029B2-EE08-4747-A69F-2A91B72B7085}"/>
                </a:ext>
              </a:extLst>
            </p:cNvPr>
            <p:cNvSpPr/>
            <p:nvPr>
              <p:custDataLst>
                <p:tags r:id="rId5"/>
              </p:custDataLst>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616;p39">
              <a:extLst>
                <a:ext uri="{FF2B5EF4-FFF2-40B4-BE49-F238E27FC236}">
                  <a16:creationId xmlns:a16="http://schemas.microsoft.com/office/drawing/2014/main" id="{1EBA5B01-3B58-4F56-A67B-C940507245D9}"/>
                </a:ext>
              </a:extLst>
            </p:cNvPr>
            <p:cNvSpPr/>
            <p:nvPr>
              <p:custDataLst>
                <p:tags r:id="rId6"/>
              </p:custDataLst>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8379820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59366-2FEC-4FE2-92FC-1CA5888779FD}"/>
              </a:ext>
            </a:extLst>
          </p:cNvPr>
          <p:cNvSpPr>
            <a:spLocks noGrp="1"/>
          </p:cNvSpPr>
          <p:nvPr>
            <p:ph type="body" sz="quarter" idx="13"/>
          </p:nvPr>
        </p:nvSpPr>
        <p:spPr>
          <a:xfrm>
            <a:off x="339680" y="498982"/>
            <a:ext cx="4709155" cy="3664001"/>
          </a:xfrm>
        </p:spPr>
        <p:txBody>
          <a:bodyPr>
            <a:noAutofit/>
          </a:bodyPr>
          <a:lstStyle/>
          <a:p>
            <a:pPr rtl="0"/>
            <a:r>
              <a:rPr lang="fr" sz="3600" b="1" i="0" u="none" strike="noStrike">
                <a:highlight>
                  <a:srgbClr val="000000">
                    <a:alpha val="0"/>
                  </a:srgbClr>
                </a:highlight>
                <a:latin typeface="Calibri"/>
              </a:rPr>
              <a:t>À qui s'adresse ce module ?</a:t>
            </a:r>
          </a:p>
        </p:txBody>
      </p:sp>
      <p:sp>
        <p:nvSpPr>
          <p:cNvPr id="3" name="TextBox 2">
            <a:extLst>
              <a:ext uri="{FF2B5EF4-FFF2-40B4-BE49-F238E27FC236}">
                <a16:creationId xmlns:a16="http://schemas.microsoft.com/office/drawing/2014/main" id="{C02742F2-D52D-4F82-A200-E594D90B227F}"/>
              </a:ext>
            </a:extLst>
          </p:cNvPr>
          <p:cNvSpPr txBox="1"/>
          <p:nvPr/>
        </p:nvSpPr>
        <p:spPr>
          <a:xfrm>
            <a:off x="721806" y="1963840"/>
            <a:ext cx="4327029" cy="3046988"/>
          </a:xfrm>
          <a:prstGeom prst="rect">
            <a:avLst/>
          </a:prstGeom>
          <a:noFill/>
        </p:spPr>
        <p:txBody>
          <a:bodyPr wrap="square" rtlCol="0">
            <a:noAutofit/>
          </a:bodyPr>
          <a:lstStyle/>
          <a:p>
            <a:pPr marL="342900" indent="-342900" rtl="0">
              <a:buFont typeface="Arial" panose="020B0604020202020204" pitchFamily="34" charset="0"/>
              <a:buChar char="•"/>
            </a:pPr>
            <a:r>
              <a:rPr lang="fr" sz="2200" b="0" i="0" u="none" strike="noStrike" dirty="0">
                <a:solidFill>
                  <a:srgbClr val="FFFFFF"/>
                </a:solidFill>
                <a:highlight>
                  <a:srgbClr val="000000">
                    <a:alpha val="0"/>
                  </a:srgbClr>
                </a:highlight>
                <a:latin typeface="Calibri"/>
              </a:rPr>
              <a:t>Les enseignants et les éducateurs communautaires seront habilités à intégrer l'éducation à la médiation communautaire dans les activités de leur organisation et dans les formations actuellement proposées aux groupes de migrants.</a:t>
            </a:r>
          </a:p>
        </p:txBody>
      </p:sp>
      <p:pic>
        <p:nvPicPr>
          <p:cNvPr id="5" name="Picture 4" descr="A group of people sitting around a table with a computer&#10;&#10;Description automatically generated with low confidence">
            <a:extLst>
              <a:ext uri="{FF2B5EF4-FFF2-40B4-BE49-F238E27FC236}">
                <a16:creationId xmlns:a16="http://schemas.microsoft.com/office/drawing/2014/main" id="{EB379E8F-8D13-4B19-8E69-3FD0C44BC23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8265" y="301591"/>
            <a:ext cx="6474055" cy="432177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BADE9DA-77C0-41CA-9AE6-01F171C5DAB1}"/>
              </a:ext>
            </a:extLst>
          </p:cNvPr>
          <p:cNvSpPr txBox="1"/>
          <p:nvPr/>
        </p:nvSpPr>
        <p:spPr>
          <a:xfrm>
            <a:off x="721806" y="5420346"/>
            <a:ext cx="9034133" cy="461665"/>
          </a:xfrm>
          <a:prstGeom prst="rect">
            <a:avLst/>
          </a:prstGeom>
          <a:noFill/>
        </p:spPr>
        <p:txBody>
          <a:bodyPr wrap="square">
            <a:noAutofit/>
          </a:bodyPr>
          <a:lstStyle/>
          <a:p>
            <a:pPr marL="342900" indent="-342900" rtl="0">
              <a:buFont typeface="Arial" panose="020B0604020202020204" pitchFamily="34" charset="0"/>
              <a:buChar char="•"/>
            </a:pPr>
            <a:r>
              <a:rPr lang="fr" sz="2400" b="0" i="0" u="none" strike="noStrike">
                <a:solidFill>
                  <a:srgbClr val="FFFFFF"/>
                </a:solidFill>
                <a:highlight>
                  <a:srgbClr val="000000">
                    <a:alpha val="0"/>
                  </a:srgbClr>
                </a:highlight>
                <a:latin typeface="Calibri"/>
              </a:rPr>
              <a:t>Migrants, réfugiés, membres de nouvelles communautés</a:t>
            </a:r>
          </a:p>
        </p:txBody>
      </p:sp>
    </p:spTree>
    <p:extLst>
      <p:ext uri="{BB962C8B-B14F-4D97-AF65-F5344CB8AC3E}">
        <p14:creationId xmlns:p14="http://schemas.microsoft.com/office/powerpoint/2010/main" val="12049819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78AB9F-14DD-49BF-A3B8-B0E8EED25D98}"/>
              </a:ext>
            </a:extLst>
          </p:cNvPr>
          <p:cNvSpPr>
            <a:spLocks noGrp="1"/>
          </p:cNvSpPr>
          <p:nvPr>
            <p:ph type="body" sz="quarter" idx="13"/>
            <p:custDataLst>
              <p:tags r:id="rId1"/>
            </p:custDataLst>
          </p:nvPr>
        </p:nvSpPr>
        <p:spPr/>
        <p:txBody>
          <a:bodyPr>
            <a:noAutofit/>
          </a:bodyPr>
          <a:lstStyle/>
          <a:p>
            <a:pPr rtl="0"/>
            <a:r>
              <a:rPr lang="fr" sz="3600" b="1" i="0" u="none" strike="noStrike">
                <a:solidFill>
                  <a:srgbClr val="002060"/>
                </a:solidFill>
                <a:highlight>
                  <a:srgbClr val="000000">
                    <a:alpha val="0"/>
                  </a:srgbClr>
                </a:highlight>
                <a:latin typeface="Calibri"/>
                <a:ea typeface="Times New Roman"/>
              </a:rPr>
              <a:t>Barrières psychologiques liées aux perceptions ou aux émotions </a:t>
            </a:r>
            <a:endParaRPr lang="en-GB"/>
          </a:p>
        </p:txBody>
      </p:sp>
      <p:sp>
        <p:nvSpPr>
          <p:cNvPr id="3" name="Text Placeholder 2">
            <a:extLst>
              <a:ext uri="{FF2B5EF4-FFF2-40B4-BE49-F238E27FC236}">
                <a16:creationId xmlns:a16="http://schemas.microsoft.com/office/drawing/2014/main" id="{4C5981B7-D8BB-41E3-972C-736AB1642E7A}"/>
              </a:ext>
            </a:extLst>
          </p:cNvPr>
          <p:cNvSpPr>
            <a:spLocks noGrp="1"/>
          </p:cNvSpPr>
          <p:nvPr>
            <p:ph type="body" sz="quarter" idx="14"/>
            <p:custDataLst>
              <p:tags r:id="rId2"/>
            </p:custDataLst>
          </p:nvPr>
        </p:nvSpPr>
        <p:spPr>
          <a:xfrm>
            <a:off x="1684764" y="2748225"/>
            <a:ext cx="9662109" cy="3245241"/>
          </a:xfrm>
        </p:spPr>
        <p:txBody>
          <a:bodyPr>
            <a:noAutofit/>
          </a:bodyPr>
          <a:lstStyle/>
          <a:p>
            <a:pPr rtl="0"/>
            <a:r>
              <a:rPr lang="fr" sz="2400" b="1" i="0" u="none" strike="noStrike">
                <a:highlight>
                  <a:srgbClr val="000000">
                    <a:alpha val="0"/>
                  </a:srgbClr>
                </a:highlight>
                <a:latin typeface="Calibri"/>
              </a:rPr>
              <a:t>Les barrières psychologiques</a:t>
            </a:r>
            <a:r>
              <a:rPr lang="fr" sz="2400" b="0" i="0" u="none" strike="noStrike">
                <a:highlight>
                  <a:srgbClr val="000000">
                    <a:alpha val="0"/>
                  </a:srgbClr>
                </a:highlight>
                <a:latin typeface="Calibri"/>
              </a:rPr>
              <a:t> sont des croyances qu'une personne a sur elle-même en ce qui concerne ses capacités, son potentiel, sa valeur personnelle. On peut les qualifier de schémas de pensée malsains ou peut-être incorrects.</a:t>
            </a:r>
          </a:p>
          <a:p>
            <a:endParaRPr lang="en-GB">
              <a:effectLst/>
            </a:endParaRPr>
          </a:p>
          <a:p>
            <a:pPr rtl="0"/>
            <a:r>
              <a:rPr lang="fr" sz="2400" b="1" i="0" u="none" strike="noStrike">
                <a:highlight>
                  <a:srgbClr val="000000">
                    <a:alpha val="0"/>
                  </a:srgbClr>
                </a:highlight>
                <a:latin typeface="Calibri"/>
              </a:rPr>
              <a:t>Les barrières sociales</a:t>
            </a:r>
            <a:r>
              <a:rPr lang="fr" sz="2400" b="0" i="0" u="none" strike="noStrike">
                <a:highlight>
                  <a:srgbClr val="000000">
                    <a:alpha val="0"/>
                  </a:srgbClr>
                </a:highlight>
                <a:latin typeface="Calibri"/>
              </a:rPr>
              <a:t> sont des </a:t>
            </a:r>
            <a:r>
              <a:rPr lang="fr" sz="2400" b="1" i="0" u="none" strike="noStrike">
                <a:highlight>
                  <a:srgbClr val="000000">
                    <a:alpha val="0"/>
                  </a:srgbClr>
                </a:highlight>
                <a:latin typeface="Calibri"/>
              </a:rPr>
              <a:t>barrières</a:t>
            </a:r>
            <a:r>
              <a:rPr lang="fr" sz="2400" b="0" i="0" u="none" strike="noStrike">
                <a:highlight>
                  <a:srgbClr val="000000">
                    <a:alpha val="0"/>
                  </a:srgbClr>
                </a:highlight>
                <a:latin typeface="Calibri"/>
              </a:rPr>
              <a:t> à l'entrée qui sont créées par la culture de la communauté, c'est-à-dire le comportement des gens envers les nouveaux arrivants ou les autres en général.</a:t>
            </a:r>
            <a:endParaRPr lang="en-GB">
              <a:effectLst/>
            </a:endParaRPr>
          </a:p>
          <a:p>
            <a:endParaRPr lang="en-GB"/>
          </a:p>
        </p:txBody>
      </p:sp>
      <p:sp>
        <p:nvSpPr>
          <p:cNvPr id="13" name="Google Shape;682;p39">
            <a:extLst>
              <a:ext uri="{FF2B5EF4-FFF2-40B4-BE49-F238E27FC236}">
                <a16:creationId xmlns:a16="http://schemas.microsoft.com/office/drawing/2014/main" id="{B5C0CBED-8612-4F88-A862-B5566A469B54}"/>
              </a:ext>
            </a:extLst>
          </p:cNvPr>
          <p:cNvSpPr/>
          <p:nvPr>
            <p:custDataLst>
              <p:tags r:id="rId3"/>
            </p:custDataLst>
          </p:nvPr>
        </p:nvSpPr>
        <p:spPr>
          <a:xfrm>
            <a:off x="606359" y="4370845"/>
            <a:ext cx="797911" cy="822262"/>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4" name="Google Shape;576;p39">
            <a:extLst>
              <a:ext uri="{FF2B5EF4-FFF2-40B4-BE49-F238E27FC236}">
                <a16:creationId xmlns:a16="http://schemas.microsoft.com/office/drawing/2014/main" id="{EC8BA098-9FF1-4B2D-A149-276561F2987B}"/>
              </a:ext>
            </a:extLst>
          </p:cNvPr>
          <p:cNvGrpSpPr/>
          <p:nvPr>
            <p:custDataLst>
              <p:tags r:id="rId4"/>
            </p:custDataLst>
          </p:nvPr>
        </p:nvGrpSpPr>
        <p:grpSpPr>
          <a:xfrm>
            <a:off x="595575" y="2748225"/>
            <a:ext cx="797910" cy="822262"/>
            <a:chOff x="2623275" y="2333250"/>
            <a:chExt cx="381175" cy="381175"/>
          </a:xfrm>
        </p:grpSpPr>
        <p:sp>
          <p:nvSpPr>
            <p:cNvPr id="15" name="Google Shape;577;p39">
              <a:extLst>
                <a:ext uri="{FF2B5EF4-FFF2-40B4-BE49-F238E27FC236}">
                  <a16:creationId xmlns:a16="http://schemas.microsoft.com/office/drawing/2014/main" id="{B3FE92FF-E076-4975-84BD-0524F993FA5E}"/>
                </a:ext>
              </a:extLst>
            </p:cNvPr>
            <p:cNvSpPr/>
            <p:nvPr>
              <p:custDataLst>
                <p:tags r:id="rId5"/>
              </p:custDataLst>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578;p39">
              <a:extLst>
                <a:ext uri="{FF2B5EF4-FFF2-40B4-BE49-F238E27FC236}">
                  <a16:creationId xmlns:a16="http://schemas.microsoft.com/office/drawing/2014/main" id="{19A57E25-70FF-4DD3-842E-5494F2755043}"/>
                </a:ext>
              </a:extLst>
            </p:cNvPr>
            <p:cNvSpPr/>
            <p:nvPr>
              <p:custDataLst>
                <p:tags r:id="rId6"/>
              </p:custDataLst>
            </p:nvPr>
          </p:nvSpPr>
          <p:spPr>
            <a:xfrm>
              <a:off x="2869875" y="2503125"/>
              <a:ext cx="43875" cy="47525"/>
            </a:xfrm>
            <a:custGeom>
              <a:avLst/>
              <a:gdLst/>
              <a:ahLst/>
              <a:cxnLst/>
              <a:rect l="l" t="t" r="r" b="b"/>
              <a:pathLst>
                <a:path w="1754"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579;p39">
              <a:extLst>
                <a:ext uri="{FF2B5EF4-FFF2-40B4-BE49-F238E27FC236}">
                  <a16:creationId xmlns:a16="http://schemas.microsoft.com/office/drawing/2014/main" id="{C584B23B-B8BC-4FE6-9CF2-41F5342CE583}"/>
                </a:ext>
              </a:extLst>
            </p:cNvPr>
            <p:cNvSpPr/>
            <p:nvPr>
              <p:custDataLst>
                <p:tags r:id="rId7"/>
              </p:custDataLst>
            </p:nvPr>
          </p:nvSpPr>
          <p:spPr>
            <a:xfrm>
              <a:off x="2714000" y="2503125"/>
              <a:ext cx="43875" cy="47525"/>
            </a:xfrm>
            <a:custGeom>
              <a:avLst/>
              <a:gdLst/>
              <a:ahLst/>
              <a:cxnLst/>
              <a:rect l="l" t="t" r="r" b="b"/>
              <a:pathLst>
                <a:path w="1754"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80;p39">
              <a:extLst>
                <a:ext uri="{FF2B5EF4-FFF2-40B4-BE49-F238E27FC236}">
                  <a16:creationId xmlns:a16="http://schemas.microsoft.com/office/drawing/2014/main" id="{614EC057-6D02-44F6-BC85-3AD84B199BF9}"/>
                </a:ext>
              </a:extLst>
            </p:cNvPr>
            <p:cNvSpPr/>
            <p:nvPr>
              <p:custDataLst>
                <p:tags r:id="rId8"/>
              </p:custDataLst>
            </p:nvPr>
          </p:nvSpPr>
          <p:spPr>
            <a:xfrm>
              <a:off x="2810200" y="2595675"/>
              <a:ext cx="99875" cy="31075"/>
            </a:xfrm>
            <a:custGeom>
              <a:avLst/>
              <a:gdLst/>
              <a:ahLst/>
              <a:cxnLst/>
              <a:rect l="l" t="t" r="r" b="b"/>
              <a:pathLst>
                <a:path w="3995" h="1243" fill="none" extrusionOk="0">
                  <a:moveTo>
                    <a:pt x="1" y="1242"/>
                  </a:moveTo>
                  <a:lnTo>
                    <a:pt x="3995"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17514997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92822-9F3A-44CA-B2EA-988B0E863C6D}"/>
              </a:ext>
            </a:extLst>
          </p:cNvPr>
          <p:cNvSpPr>
            <a:spLocks noGrp="1"/>
          </p:cNvSpPr>
          <p:nvPr>
            <p:ph type="body" sz="quarter" idx="13"/>
            <p:custDataLst>
              <p:tags r:id="rId1"/>
            </p:custDataLst>
          </p:nvPr>
        </p:nvSpPr>
        <p:spPr>
          <a:xfrm>
            <a:off x="170481" y="936395"/>
            <a:ext cx="3276104" cy="3297980"/>
          </a:xfrm>
        </p:spPr>
        <p:txBody>
          <a:bodyPr>
            <a:noAutofit/>
          </a:bodyPr>
          <a:lstStyle/>
          <a:p>
            <a:pPr rtl="0"/>
            <a:r>
              <a:rPr lang="fr" sz="3200" b="1" i="0" u="none" strike="noStrike" dirty="0">
                <a:highlight>
                  <a:srgbClr val="000000">
                    <a:alpha val="0"/>
                  </a:srgbClr>
                </a:highlight>
                <a:latin typeface="Arial"/>
              </a:rPr>
              <a:t>Développement des barrières socio-psychologiques</a:t>
            </a:r>
            <a:endParaRPr lang="en-GB" sz="3200" dirty="0"/>
          </a:p>
        </p:txBody>
      </p:sp>
      <p:sp>
        <p:nvSpPr>
          <p:cNvPr id="3" name="Text Placeholder 2">
            <a:extLst>
              <a:ext uri="{FF2B5EF4-FFF2-40B4-BE49-F238E27FC236}">
                <a16:creationId xmlns:a16="http://schemas.microsoft.com/office/drawing/2014/main" id="{E3D6FB96-8154-4AB9-A116-B338690ADCDE}"/>
              </a:ext>
            </a:extLst>
          </p:cNvPr>
          <p:cNvSpPr>
            <a:spLocks noGrp="1"/>
          </p:cNvSpPr>
          <p:nvPr>
            <p:ph type="body" sz="quarter" idx="14"/>
            <p:custDataLst>
              <p:tags r:id="rId2"/>
            </p:custDataLst>
          </p:nvPr>
        </p:nvSpPr>
        <p:spPr/>
        <p:txBody>
          <a:bodyPr>
            <a:noAutofit/>
          </a:bodyPr>
          <a:lstStyle/>
          <a:p>
            <a:pPr rtl="0"/>
            <a:r>
              <a:rPr lang="fr" sz="2400" b="0" i="0" u="none" strike="noStrike">
                <a:highlight>
                  <a:srgbClr val="000000">
                    <a:alpha val="0"/>
                  </a:srgbClr>
                </a:highlight>
                <a:latin typeface="Calibri"/>
              </a:rPr>
              <a:t>« Le passé n’est jamais là où vous pensez l’avoir laissé. »</a:t>
            </a:r>
            <a:br>
              <a:rPr lang="fr" sz="2400" b="0" i="0" u="none" strike="noStrike">
                <a:highlight>
                  <a:srgbClr val="000000">
                    <a:alpha val="0"/>
                  </a:srgbClr>
                </a:highlight>
                <a:latin typeface="Calibri"/>
              </a:rPr>
            </a:br>
            <a:r>
              <a:rPr lang="fr" sz="2400" b="0" i="0" u="none" strike="noStrike">
                <a:highlight>
                  <a:srgbClr val="000000">
                    <a:alpha val="0"/>
                  </a:srgbClr>
                </a:highlight>
                <a:latin typeface="Calibri"/>
              </a:rPr>
              <a:t> — Katherine Anne  Porter </a:t>
            </a:r>
          </a:p>
        </p:txBody>
      </p:sp>
      <p:pic>
        <p:nvPicPr>
          <p:cNvPr id="6" name="Picture Placeholder 5" descr="A picture containing outdoor, wire, fence, outdoor object&#10;&#10;Description automatically generated">
            <a:extLst>
              <a:ext uri="{FF2B5EF4-FFF2-40B4-BE49-F238E27FC236}">
                <a16:creationId xmlns:a16="http://schemas.microsoft.com/office/drawing/2014/main" id="{C1188B8C-7DCA-482C-819E-8786641100ED}"/>
              </a:ext>
            </a:extLst>
          </p:cNvPr>
          <p:cNvPicPr>
            <a:picLocks noGrp="1" noChangeAspect="1"/>
          </p:cNvPicPr>
          <p:nvPr>
            <p:ph type="pic" sz="quarter" idx="19"/>
            <p:custDataLst>
              <p:tags r:id="rId3"/>
            </p:custDataLst>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145293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B0F28E-5BFC-40DB-9C21-F401A533F63A}"/>
              </a:ext>
            </a:extLst>
          </p:cNvPr>
          <p:cNvSpPr>
            <a:spLocks noGrp="1"/>
          </p:cNvSpPr>
          <p:nvPr>
            <p:ph type="body" sz="quarter" idx="15"/>
            <p:custDataLst>
              <p:tags r:id="rId1"/>
            </p:custDataLst>
          </p:nvPr>
        </p:nvSpPr>
        <p:spPr/>
        <p:txBody>
          <a:bodyPr>
            <a:noAutofit/>
          </a:bodyPr>
          <a:lstStyle/>
          <a:p>
            <a:pPr rtl="0"/>
            <a:r>
              <a:rPr lang="fr" sz="3600" b="1" i="0" u="none" strike="noStrike">
                <a:highlight>
                  <a:srgbClr val="000000">
                    <a:alpha val="0"/>
                  </a:srgbClr>
                </a:highlight>
                <a:latin typeface="Calibri"/>
              </a:rPr>
              <a:t>Les raisons derrière les barrières socio-psychologiques</a:t>
            </a:r>
          </a:p>
        </p:txBody>
      </p:sp>
      <p:sp>
        <p:nvSpPr>
          <p:cNvPr id="3" name="Text Placeholder 2">
            <a:extLst>
              <a:ext uri="{FF2B5EF4-FFF2-40B4-BE49-F238E27FC236}">
                <a16:creationId xmlns:a16="http://schemas.microsoft.com/office/drawing/2014/main" id="{A579CF2C-5ADD-4FB7-8101-1E2F1619DED3}"/>
              </a:ext>
            </a:extLst>
          </p:cNvPr>
          <p:cNvSpPr>
            <a:spLocks noGrp="1"/>
          </p:cNvSpPr>
          <p:nvPr>
            <p:ph type="body" sz="quarter" idx="16"/>
            <p:custDataLst>
              <p:tags r:id="rId2"/>
            </p:custDataLst>
          </p:nvPr>
        </p:nvSpPr>
        <p:spPr>
          <a:xfrm>
            <a:off x="571313" y="2200759"/>
            <a:ext cx="10978262" cy="2698601"/>
          </a:xfrm>
        </p:spPr>
        <p:txBody>
          <a:bodyPr>
            <a:noAutofit/>
          </a:bodyPr>
          <a:lstStyle/>
          <a:p>
            <a:pPr marL="342900" indent="-342900" rtl="0">
              <a:buFont typeface="Arial" panose="020B0604020202020204" pitchFamily="34" charset="0"/>
              <a:buChar char="•"/>
            </a:pPr>
            <a:r>
              <a:rPr lang="fr" sz="2400" b="0" i="0" u="sng" strike="noStrike">
                <a:solidFill>
                  <a:srgbClr val="3B3838"/>
                </a:solidFill>
                <a:highlight>
                  <a:srgbClr val="000000">
                    <a:alpha val="0"/>
                  </a:srgbClr>
                </a:highlight>
                <a:latin typeface="Arial"/>
              </a:rPr>
              <a:t>Les conflits inextricables</a:t>
            </a:r>
            <a:r>
              <a:rPr lang="fr" sz="2400" b="0" i="0" u="none" strike="noStrike">
                <a:solidFill>
                  <a:srgbClr val="3B3838"/>
                </a:solidFill>
                <a:highlight>
                  <a:srgbClr val="000000">
                    <a:alpha val="0"/>
                  </a:srgbClr>
                </a:highlight>
                <a:latin typeface="Arial"/>
              </a:rPr>
              <a:t> marquent de leur empreinte la vie individuelle et collective des sociétés touchées.</a:t>
            </a:r>
            <a:endParaRPr lang="en-GB">
              <a:solidFill>
                <a:schemeClr val="bg2">
                  <a:lumMod val="25000"/>
                </a:schemeClr>
              </a:solidFill>
              <a:latin typeface="Arial" pitchFamily="34" charset="0"/>
            </a:endParaRPr>
          </a:p>
          <a:p>
            <a:pPr marL="342900" indent="-342900" rtl="0">
              <a:buFont typeface="Arial" panose="020B0604020202020204" pitchFamily="34" charset="0"/>
              <a:buChar char="•"/>
            </a:pPr>
            <a:r>
              <a:rPr lang="fr" sz="2400" b="0" i="0" u="none" strike="noStrike">
                <a:solidFill>
                  <a:srgbClr val="3B3838"/>
                </a:solidFill>
                <a:highlight>
                  <a:srgbClr val="000000">
                    <a:alpha val="0"/>
                  </a:srgbClr>
                </a:highlight>
                <a:latin typeface="Arial"/>
              </a:rPr>
              <a:t>Les membres de la société vivant dans des </a:t>
            </a:r>
            <a:r>
              <a:rPr lang="fr" sz="2400" b="0" i="0" u="sng" strike="noStrike">
                <a:solidFill>
                  <a:srgbClr val="3B3838"/>
                </a:solidFill>
                <a:highlight>
                  <a:srgbClr val="000000">
                    <a:alpha val="0"/>
                  </a:srgbClr>
                </a:highlight>
                <a:latin typeface="Arial"/>
              </a:rPr>
              <a:t>conditions difficiles</a:t>
            </a:r>
            <a:r>
              <a:rPr lang="fr" sz="2400" b="0" i="0" u="none" strike="noStrike">
                <a:solidFill>
                  <a:srgbClr val="3B3838"/>
                </a:solidFill>
                <a:highlight>
                  <a:srgbClr val="000000">
                    <a:alpha val="0"/>
                  </a:srgbClr>
                </a:highlight>
                <a:latin typeface="Arial"/>
              </a:rPr>
              <a:t> de conflit inter-sociétal subissent des effets psychologiques négatifs graves et permanents.</a:t>
            </a:r>
          </a:p>
          <a:p>
            <a:pPr marL="342900" indent="-342900" rtl="0">
              <a:buFont typeface="Arial" panose="020B0604020202020204" pitchFamily="34" charset="0"/>
              <a:buChar char="•"/>
            </a:pPr>
            <a:r>
              <a:rPr lang="fr" sz="2400" b="0" i="0" u="none" strike="noStrike">
                <a:solidFill>
                  <a:srgbClr val="3B3838"/>
                </a:solidFill>
                <a:highlight>
                  <a:srgbClr val="000000">
                    <a:alpha val="0"/>
                  </a:srgbClr>
                </a:highlight>
                <a:latin typeface="Arial"/>
              </a:rPr>
              <a:t>De plus, ces récits reposent sur une base </a:t>
            </a:r>
            <a:r>
              <a:rPr lang="fr" sz="2400" b="0" i="0" u="sng" strike="noStrike">
                <a:solidFill>
                  <a:srgbClr val="3B3838"/>
                </a:solidFill>
                <a:highlight>
                  <a:srgbClr val="000000">
                    <a:alpha val="0"/>
                  </a:srgbClr>
                </a:highlight>
                <a:latin typeface="Arial"/>
              </a:rPr>
              <a:t>d'émotions partagées</a:t>
            </a:r>
            <a:r>
              <a:rPr lang="fr" sz="2400" b="0" i="0" u="none" strike="noStrike">
                <a:solidFill>
                  <a:srgbClr val="3B3838"/>
                </a:solidFill>
                <a:highlight>
                  <a:srgbClr val="000000">
                    <a:alpha val="0"/>
                  </a:srgbClr>
                </a:highlight>
                <a:latin typeface="Arial"/>
              </a:rPr>
              <a:t> qui ajoute encore un autre vecteur puissant au fonctionnement des barrières</a:t>
            </a:r>
            <a:r>
              <a:rPr lang="fr" sz="2400" b="0" i="0" u="none" strike="noStrike" baseline="30000">
                <a:solidFill>
                  <a:srgbClr val="3B3838"/>
                </a:solidFill>
                <a:highlight>
                  <a:srgbClr val="000000">
                    <a:alpha val="0"/>
                  </a:srgbClr>
                </a:highlight>
                <a:latin typeface="Arial"/>
              </a:rPr>
              <a:t>1</a:t>
            </a:r>
            <a:r>
              <a:rPr lang="fr" sz="2400" b="0" i="0" u="none" strike="noStrike">
                <a:solidFill>
                  <a:srgbClr val="3B3838"/>
                </a:solidFill>
                <a:highlight>
                  <a:srgbClr val="000000">
                    <a:alpha val="0"/>
                  </a:srgbClr>
                </a:highlight>
                <a:latin typeface="Arial"/>
              </a:rPr>
              <a:t>.</a:t>
            </a:r>
            <a:endParaRPr lang="en-GB" baseline="30000">
              <a:solidFill>
                <a:schemeClr val="bg2">
                  <a:lumMod val="25000"/>
                </a:schemeClr>
              </a:solidFill>
              <a:latin typeface="Arial" pitchFamily="34" charset="0"/>
            </a:endParaRPr>
          </a:p>
          <a:p>
            <a:pPr marL="342900" indent="-342900">
              <a:buFont typeface="Arial" panose="020B0604020202020204" pitchFamily="34" charset="0"/>
              <a:buChar char="•"/>
            </a:pPr>
            <a:endParaRPr lang="en-GB"/>
          </a:p>
        </p:txBody>
      </p:sp>
      <p:sp>
        <p:nvSpPr>
          <p:cNvPr id="4" name="TextBox 3">
            <a:extLst>
              <a:ext uri="{FF2B5EF4-FFF2-40B4-BE49-F238E27FC236}">
                <a16:creationId xmlns:a16="http://schemas.microsoft.com/office/drawing/2014/main" id="{1DB32240-F5AF-45DA-870D-C4C803756681}"/>
              </a:ext>
            </a:extLst>
          </p:cNvPr>
          <p:cNvSpPr txBox="1"/>
          <p:nvPr>
            <p:custDataLst>
              <p:tags r:id="rId3"/>
            </p:custDataLst>
          </p:nvPr>
        </p:nvSpPr>
        <p:spPr>
          <a:xfrm>
            <a:off x="571313" y="5734373"/>
            <a:ext cx="10978262" cy="646331"/>
          </a:xfrm>
          <a:prstGeom prst="rect">
            <a:avLst/>
          </a:prstGeom>
          <a:noFill/>
        </p:spPr>
        <p:txBody>
          <a:bodyPr wrap="square" rtlCol="0">
            <a:noAutofit/>
          </a:bodyPr>
          <a:lstStyle/>
          <a:p>
            <a:pPr rtl="0"/>
            <a:r>
              <a:rPr lang="fr" sz="1800" b="0" i="0" u="none" strike="noStrike" baseline="30000">
                <a:highlight>
                  <a:srgbClr val="000000">
                    <a:alpha val="0"/>
                  </a:srgbClr>
                </a:highlight>
                <a:latin typeface="Calibri"/>
              </a:rPr>
              <a:t>1</a:t>
            </a:r>
            <a:r>
              <a:rPr lang="fr" sz="1800" b="0" i="0" u="none" strike="noStrike">
                <a:highlight>
                  <a:srgbClr val="000000">
                    <a:alpha val="0"/>
                  </a:srgbClr>
                </a:highlight>
                <a:latin typeface="Calibri Light" panose="020F0302020204030204"/>
              </a:rPr>
              <a:t> La nature des obstacles socio-psychologiques à la résolution pacifique des conflits et les moyens de les surmonter, Daniel Bar-Tal &amp; Eran Halperin, conflict &amp; communication online, vol. 12, n° 2, 2013. </a:t>
            </a:r>
            <a:endParaRPr lang="en-GB">
              <a:latin typeface="+mj-lt"/>
            </a:endParaRPr>
          </a:p>
        </p:txBody>
      </p:sp>
    </p:spTree>
    <p:extLst>
      <p:ext uri="{BB962C8B-B14F-4D97-AF65-F5344CB8AC3E}">
        <p14:creationId xmlns:p14="http://schemas.microsoft.com/office/powerpoint/2010/main" val="36928938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365F9-590F-4087-B1FD-F59C6D36D6F1}"/>
              </a:ext>
            </a:extLst>
          </p:cNvPr>
          <p:cNvSpPr>
            <a:spLocks noGrp="1"/>
          </p:cNvSpPr>
          <p:nvPr>
            <p:ph type="body" sz="quarter" idx="13"/>
            <p:custDataLst>
              <p:tags r:id="rId1"/>
            </p:custDataLst>
          </p:nvPr>
        </p:nvSpPr>
        <p:spPr/>
        <p:txBody>
          <a:bodyPr>
            <a:noAutofit/>
          </a:bodyPr>
          <a:lstStyle/>
          <a:p>
            <a:pPr rtl="0"/>
            <a:r>
              <a:rPr lang="fr" sz="3600" b="0" i="0" u="none" strike="noStrike">
                <a:highlight>
                  <a:srgbClr val="000000">
                    <a:alpha val="0"/>
                  </a:srgbClr>
                </a:highlight>
                <a:latin typeface="Calibri"/>
              </a:rPr>
              <a:t>La congélation : Manifestation de la barrière psychologique </a:t>
            </a:r>
          </a:p>
        </p:txBody>
      </p:sp>
      <p:sp>
        <p:nvSpPr>
          <p:cNvPr id="3" name="Text Placeholder 2">
            <a:extLst>
              <a:ext uri="{FF2B5EF4-FFF2-40B4-BE49-F238E27FC236}">
                <a16:creationId xmlns:a16="http://schemas.microsoft.com/office/drawing/2014/main" id="{3A92B741-3357-4AB6-9FBB-97AD25BCD7E9}"/>
              </a:ext>
            </a:extLst>
          </p:cNvPr>
          <p:cNvSpPr>
            <a:spLocks noGrp="1"/>
          </p:cNvSpPr>
          <p:nvPr>
            <p:ph type="body" sz="quarter" idx="14"/>
            <p:custDataLst>
              <p:tags r:id="rId2"/>
            </p:custDataLst>
          </p:nvPr>
        </p:nvSpPr>
        <p:spPr>
          <a:xfrm>
            <a:off x="1749333" y="2668824"/>
            <a:ext cx="9597540" cy="3245241"/>
          </a:xfrm>
        </p:spPr>
        <p:txBody>
          <a:bodyPr>
            <a:noAutofit/>
          </a:bodyPr>
          <a:lstStyle/>
          <a:p>
            <a:pPr rtl="0"/>
            <a:r>
              <a:rPr lang="fr" sz="2400" b="0" i="0" u="none" strike="noStrike">
                <a:highlight>
                  <a:srgbClr val="000000">
                    <a:alpha val="0"/>
                  </a:srgbClr>
                </a:highlight>
                <a:latin typeface="Calibri"/>
              </a:rPr>
              <a:t>L'état de REFROIDISSEMENT se traduit par une confiance continue dans les croyances sociétales largement répandues qui soutiennent le conflit, une réticence à rechercher des informations alternatives et une résistance aux arguments fondés qui remettent en cause ces positions (Kruglanski, 2004 ; Kruglanski &amp; Webster, 1996 ; Kunda, 1990).</a:t>
            </a:r>
          </a:p>
          <a:p>
            <a:endParaRPr lang="en-GB"/>
          </a:p>
          <a:p>
            <a:pPr rtl="0"/>
            <a:r>
              <a:rPr lang="fr" sz="2400" b="0" i="0" u="none" strike="noStrike">
                <a:highlight>
                  <a:srgbClr val="000000">
                    <a:alpha val="0"/>
                  </a:srgbClr>
                </a:highlight>
                <a:latin typeface="Calibri"/>
              </a:rPr>
              <a:t>La congélation contribue aux barrières et est une forme de barrière, vécue par la personne ayant des expériences de vie pleines de conflits, comme la guerre.</a:t>
            </a:r>
          </a:p>
        </p:txBody>
      </p:sp>
      <p:grpSp>
        <p:nvGrpSpPr>
          <p:cNvPr id="4" name="Google Shape;491;p39">
            <a:extLst>
              <a:ext uri="{FF2B5EF4-FFF2-40B4-BE49-F238E27FC236}">
                <a16:creationId xmlns:a16="http://schemas.microsoft.com/office/drawing/2014/main" id="{E30BAEDC-E785-49F4-A14B-B83D98BDCFB9}"/>
              </a:ext>
            </a:extLst>
          </p:cNvPr>
          <p:cNvGrpSpPr/>
          <p:nvPr>
            <p:custDataLst>
              <p:tags r:id="rId3"/>
            </p:custDataLst>
          </p:nvPr>
        </p:nvGrpSpPr>
        <p:grpSpPr>
          <a:xfrm>
            <a:off x="392996" y="2668824"/>
            <a:ext cx="904261" cy="697352"/>
            <a:chOff x="1934025" y="1001650"/>
            <a:chExt cx="415300" cy="355600"/>
          </a:xfrm>
        </p:grpSpPr>
        <p:sp>
          <p:nvSpPr>
            <p:cNvPr id="5" name="Google Shape;492;p39">
              <a:extLst>
                <a:ext uri="{FF2B5EF4-FFF2-40B4-BE49-F238E27FC236}">
                  <a16:creationId xmlns:a16="http://schemas.microsoft.com/office/drawing/2014/main" id="{F7F3092A-7F5B-4DC9-AA52-EAF44BE63A6D}"/>
                </a:ext>
              </a:extLst>
            </p:cNvPr>
            <p:cNvSpPr/>
            <p:nvPr>
              <p:custDataLst>
                <p:tags r:id="rId13"/>
              </p:custDataLst>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493;p39">
              <a:extLst>
                <a:ext uri="{FF2B5EF4-FFF2-40B4-BE49-F238E27FC236}">
                  <a16:creationId xmlns:a16="http://schemas.microsoft.com/office/drawing/2014/main" id="{98257877-D2C2-4680-A284-95074CC8FAC0}"/>
                </a:ext>
              </a:extLst>
            </p:cNvPr>
            <p:cNvSpPr/>
            <p:nvPr>
              <p:custDataLst>
                <p:tags r:id="rId14"/>
              </p:custDataLst>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494;p39">
              <a:extLst>
                <a:ext uri="{FF2B5EF4-FFF2-40B4-BE49-F238E27FC236}">
                  <a16:creationId xmlns:a16="http://schemas.microsoft.com/office/drawing/2014/main" id="{8F6EAE9A-8083-4EF4-A91F-F4BE0ADDF1E0}"/>
                </a:ext>
              </a:extLst>
            </p:cNvPr>
            <p:cNvSpPr/>
            <p:nvPr>
              <p:custDataLst>
                <p:tags r:id="rId15"/>
              </p:custDataLst>
            </p:nvPr>
          </p:nvSpPr>
          <p:spPr>
            <a:xfrm>
              <a:off x="1934025" y="1001650"/>
              <a:ext cx="207650" cy="331250"/>
            </a:xfrm>
            <a:custGeom>
              <a:avLst/>
              <a:gdLst/>
              <a:ahLst/>
              <a:cxnLst/>
              <a:rect l="l" t="t" r="r" b="b"/>
              <a:pathLst>
                <a:path w="8306" h="13249"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495;p39">
              <a:extLst>
                <a:ext uri="{FF2B5EF4-FFF2-40B4-BE49-F238E27FC236}">
                  <a16:creationId xmlns:a16="http://schemas.microsoft.com/office/drawing/2014/main" id="{A25CF42D-5F0A-48A8-8990-C58853BA6DC9}"/>
                </a:ext>
              </a:extLst>
            </p:cNvPr>
            <p:cNvSpPr/>
            <p:nvPr>
              <p:custDataLst>
                <p:tags r:id="rId16"/>
              </p:custDataLst>
            </p:nvPr>
          </p:nvSpPr>
          <p:spPr>
            <a:xfrm>
              <a:off x="2141650" y="1001650"/>
              <a:ext cx="207675" cy="331250"/>
            </a:xfrm>
            <a:custGeom>
              <a:avLst/>
              <a:gdLst/>
              <a:ahLst/>
              <a:cxnLst/>
              <a:rect l="l" t="t" r="r" b="b"/>
              <a:pathLst>
                <a:path w="8307" h="13249"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9" name="Google Shape;813;p39">
            <a:extLst>
              <a:ext uri="{FF2B5EF4-FFF2-40B4-BE49-F238E27FC236}">
                <a16:creationId xmlns:a16="http://schemas.microsoft.com/office/drawing/2014/main" id="{669CE332-8874-4A32-AFB7-23363FD5FE4A}"/>
              </a:ext>
            </a:extLst>
          </p:cNvPr>
          <p:cNvGrpSpPr/>
          <p:nvPr>
            <p:custDataLst>
              <p:tags r:id="rId4"/>
            </p:custDataLst>
          </p:nvPr>
        </p:nvGrpSpPr>
        <p:grpSpPr>
          <a:xfrm>
            <a:off x="433048" y="4602822"/>
            <a:ext cx="864182" cy="1102642"/>
            <a:chOff x="6718575" y="2318625"/>
            <a:chExt cx="256950" cy="407375"/>
          </a:xfrm>
        </p:grpSpPr>
        <p:sp>
          <p:nvSpPr>
            <p:cNvPr id="10" name="Google Shape;814;p39">
              <a:extLst>
                <a:ext uri="{FF2B5EF4-FFF2-40B4-BE49-F238E27FC236}">
                  <a16:creationId xmlns:a16="http://schemas.microsoft.com/office/drawing/2014/main" id="{C51B31C7-DE61-43DB-8EF0-A5C9C397F387}"/>
                </a:ext>
              </a:extLst>
            </p:cNvPr>
            <p:cNvSpPr/>
            <p:nvPr>
              <p:custDataLst>
                <p:tags r:id="rId5"/>
              </p:custDataLst>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815;p39">
              <a:extLst>
                <a:ext uri="{FF2B5EF4-FFF2-40B4-BE49-F238E27FC236}">
                  <a16:creationId xmlns:a16="http://schemas.microsoft.com/office/drawing/2014/main" id="{EEE5889D-A39A-4531-A8DD-604B2B9DA4E1}"/>
                </a:ext>
              </a:extLst>
            </p:cNvPr>
            <p:cNvSpPr/>
            <p:nvPr>
              <p:custDataLst>
                <p:tags r:id="rId6"/>
              </p:custDataLst>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816;p39">
              <a:extLst>
                <a:ext uri="{FF2B5EF4-FFF2-40B4-BE49-F238E27FC236}">
                  <a16:creationId xmlns:a16="http://schemas.microsoft.com/office/drawing/2014/main" id="{B9DDDE03-B770-4375-8667-944A2356450B}"/>
                </a:ext>
              </a:extLst>
            </p:cNvPr>
            <p:cNvSpPr/>
            <p:nvPr>
              <p:custDataLst>
                <p:tags r:id="rId7"/>
              </p:custDataLst>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817;p39">
              <a:extLst>
                <a:ext uri="{FF2B5EF4-FFF2-40B4-BE49-F238E27FC236}">
                  <a16:creationId xmlns:a16="http://schemas.microsoft.com/office/drawing/2014/main" id="{A0DF9B56-717C-4434-937A-50D1F725CB27}"/>
                </a:ext>
              </a:extLst>
            </p:cNvPr>
            <p:cNvSpPr/>
            <p:nvPr>
              <p:custDataLst>
                <p:tags r:id="rId8"/>
              </p:custDataLst>
            </p:nvPr>
          </p:nvSpPr>
          <p:spPr>
            <a:xfrm>
              <a:off x="6784925" y="2459275"/>
              <a:ext cx="35350" cy="166875"/>
            </a:xfrm>
            <a:custGeom>
              <a:avLst/>
              <a:gdLst/>
              <a:ahLst/>
              <a:cxnLst/>
              <a:rect l="l" t="t" r="r" b="b"/>
              <a:pathLst>
                <a:path w="1414" h="6674" fill="none" extrusionOk="0">
                  <a:moveTo>
                    <a:pt x="1413" y="6674"/>
                  </a:moveTo>
                  <a:lnTo>
                    <a:pt x="1413" y="6674"/>
                  </a:lnTo>
                  <a:lnTo>
                    <a:pt x="585" y="2850"/>
                  </a:lnTo>
                  <a:lnTo>
                    <a:pt x="1"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818;p39">
              <a:extLst>
                <a:ext uri="{FF2B5EF4-FFF2-40B4-BE49-F238E27FC236}">
                  <a16:creationId xmlns:a16="http://schemas.microsoft.com/office/drawing/2014/main" id="{4FA53899-1FF0-44C4-AEBB-2DA1BCB1C09F}"/>
                </a:ext>
              </a:extLst>
            </p:cNvPr>
            <p:cNvSpPr/>
            <p:nvPr>
              <p:custDataLst>
                <p:tags r:id="rId9"/>
              </p:custDataLst>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819;p39">
              <a:extLst>
                <a:ext uri="{FF2B5EF4-FFF2-40B4-BE49-F238E27FC236}">
                  <a16:creationId xmlns:a16="http://schemas.microsoft.com/office/drawing/2014/main" id="{F967C6BF-D2AE-4A94-BEDF-B432FD4A90B3}"/>
                </a:ext>
              </a:extLst>
            </p:cNvPr>
            <p:cNvSpPr/>
            <p:nvPr>
              <p:custDataLst>
                <p:tags r:id="rId10"/>
              </p:custDataLst>
            </p:nvPr>
          </p:nvSpPr>
          <p:spPr>
            <a:xfrm>
              <a:off x="6873825" y="2459275"/>
              <a:ext cx="35350" cy="166875"/>
            </a:xfrm>
            <a:custGeom>
              <a:avLst/>
              <a:gdLst/>
              <a:ahLst/>
              <a:cxnLst/>
              <a:rect l="l" t="t" r="r" b="b"/>
              <a:pathLst>
                <a:path w="1414" h="6674" fill="none" extrusionOk="0">
                  <a:moveTo>
                    <a:pt x="1413" y="1"/>
                  </a:moveTo>
                  <a:lnTo>
                    <a:pt x="1413" y="1"/>
                  </a:lnTo>
                  <a:lnTo>
                    <a:pt x="829" y="2850"/>
                  </a:lnTo>
                  <a:lnTo>
                    <a:pt x="1" y="6674"/>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820;p39">
              <a:extLst>
                <a:ext uri="{FF2B5EF4-FFF2-40B4-BE49-F238E27FC236}">
                  <a16:creationId xmlns:a16="http://schemas.microsoft.com/office/drawing/2014/main" id="{5CF34A44-83E2-466F-9C53-E933B4E79408}"/>
                </a:ext>
              </a:extLst>
            </p:cNvPr>
            <p:cNvSpPr/>
            <p:nvPr>
              <p:custDataLst>
                <p:tags r:id="rId11"/>
              </p:custDataLst>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821;p39">
              <a:extLst>
                <a:ext uri="{FF2B5EF4-FFF2-40B4-BE49-F238E27FC236}">
                  <a16:creationId xmlns:a16="http://schemas.microsoft.com/office/drawing/2014/main" id="{186CD228-7DD4-4DE6-A0FC-2D12E0E4B94A}"/>
                </a:ext>
              </a:extLst>
            </p:cNvPr>
            <p:cNvSpPr/>
            <p:nvPr>
              <p:custDataLst>
                <p:tags r:id="rId12"/>
              </p:custDataLst>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5817466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01CAB-810B-4F49-9F05-A09CADBAF540}"/>
              </a:ext>
            </a:extLst>
          </p:cNvPr>
          <p:cNvSpPr>
            <a:spLocks noGrp="1"/>
          </p:cNvSpPr>
          <p:nvPr>
            <p:ph type="body" sz="quarter" idx="15"/>
            <p:custDataLst>
              <p:tags r:id="rId1"/>
            </p:custDataLst>
          </p:nvPr>
        </p:nvSpPr>
        <p:spPr/>
        <p:txBody>
          <a:bodyPr>
            <a:noAutofit/>
          </a:bodyPr>
          <a:lstStyle/>
          <a:p>
            <a:pPr rtl="0"/>
            <a:r>
              <a:rPr lang="fr" sz="3600" b="1" i="0" u="none" strike="noStrike">
                <a:highlight>
                  <a:srgbClr val="000000">
                    <a:alpha val="0"/>
                  </a:srgbClr>
                </a:highlight>
                <a:latin typeface="Calibri"/>
              </a:rPr>
              <a:t>Décongélation : Créer la motivation</a:t>
            </a:r>
          </a:p>
        </p:txBody>
      </p:sp>
      <p:sp>
        <p:nvSpPr>
          <p:cNvPr id="3" name="Text Placeholder 2">
            <a:extLst>
              <a:ext uri="{FF2B5EF4-FFF2-40B4-BE49-F238E27FC236}">
                <a16:creationId xmlns:a16="http://schemas.microsoft.com/office/drawing/2014/main" id="{FA485CC1-047D-4159-AFDD-AEC505F0C3B4}"/>
              </a:ext>
            </a:extLst>
          </p:cNvPr>
          <p:cNvSpPr>
            <a:spLocks noGrp="1"/>
          </p:cNvSpPr>
          <p:nvPr>
            <p:ph type="body" sz="quarter" idx="16"/>
            <p:custDataLst>
              <p:tags r:id="rId2"/>
            </p:custDataLst>
          </p:nvPr>
        </p:nvSpPr>
        <p:spPr>
          <a:xfrm>
            <a:off x="5950634" y="875544"/>
            <a:ext cx="5642758" cy="1128402"/>
          </a:xfrm>
        </p:spPr>
        <p:txBody>
          <a:bodyPr>
            <a:noAutofit/>
          </a:bodyPr>
          <a:lstStyle/>
          <a:p>
            <a:pPr algn="ctr" rtl="0"/>
            <a:r>
              <a:rPr lang="fr" sz="3000" b="0" i="1" u="none" strike="noStrike">
                <a:solidFill>
                  <a:srgbClr val="A6377D"/>
                </a:solidFill>
                <a:highlight>
                  <a:srgbClr val="000000">
                    <a:alpha val="0"/>
                  </a:srgbClr>
                </a:highlight>
                <a:latin typeface="Calibri"/>
              </a:rPr>
              <a:t>Surmonter les barrières psychologiques qui empêchent un changement </a:t>
            </a:r>
          </a:p>
        </p:txBody>
      </p:sp>
      <p:grpSp>
        <p:nvGrpSpPr>
          <p:cNvPr id="9" name="Group 8">
            <a:extLst>
              <a:ext uri="{FF2B5EF4-FFF2-40B4-BE49-F238E27FC236}">
                <a16:creationId xmlns:a16="http://schemas.microsoft.com/office/drawing/2014/main" id="{4402AE38-D3CC-4B00-A3C7-E31A2B5FAA10}"/>
              </a:ext>
            </a:extLst>
          </p:cNvPr>
          <p:cNvGrpSpPr/>
          <p:nvPr>
            <p:custDataLst>
              <p:tags r:id="rId3"/>
            </p:custDataLst>
          </p:nvPr>
        </p:nvGrpSpPr>
        <p:grpSpPr>
          <a:xfrm>
            <a:off x="571314" y="2975675"/>
            <a:ext cx="3132782" cy="1875294"/>
            <a:chOff x="571313" y="2975675"/>
            <a:chExt cx="4525505" cy="1875294"/>
          </a:xfrm>
        </p:grpSpPr>
        <p:sp>
          <p:nvSpPr>
            <p:cNvPr id="8" name="Rectangle: Rounded Corners 7">
              <a:extLst>
                <a:ext uri="{FF2B5EF4-FFF2-40B4-BE49-F238E27FC236}">
                  <a16:creationId xmlns:a16="http://schemas.microsoft.com/office/drawing/2014/main" id="{6A857E30-9AEC-4336-8535-BC6CD1BB2C43}"/>
                </a:ext>
              </a:extLst>
            </p:cNvPr>
            <p:cNvSpPr/>
            <p:nvPr>
              <p:custDataLst>
                <p:tags r:id="rId11"/>
              </p:custDataLst>
            </p:nvPr>
          </p:nvSpPr>
          <p:spPr>
            <a:xfrm>
              <a:off x="571313" y="2975675"/>
              <a:ext cx="4525505" cy="187529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noAutofit/>
            </a:bodyPr>
            <a:lstStyle/>
            <a:p>
              <a:pPr algn="ctr"/>
              <a:endParaRPr lang="en-GB"/>
            </a:p>
          </p:txBody>
        </p:sp>
        <p:sp>
          <p:nvSpPr>
            <p:cNvPr id="7" name="TextBox 6">
              <a:extLst>
                <a:ext uri="{FF2B5EF4-FFF2-40B4-BE49-F238E27FC236}">
                  <a16:creationId xmlns:a16="http://schemas.microsoft.com/office/drawing/2014/main" id="{EA41C9D1-1168-4AC2-9F9E-57952F8C585F}"/>
                </a:ext>
              </a:extLst>
            </p:cNvPr>
            <p:cNvSpPr txBox="1"/>
            <p:nvPr>
              <p:custDataLst>
                <p:tags r:id="rId12"/>
              </p:custDataLst>
            </p:nvPr>
          </p:nvSpPr>
          <p:spPr>
            <a:xfrm>
              <a:off x="1084880" y="3429000"/>
              <a:ext cx="3704095" cy="830997"/>
            </a:xfrm>
            <a:prstGeom prst="rect">
              <a:avLst/>
            </a:prstGeom>
            <a:noFill/>
            <a:ln w="28575">
              <a:noFill/>
            </a:ln>
          </p:spPr>
          <p:txBody>
            <a:bodyPr wrap="square" rtlCol="0">
              <a:noAutofit/>
            </a:bodyPr>
            <a:lstStyle/>
            <a:p>
              <a:pPr rtl="0"/>
              <a:r>
                <a:rPr lang="fr" sz="2400" b="0" i="0" u="none" strike="noStrike">
                  <a:solidFill>
                    <a:srgbClr val="595959"/>
                  </a:solidFill>
                  <a:highlight>
                    <a:srgbClr val="000000">
                      <a:alpha val="0"/>
                    </a:srgbClr>
                  </a:highlight>
                  <a:latin typeface="Calibri"/>
                  <a:ea typeface="Calibri"/>
                  <a:cs typeface="Times New Roman"/>
                </a:rPr>
                <a:t>Réévaluer les croyances et les attitudes détenues</a:t>
              </a:r>
              <a:endParaRPr lang="en-GB" sz="240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299697D3-C66D-4413-ACB2-938D746B6602}"/>
              </a:ext>
            </a:extLst>
          </p:cNvPr>
          <p:cNvGrpSpPr/>
          <p:nvPr>
            <p:custDataLst>
              <p:tags r:id="rId4"/>
            </p:custDataLst>
          </p:nvPr>
        </p:nvGrpSpPr>
        <p:grpSpPr>
          <a:xfrm>
            <a:off x="4257633" y="2952428"/>
            <a:ext cx="3132782" cy="1875294"/>
            <a:chOff x="571313" y="2975675"/>
            <a:chExt cx="4525505" cy="1875294"/>
          </a:xfrm>
        </p:grpSpPr>
        <p:sp>
          <p:nvSpPr>
            <p:cNvPr id="11" name="Rectangle: Rounded Corners 10">
              <a:extLst>
                <a:ext uri="{FF2B5EF4-FFF2-40B4-BE49-F238E27FC236}">
                  <a16:creationId xmlns:a16="http://schemas.microsoft.com/office/drawing/2014/main" id="{BA0B1E6E-0F66-49C0-AAD5-A27FADED0D95}"/>
                </a:ext>
              </a:extLst>
            </p:cNvPr>
            <p:cNvSpPr/>
            <p:nvPr>
              <p:custDataLst>
                <p:tags r:id="rId9"/>
              </p:custDataLst>
            </p:nvPr>
          </p:nvSpPr>
          <p:spPr>
            <a:xfrm>
              <a:off x="571313" y="2975675"/>
              <a:ext cx="4525505" cy="1875294"/>
            </a:xfrm>
            <a:prstGeom prst="roundRect">
              <a:avLst/>
            </a:prstGeom>
            <a:ln w="28575">
              <a:solidFill>
                <a:srgbClr val="F6BC67"/>
              </a:solidFill>
            </a:ln>
          </p:spPr>
          <p:style>
            <a:lnRef idx="2">
              <a:schemeClr val="accent5"/>
            </a:lnRef>
            <a:fillRef idx="1">
              <a:schemeClr val="lt1"/>
            </a:fillRef>
            <a:effectRef idx="0">
              <a:schemeClr val="accent5"/>
            </a:effectRef>
            <a:fontRef idx="minor">
              <a:schemeClr val="dk1"/>
            </a:fontRef>
          </p:style>
          <p:txBody>
            <a:bodyPr rtlCol="0" anchor="ctr">
              <a:noAutofit/>
            </a:bodyPr>
            <a:lstStyle/>
            <a:p>
              <a:pPr algn="ctr"/>
              <a:endParaRPr lang="en-GB"/>
            </a:p>
          </p:txBody>
        </p:sp>
        <p:sp>
          <p:nvSpPr>
            <p:cNvPr id="12" name="TextBox 11">
              <a:extLst>
                <a:ext uri="{FF2B5EF4-FFF2-40B4-BE49-F238E27FC236}">
                  <a16:creationId xmlns:a16="http://schemas.microsoft.com/office/drawing/2014/main" id="{AD3C81EC-1B64-4416-B799-FDCD88875823}"/>
                </a:ext>
              </a:extLst>
            </p:cNvPr>
            <p:cNvSpPr txBox="1"/>
            <p:nvPr>
              <p:custDataLst>
                <p:tags r:id="rId10"/>
              </p:custDataLst>
            </p:nvPr>
          </p:nvSpPr>
          <p:spPr>
            <a:xfrm>
              <a:off x="1084880" y="3429000"/>
              <a:ext cx="3704095" cy="1200329"/>
            </a:xfrm>
            <a:prstGeom prst="rect">
              <a:avLst/>
            </a:prstGeom>
            <a:noFill/>
            <a:ln w="28575">
              <a:noFill/>
            </a:ln>
          </p:spPr>
          <p:txBody>
            <a:bodyPr wrap="square" rtlCol="0">
              <a:noAutofit/>
            </a:bodyPr>
            <a:lstStyle/>
            <a:p>
              <a:pPr rtl="0"/>
              <a:r>
                <a:rPr lang="fr" sz="2400" b="0" i="0" u="none" strike="noStrike">
                  <a:solidFill>
                    <a:srgbClr val="595959"/>
                  </a:solidFill>
                  <a:highlight>
                    <a:srgbClr val="000000">
                      <a:alpha val="0"/>
                    </a:srgbClr>
                  </a:highlight>
                  <a:latin typeface="Calibri"/>
                  <a:cs typeface="Times New Roman"/>
                </a:rPr>
                <a:t>Recherche d'informations et d'idées nouvelles</a:t>
              </a:r>
            </a:p>
          </p:txBody>
        </p:sp>
      </p:grpSp>
      <p:grpSp>
        <p:nvGrpSpPr>
          <p:cNvPr id="15" name="Group 14">
            <a:extLst>
              <a:ext uri="{FF2B5EF4-FFF2-40B4-BE49-F238E27FC236}">
                <a16:creationId xmlns:a16="http://schemas.microsoft.com/office/drawing/2014/main" id="{14548F8E-058F-49DF-9F73-33720D8F7747}"/>
              </a:ext>
            </a:extLst>
          </p:cNvPr>
          <p:cNvGrpSpPr/>
          <p:nvPr>
            <p:custDataLst>
              <p:tags r:id="rId5"/>
            </p:custDataLst>
          </p:nvPr>
        </p:nvGrpSpPr>
        <p:grpSpPr>
          <a:xfrm>
            <a:off x="7943952" y="2906851"/>
            <a:ext cx="3132782" cy="1875294"/>
            <a:chOff x="571313" y="2975675"/>
            <a:chExt cx="4525505" cy="1875294"/>
          </a:xfrm>
        </p:grpSpPr>
        <p:sp>
          <p:nvSpPr>
            <p:cNvPr id="16" name="Rectangle: Rounded Corners 15">
              <a:extLst>
                <a:ext uri="{FF2B5EF4-FFF2-40B4-BE49-F238E27FC236}">
                  <a16:creationId xmlns:a16="http://schemas.microsoft.com/office/drawing/2014/main" id="{E96E8C85-1FF9-4731-A2D8-10198207DE96}"/>
                </a:ext>
              </a:extLst>
            </p:cNvPr>
            <p:cNvSpPr/>
            <p:nvPr>
              <p:custDataLst>
                <p:tags r:id="rId7"/>
              </p:custDataLst>
            </p:nvPr>
          </p:nvSpPr>
          <p:spPr>
            <a:xfrm>
              <a:off x="571313" y="2975675"/>
              <a:ext cx="4525505" cy="1875294"/>
            </a:xfrm>
            <a:prstGeom prst="roundRect">
              <a:avLst/>
            </a:prstGeom>
            <a:ln w="28575">
              <a:solidFill>
                <a:srgbClr val="A6377D"/>
              </a:solidFill>
            </a:ln>
          </p:spPr>
          <p:style>
            <a:lnRef idx="2">
              <a:schemeClr val="accent5"/>
            </a:lnRef>
            <a:fillRef idx="1">
              <a:schemeClr val="lt1"/>
            </a:fillRef>
            <a:effectRef idx="0">
              <a:schemeClr val="accent5"/>
            </a:effectRef>
            <a:fontRef idx="minor">
              <a:schemeClr val="dk1"/>
            </a:fontRef>
          </p:style>
          <p:txBody>
            <a:bodyPr rtlCol="0" anchor="ctr">
              <a:noAutofit/>
            </a:bodyPr>
            <a:lstStyle/>
            <a:p>
              <a:pPr algn="ctr"/>
              <a:endParaRPr lang="en-GB"/>
            </a:p>
          </p:txBody>
        </p:sp>
        <p:sp>
          <p:nvSpPr>
            <p:cNvPr id="17" name="TextBox 16">
              <a:extLst>
                <a:ext uri="{FF2B5EF4-FFF2-40B4-BE49-F238E27FC236}">
                  <a16:creationId xmlns:a16="http://schemas.microsoft.com/office/drawing/2014/main" id="{C221AE18-7E92-4F1C-8DF7-5237A494F3CF}"/>
                </a:ext>
              </a:extLst>
            </p:cNvPr>
            <p:cNvSpPr txBox="1"/>
            <p:nvPr>
              <p:custDataLst>
                <p:tags r:id="rId8"/>
              </p:custDataLst>
            </p:nvPr>
          </p:nvSpPr>
          <p:spPr>
            <a:xfrm>
              <a:off x="1084880" y="3429000"/>
              <a:ext cx="3704095" cy="830997"/>
            </a:xfrm>
            <a:prstGeom prst="rect">
              <a:avLst/>
            </a:prstGeom>
            <a:noFill/>
            <a:ln w="28575">
              <a:noFill/>
            </a:ln>
          </p:spPr>
          <p:txBody>
            <a:bodyPr wrap="square" rtlCol="0">
              <a:noAutofit/>
            </a:bodyPr>
            <a:lstStyle/>
            <a:p>
              <a:pPr rtl="0"/>
              <a:r>
                <a:rPr lang="fr" sz="2400" b="0" i="0" u="none" strike="noStrike">
                  <a:solidFill>
                    <a:srgbClr val="595959"/>
                  </a:solidFill>
                  <a:highlight>
                    <a:srgbClr val="000000">
                      <a:alpha val="0"/>
                    </a:srgbClr>
                  </a:highlight>
                  <a:latin typeface="Calibri"/>
                  <a:cs typeface="Times New Roman"/>
                </a:rPr>
                <a:t>Accepter les nouvelles alternatives</a:t>
              </a:r>
            </a:p>
          </p:txBody>
        </p:sp>
      </p:grpSp>
      <p:graphicFrame>
        <p:nvGraphicFramePr>
          <p:cNvPr id="19" name="Diagram 18">
            <a:extLst>
              <a:ext uri="{FF2B5EF4-FFF2-40B4-BE49-F238E27FC236}">
                <a16:creationId xmlns:a16="http://schemas.microsoft.com/office/drawing/2014/main" id="{A9E5E24B-864F-467C-A5A1-6554F4F99A61}"/>
              </a:ext>
            </a:extLst>
          </p:cNvPr>
          <p:cNvGraphicFramePr/>
          <p:nvPr>
            <p:custDataLst>
              <p:tags r:id="rId6"/>
            </p:custDataLst>
            <p:extLst>
              <p:ext uri="{D42A27DB-BD31-4B8C-83A1-F6EECF244321}">
                <p14:modId xmlns:p14="http://schemas.microsoft.com/office/powerpoint/2010/main" val="2665450668"/>
              </p:ext>
            </p:extLst>
          </p:nvPr>
        </p:nvGraphicFramePr>
        <p:xfrm>
          <a:off x="1159790" y="4854054"/>
          <a:ext cx="9872420" cy="169923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29494304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CEE6B-3E08-40BE-9A33-02794F2DAFFD}"/>
              </a:ext>
            </a:extLst>
          </p:cNvPr>
          <p:cNvSpPr>
            <a:spLocks noGrp="1"/>
          </p:cNvSpPr>
          <p:nvPr>
            <p:ph type="body" sz="quarter" idx="13"/>
            <p:custDataLst>
              <p:tags r:id="rId1"/>
            </p:custDataLst>
          </p:nvPr>
        </p:nvSpPr>
        <p:spPr>
          <a:xfrm>
            <a:off x="264107" y="621084"/>
            <a:ext cx="3058492" cy="3297980"/>
          </a:xfrm>
        </p:spPr>
        <p:txBody>
          <a:bodyPr>
            <a:noAutofit/>
          </a:bodyPr>
          <a:lstStyle/>
          <a:p>
            <a:pPr rtl="0"/>
            <a:r>
              <a:rPr lang="fr" sz="3600" b="1" i="0" u="none" strike="noStrike">
                <a:highlight>
                  <a:srgbClr val="000000">
                    <a:alpha val="0"/>
                  </a:srgbClr>
                </a:highlight>
                <a:latin typeface="Calibri"/>
              </a:rPr>
              <a:t>Activité 2 :</a:t>
            </a:r>
          </a:p>
          <a:p>
            <a:endParaRPr lang="en-GB"/>
          </a:p>
          <a:p>
            <a:endParaRPr lang="en-GB"/>
          </a:p>
          <a:p>
            <a:pPr rtl="0"/>
            <a:r>
              <a:rPr lang="fr" sz="3600" b="1" i="0" u="none" strike="noStrike">
                <a:highlight>
                  <a:srgbClr val="000000">
                    <a:alpha val="0"/>
                  </a:srgbClr>
                </a:highlight>
                <a:latin typeface="Calibri"/>
                <a:ea typeface="Calibri"/>
                <a:cs typeface="Times New Roman"/>
              </a:rPr>
              <a:t>Lisez l'article</a:t>
            </a:r>
            <a:endParaRPr lang="en-GB"/>
          </a:p>
        </p:txBody>
      </p:sp>
      <p:sp>
        <p:nvSpPr>
          <p:cNvPr id="3" name="Text Placeholder 2">
            <a:extLst>
              <a:ext uri="{FF2B5EF4-FFF2-40B4-BE49-F238E27FC236}">
                <a16:creationId xmlns:a16="http://schemas.microsoft.com/office/drawing/2014/main" id="{8C4643DC-C612-4092-B624-1519EB3B4E96}"/>
              </a:ext>
            </a:extLst>
          </p:cNvPr>
          <p:cNvSpPr>
            <a:spLocks noGrp="1"/>
          </p:cNvSpPr>
          <p:nvPr>
            <p:ph type="body" sz="quarter" idx="14"/>
            <p:custDataLst>
              <p:tags r:id="rId2"/>
            </p:custDataLst>
          </p:nvPr>
        </p:nvSpPr>
        <p:spPr>
          <a:xfrm>
            <a:off x="497156" y="5114135"/>
            <a:ext cx="9917706" cy="469184"/>
          </a:xfrm>
        </p:spPr>
        <p:txBody>
          <a:bodyPr>
            <a:noAutofit/>
          </a:bodyPr>
          <a:lstStyle/>
          <a:p>
            <a:pPr rtl="0"/>
            <a:r>
              <a:rPr lang="fr" sz="2400" b="0" i="0" u="none" strike="noStrike">
                <a:solidFill>
                  <a:srgbClr val="5E5E5E"/>
                </a:solidFill>
                <a:highlight>
                  <a:srgbClr val="000000">
                    <a:alpha val="0"/>
                  </a:srgbClr>
                </a:highlight>
                <a:latin typeface="Calibri"/>
                <a:ea typeface="Calibri"/>
                <a:cs typeface="Times New Roman"/>
              </a:rPr>
              <a:t>Lisez l'article pour mieux comprendre les obstacles auxquels sont confrontés les réfugiés et les migrants : </a:t>
            </a:r>
            <a:r>
              <a:rPr lang="fr" sz="2400" b="0" i="0" u="sng" strike="noStrike">
                <a:solidFill>
                  <a:srgbClr val="5E5E5E"/>
                </a:solidFill>
                <a:highlight>
                  <a:srgbClr val="000000">
                    <a:alpha val="0"/>
                  </a:srgbClr>
                </a:highlight>
                <a:latin typeface="Calibri"/>
                <a:ea typeface="Calibri"/>
                <a:cs typeface="Times New Roman"/>
                <a:hlinkClick r:id="rId5"/>
              </a:rPr>
              <a:t>https://epimonia.com/blogs/news/challenges-refugees-face.</a:t>
            </a:r>
            <a:r>
              <a:rPr lang="fr" sz="2400" b="0" i="0" u="none" strike="noStrike">
                <a:solidFill>
                  <a:srgbClr val="5E5E5E"/>
                </a:solidFill>
                <a:highlight>
                  <a:srgbClr val="000000">
                    <a:alpha val="0"/>
                  </a:srgbClr>
                </a:highlight>
                <a:latin typeface="Calibri"/>
                <a:ea typeface="Calibri"/>
                <a:cs typeface="Times New Roman"/>
              </a:rPr>
              <a:t> </a:t>
            </a:r>
            <a:endParaRPr lang="en-GB">
              <a:solidFill>
                <a:srgbClr val="5E5E5E"/>
              </a:solidFill>
              <a:effectLst/>
              <a:latin typeface="Calibri" pitchFamily="34" charset="0"/>
              <a:ea typeface="Calibri" pitchFamily="34" charset="0"/>
              <a:cs typeface="Times New Roman" pitchFamily="18" charset="0"/>
            </a:endParaRPr>
          </a:p>
          <a:p>
            <a:endParaRPr lang="en-GB"/>
          </a:p>
        </p:txBody>
      </p:sp>
      <p:pic>
        <p:nvPicPr>
          <p:cNvPr id="8" name="Picture Placeholder 7" descr="A person and a child&#10;&#10;Description automatically generated with low confidence">
            <a:extLst>
              <a:ext uri="{FF2B5EF4-FFF2-40B4-BE49-F238E27FC236}">
                <a16:creationId xmlns:a16="http://schemas.microsoft.com/office/drawing/2014/main" id="{8D5D3263-EEF3-40A3-ADB7-39CBC76126FA}"/>
              </a:ext>
            </a:extLst>
          </p:cNvPr>
          <p:cNvPicPr>
            <a:picLocks noGrp="1" noChangeAspect="1"/>
          </p:cNvPicPr>
          <p:nvPr>
            <p:ph type="pic" sz="quarter" idx="19"/>
            <p:custDataLst>
              <p:tags r:id="rId3"/>
            </p:custDataLst>
          </p:nvPr>
        </p:nvPicPr>
        <p:blipFill>
          <a:blip r:embed="rId6">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3021671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E5A2B-A881-4249-857E-3884EF4906D6}"/>
              </a:ext>
            </a:extLst>
          </p:cNvPr>
          <p:cNvSpPr>
            <a:spLocks noGrp="1"/>
          </p:cNvSpPr>
          <p:nvPr>
            <p:ph type="body" sz="quarter" idx="13"/>
            <p:custDataLst>
              <p:tags r:id="rId1"/>
            </p:custDataLst>
          </p:nvPr>
        </p:nvSpPr>
        <p:spPr/>
        <p:txBody>
          <a:bodyPr>
            <a:noAutofit/>
          </a:bodyPr>
          <a:lstStyle/>
          <a:p>
            <a:pPr rtl="0"/>
            <a:r>
              <a:rPr lang="fr" sz="3600" b="1" i="0" u="none" strike="noStrike" dirty="0">
                <a:highlight>
                  <a:srgbClr val="000000">
                    <a:alpha val="0"/>
                  </a:srgbClr>
                </a:highlight>
                <a:latin typeface="Calibri"/>
              </a:rPr>
              <a:t>Défis auxquels le médiateur communautaire peut être confronté</a:t>
            </a:r>
            <a:endParaRPr lang="en-US" dirty="0"/>
          </a:p>
          <a:p>
            <a:endParaRPr lang="en-GB" dirty="0"/>
          </a:p>
        </p:txBody>
      </p:sp>
    </p:spTree>
    <p:extLst>
      <p:ext uri="{BB962C8B-B14F-4D97-AF65-F5344CB8AC3E}">
        <p14:creationId xmlns:p14="http://schemas.microsoft.com/office/powerpoint/2010/main" val="120158676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custDataLst>
              <p:tags r:id="rId1"/>
            </p:custDataLst>
          </p:nvPr>
        </p:nvSpPr>
        <p:spPr>
          <a:xfrm>
            <a:off x="7502842" y="293353"/>
            <a:ext cx="4523843" cy="1083096"/>
          </a:xfrm>
        </p:spPr>
        <p:txBody>
          <a:bodyPr>
            <a:noAutofit/>
          </a:bodyPr>
          <a:lstStyle/>
          <a:p>
            <a:pPr rtl="0"/>
            <a:r>
              <a:rPr lang="fr" sz="3600" b="1" i="0" u="none" strike="noStrike" dirty="0">
                <a:highlight>
                  <a:srgbClr val="000000">
                    <a:alpha val="0"/>
                  </a:srgbClr>
                </a:highlight>
                <a:latin typeface="Calibri"/>
              </a:rPr>
              <a:t>Les 5 principaux défis</a:t>
            </a:r>
          </a:p>
        </p:txBody>
      </p:sp>
      <p:grpSp>
        <p:nvGrpSpPr>
          <p:cNvPr id="3" name="Group 2">
            <a:extLst>
              <a:ext uri="{FF2B5EF4-FFF2-40B4-BE49-F238E27FC236}">
                <a16:creationId xmlns:a16="http://schemas.microsoft.com/office/drawing/2014/main" id="{BCBE1571-4A43-438F-BE2F-B37A799417D4}"/>
              </a:ext>
            </a:extLst>
          </p:cNvPr>
          <p:cNvGrpSpPr/>
          <p:nvPr>
            <p:custDataLst>
              <p:tags r:id="rId2"/>
            </p:custDataLst>
          </p:nvPr>
        </p:nvGrpSpPr>
        <p:grpSpPr>
          <a:xfrm>
            <a:off x="-4317479" y="-373206"/>
            <a:ext cx="11344760" cy="7016767"/>
            <a:chOff x="-4529352" y="-585079"/>
            <a:chExt cx="11344760" cy="7016767"/>
          </a:xfrm>
        </p:grpSpPr>
        <p:graphicFrame>
          <p:nvGraphicFramePr>
            <p:cNvPr id="5" name="Diagram 4">
              <a:extLst>
                <a:ext uri="{FF2B5EF4-FFF2-40B4-BE49-F238E27FC236}">
                  <a16:creationId xmlns:a16="http://schemas.microsoft.com/office/drawing/2014/main" id="{885255C5-F416-4181-8945-1960D073C656}"/>
                </a:ext>
              </a:extLst>
            </p:cNvPr>
            <p:cNvGraphicFramePr/>
            <p:nvPr>
              <p:custDataLst>
                <p:tags r:id="rId5"/>
              </p:custDataLst>
              <p:extLst>
                <p:ext uri="{D42A27DB-BD31-4B8C-83A1-F6EECF244321}">
                  <p14:modId xmlns:p14="http://schemas.microsoft.com/office/powerpoint/2010/main" val="962474559"/>
                </p:ext>
              </p:extLst>
            </p:nvPr>
          </p:nvGraphicFramePr>
          <p:xfrm>
            <a:off x="-4529352" y="293353"/>
            <a:ext cx="11344760" cy="61383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6CA96B27-71E6-45C7-B6FE-6E3D76771385}"/>
                </a:ext>
              </a:extLst>
            </p:cNvPr>
            <p:cNvGraphicFramePr/>
            <p:nvPr>
              <p:custDataLst>
                <p:tags r:id="rId6"/>
              </p:custDataLst>
              <p:extLst>
                <p:ext uri="{D42A27DB-BD31-4B8C-83A1-F6EECF244321}">
                  <p14:modId xmlns:p14="http://schemas.microsoft.com/office/powerpoint/2010/main" val="2764139630"/>
                </p:ext>
              </p:extLst>
            </p:nvPr>
          </p:nvGraphicFramePr>
          <p:xfrm>
            <a:off x="523095" y="-585079"/>
            <a:ext cx="3954192" cy="21653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8" name="TextBox 7">
            <a:extLst>
              <a:ext uri="{FF2B5EF4-FFF2-40B4-BE49-F238E27FC236}">
                <a16:creationId xmlns:a16="http://schemas.microsoft.com/office/drawing/2014/main" id="{25C98E75-A694-4420-96DF-5D0D85039E24}"/>
              </a:ext>
            </a:extLst>
          </p:cNvPr>
          <p:cNvSpPr txBox="1"/>
          <p:nvPr>
            <p:custDataLst>
              <p:tags r:id="rId3"/>
            </p:custDataLst>
          </p:nvPr>
        </p:nvSpPr>
        <p:spPr>
          <a:xfrm flipH="1">
            <a:off x="4508862" y="1863050"/>
            <a:ext cx="6043961" cy="4401205"/>
          </a:xfrm>
          <a:prstGeom prst="rect">
            <a:avLst/>
          </a:prstGeom>
          <a:noFill/>
          <a:ln w="25400">
            <a:solidFill>
              <a:srgbClr val="A6377D"/>
            </a:solidFill>
          </a:ln>
          <a:effectLst>
            <a:softEdge rad="31750"/>
          </a:effectLst>
        </p:spPr>
        <p:txBody>
          <a:bodyPr wrap="square" rtlCol="0">
            <a:noAutofit/>
          </a:bodyPr>
          <a:lstStyle/>
          <a:p>
            <a:pPr rtl="0"/>
            <a:r>
              <a:rPr lang="fr" sz="1600" b="0" i="0" u="none" strike="noStrike" dirty="0">
                <a:solidFill>
                  <a:srgbClr val="404040"/>
                </a:solidFill>
                <a:highlight>
                  <a:srgbClr val="000000">
                    <a:alpha val="0"/>
                  </a:srgbClr>
                </a:highlight>
                <a:latin typeface="Calibri"/>
                <a:cs typeface="Calibri"/>
              </a:rPr>
              <a:t>Ce sont les 5 principaux défis auxquels le médiateur communautaire migrant peut être confronté dans son travail de médiation :</a:t>
            </a:r>
          </a:p>
          <a:p>
            <a:endParaRPr lang="en-GB" sz="1600" dirty="0">
              <a:solidFill>
                <a:srgbClr val="404040"/>
              </a:solidFill>
              <a:latin typeface="Calibri" pitchFamily="34" charset="0"/>
              <a:cs typeface="Calibri" pitchFamily="34" charset="0"/>
            </a:endParaRPr>
          </a:p>
          <a:p>
            <a:pPr marL="342900" indent="-342900" rtl="0">
              <a:buFont typeface="+mj-lt"/>
              <a:buAutoNum type="arabicPeriod"/>
            </a:pPr>
            <a:r>
              <a:rPr lang="fr" sz="1600" b="0" i="0" u="none" strike="noStrike" dirty="0">
                <a:solidFill>
                  <a:srgbClr val="404040"/>
                </a:solidFill>
                <a:highlight>
                  <a:srgbClr val="000000">
                    <a:alpha val="0"/>
                  </a:srgbClr>
                </a:highlight>
                <a:latin typeface="Calibri"/>
                <a:cs typeface="Calibri"/>
              </a:rPr>
              <a:t>Ressources - il peut être difficile de trouver du temps, de l'espace et des fonds pour certaines des activités. La plupart des médiateurs recherchent des solutions simples comme se réunir avec leurs clients dans des espaces publics, libres et pratiques, ou une partie de leur travail consistera à visiter les locaux des institutions. La médiation ne doit pas être un processus coûteux, car la communication est la clé du succès. Cependant, lorsque les activités impliquent des dépenses, certains médiateurs parviennent à trouver des subventions et des financements en se tournant vers les institutions et les ONG. La gestion efficace du temps est également importante.</a:t>
            </a:r>
          </a:p>
        </p:txBody>
      </p:sp>
      <p:sp>
        <p:nvSpPr>
          <p:cNvPr id="9" name="Rectangle: Rounded Corners 8">
            <a:extLst>
              <a:ext uri="{FF2B5EF4-FFF2-40B4-BE49-F238E27FC236}">
                <a16:creationId xmlns:a16="http://schemas.microsoft.com/office/drawing/2014/main" id="{96415710-BF32-431F-9E31-0BC571A8D70F}"/>
              </a:ext>
            </a:extLst>
          </p:cNvPr>
          <p:cNvSpPr/>
          <p:nvPr>
            <p:custDataLst>
              <p:tags r:id="rId4"/>
            </p:custDataLst>
          </p:nvPr>
        </p:nvSpPr>
        <p:spPr>
          <a:xfrm>
            <a:off x="4393580" y="1424790"/>
            <a:ext cx="6467708" cy="4839465"/>
          </a:xfrm>
          <a:prstGeom prst="roundRect">
            <a:avLst/>
          </a:prstGeom>
          <a:noFill/>
          <a:ln w="254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27133306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custDataLst>
              <p:tags r:id="rId1"/>
            </p:custDataLst>
          </p:nvPr>
        </p:nvSpPr>
        <p:spPr>
          <a:xfrm>
            <a:off x="8072493" y="293353"/>
            <a:ext cx="3954192" cy="1083096"/>
          </a:xfrm>
        </p:spPr>
        <p:txBody>
          <a:bodyPr>
            <a:noAutofit/>
          </a:bodyPr>
          <a:lstStyle/>
          <a:p>
            <a:pPr rtl="0"/>
            <a:r>
              <a:rPr lang="fr" sz="3600" b="1" i="0" u="none" strike="noStrike">
                <a:highlight>
                  <a:srgbClr val="000000">
                    <a:alpha val="0"/>
                  </a:srgbClr>
                </a:highlight>
                <a:latin typeface="Calibri"/>
              </a:rPr>
              <a:t>Les 5 principaux défis</a:t>
            </a:r>
          </a:p>
        </p:txBody>
      </p:sp>
      <p:grpSp>
        <p:nvGrpSpPr>
          <p:cNvPr id="3" name="Group 2">
            <a:extLst>
              <a:ext uri="{FF2B5EF4-FFF2-40B4-BE49-F238E27FC236}">
                <a16:creationId xmlns:a16="http://schemas.microsoft.com/office/drawing/2014/main" id="{0AE14904-4D0F-4AF7-AFA8-75A6C9C34015}"/>
              </a:ext>
            </a:extLst>
          </p:cNvPr>
          <p:cNvGrpSpPr/>
          <p:nvPr>
            <p:custDataLst>
              <p:tags r:id="rId2"/>
            </p:custDataLst>
          </p:nvPr>
        </p:nvGrpSpPr>
        <p:grpSpPr>
          <a:xfrm>
            <a:off x="-3813662" y="-495869"/>
            <a:ext cx="11344760" cy="7016767"/>
            <a:chOff x="-4505037" y="-585079"/>
            <a:chExt cx="11344760" cy="7016767"/>
          </a:xfrm>
        </p:grpSpPr>
        <p:graphicFrame>
          <p:nvGraphicFramePr>
            <p:cNvPr id="5" name="Diagram 4">
              <a:extLst>
                <a:ext uri="{FF2B5EF4-FFF2-40B4-BE49-F238E27FC236}">
                  <a16:creationId xmlns:a16="http://schemas.microsoft.com/office/drawing/2014/main" id="{885255C5-F416-4181-8945-1960D073C656}"/>
                </a:ext>
              </a:extLst>
            </p:cNvPr>
            <p:cNvGraphicFramePr/>
            <p:nvPr>
              <p:custDataLst>
                <p:tags r:id="rId5"/>
              </p:custDataLst>
              <p:extLst>
                <p:ext uri="{D42A27DB-BD31-4B8C-83A1-F6EECF244321}">
                  <p14:modId xmlns:p14="http://schemas.microsoft.com/office/powerpoint/2010/main" val="1735997332"/>
                </p:ext>
              </p:extLst>
            </p:nvPr>
          </p:nvGraphicFramePr>
          <p:xfrm>
            <a:off x="-4505037" y="293353"/>
            <a:ext cx="11344760" cy="61383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6CA96B27-71E6-45C7-B6FE-6E3D76771385}"/>
                </a:ext>
              </a:extLst>
            </p:cNvPr>
            <p:cNvGraphicFramePr/>
            <p:nvPr>
              <p:custDataLst>
                <p:tags r:id="rId6"/>
              </p:custDataLst>
              <p:extLst>
                <p:ext uri="{D42A27DB-BD31-4B8C-83A1-F6EECF244321}">
                  <p14:modId xmlns:p14="http://schemas.microsoft.com/office/powerpoint/2010/main" val="3366486112"/>
                </p:ext>
              </p:extLst>
            </p:nvPr>
          </p:nvGraphicFramePr>
          <p:xfrm>
            <a:off x="523095" y="-585079"/>
            <a:ext cx="3954192" cy="21653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8" name="TextBox 7">
            <a:extLst>
              <a:ext uri="{FF2B5EF4-FFF2-40B4-BE49-F238E27FC236}">
                <a16:creationId xmlns:a16="http://schemas.microsoft.com/office/drawing/2014/main" id="{25C98E75-A694-4420-96DF-5D0D85039E24}"/>
              </a:ext>
            </a:extLst>
          </p:cNvPr>
          <p:cNvSpPr txBox="1"/>
          <p:nvPr>
            <p:custDataLst>
              <p:tags r:id="rId3"/>
            </p:custDataLst>
          </p:nvPr>
        </p:nvSpPr>
        <p:spPr>
          <a:xfrm flipH="1">
            <a:off x="4477287" y="1784031"/>
            <a:ext cx="6963864" cy="3785652"/>
          </a:xfrm>
          <a:prstGeom prst="rect">
            <a:avLst/>
          </a:prstGeom>
          <a:noFill/>
          <a:ln w="25400">
            <a:solidFill>
              <a:srgbClr val="A6377D"/>
            </a:solidFill>
          </a:ln>
          <a:effectLst>
            <a:softEdge rad="31750"/>
          </a:effectLst>
        </p:spPr>
        <p:txBody>
          <a:bodyPr wrap="square" rtlCol="0">
            <a:noAutofit/>
          </a:bodyPr>
          <a:lstStyle/>
          <a:p>
            <a:pPr marL="342900" indent="-342900" rtl="0">
              <a:buFont typeface="+mj-lt"/>
              <a:buAutoNum type="arabicPeriod" startAt="2"/>
            </a:pPr>
            <a:r>
              <a:rPr lang="fr" sz="2000" b="0" i="0" u="none" strike="noStrike" dirty="0">
                <a:solidFill>
                  <a:srgbClr val="404040"/>
                </a:solidFill>
                <a:highlight>
                  <a:srgbClr val="000000">
                    <a:alpha val="0"/>
                  </a:srgbClr>
                </a:highlight>
                <a:latin typeface="Calibri"/>
                <a:cs typeface="Calibri"/>
              </a:rPr>
              <a:t>L'accès à l'information n'est pas toujours facile. Certains pays disposent de centres d'information pour les citoyens, mais les ambassades et les organismes publics sont également de bonnes ressources.</a:t>
            </a:r>
          </a:p>
          <a:p>
            <a:pPr marL="342900" indent="-342900" rtl="0">
              <a:buFont typeface="+mj-lt"/>
              <a:buAutoNum type="arabicPeriod" startAt="2"/>
            </a:pPr>
            <a:r>
              <a:rPr lang="fr" sz="2000" b="0" i="0" u="none" strike="noStrike" dirty="0">
                <a:solidFill>
                  <a:srgbClr val="404040"/>
                </a:solidFill>
                <a:highlight>
                  <a:srgbClr val="000000">
                    <a:alpha val="0"/>
                  </a:srgbClr>
                </a:highlight>
                <a:latin typeface="Calibri"/>
                <a:cs typeface="Calibri"/>
              </a:rPr>
              <a:t>La confiance mutuelle entre toutes les parties n'est pas toujours au départ.</a:t>
            </a:r>
          </a:p>
          <a:p>
            <a:pPr marL="342900" indent="-342900" rtl="0">
              <a:buFont typeface="+mj-lt"/>
              <a:buAutoNum type="arabicPeriod" startAt="2"/>
            </a:pPr>
            <a:r>
              <a:rPr lang="fr" sz="2000" b="0" i="0" u="none" strike="noStrike" dirty="0">
                <a:solidFill>
                  <a:srgbClr val="404040"/>
                </a:solidFill>
                <a:highlight>
                  <a:srgbClr val="000000">
                    <a:alpha val="0"/>
                  </a:srgbClr>
                </a:highlight>
                <a:latin typeface="Calibri"/>
                <a:cs typeface="Calibri"/>
              </a:rPr>
              <a:t>Fixer des limites personnelles est important pour protéger son propre bien-être</a:t>
            </a:r>
          </a:p>
          <a:p>
            <a:pPr marL="342900" indent="-342900" rtl="0">
              <a:buFont typeface="+mj-lt"/>
              <a:buAutoNum type="arabicPeriod" startAt="2"/>
            </a:pPr>
            <a:r>
              <a:rPr lang="fr" sz="2000" b="0" i="0" u="none" strike="noStrike" dirty="0">
                <a:solidFill>
                  <a:srgbClr val="404040"/>
                </a:solidFill>
                <a:highlight>
                  <a:srgbClr val="000000">
                    <a:alpha val="0"/>
                  </a:srgbClr>
                </a:highlight>
                <a:latin typeface="Calibri"/>
                <a:cs typeface="Calibri"/>
              </a:rPr>
              <a:t>Le récit du « migrant en tant que victime » est malheureusement très répandu et  peut fortement démotiver les médiateurs à prendre des mesures.</a:t>
            </a:r>
            <a:endParaRPr lang="en-GB" sz="2000" dirty="0"/>
          </a:p>
        </p:txBody>
      </p:sp>
      <p:sp>
        <p:nvSpPr>
          <p:cNvPr id="9" name="Rectangle: Rounded Corners 8">
            <a:extLst>
              <a:ext uri="{FF2B5EF4-FFF2-40B4-BE49-F238E27FC236}">
                <a16:creationId xmlns:a16="http://schemas.microsoft.com/office/drawing/2014/main" id="{96415710-BF32-431F-9E31-0BC571A8D70F}"/>
              </a:ext>
            </a:extLst>
          </p:cNvPr>
          <p:cNvSpPr/>
          <p:nvPr>
            <p:custDataLst>
              <p:tags r:id="rId4"/>
            </p:custDataLst>
          </p:nvPr>
        </p:nvSpPr>
        <p:spPr>
          <a:xfrm>
            <a:off x="4070195" y="1580240"/>
            <a:ext cx="7449015" cy="4451108"/>
          </a:xfrm>
          <a:prstGeom prst="roundRect">
            <a:avLst/>
          </a:prstGeom>
          <a:noFill/>
          <a:ln w="254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203831165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0F41-C804-403B-AB51-4B985F27E3CC}"/>
              </a:ext>
            </a:extLst>
          </p:cNvPr>
          <p:cNvSpPr>
            <a:spLocks noGrp="1"/>
          </p:cNvSpPr>
          <p:nvPr>
            <p:ph type="body" sz="quarter" idx="13"/>
            <p:custDataLst>
              <p:tags r:id="rId1"/>
            </p:custDataLst>
          </p:nvPr>
        </p:nvSpPr>
        <p:spPr/>
        <p:txBody>
          <a:bodyPr>
            <a:noAutofit/>
          </a:bodyPr>
          <a:lstStyle/>
          <a:p>
            <a:pPr rtl="0"/>
            <a:r>
              <a:rPr lang="fr" sz="3600" b="0" i="0" u="none" strike="noStrike">
                <a:highlight>
                  <a:srgbClr val="000000">
                    <a:alpha val="0"/>
                  </a:srgbClr>
                </a:highlight>
                <a:latin typeface="Calibri"/>
              </a:rPr>
              <a:t>Vaincre et DEVENIR !</a:t>
            </a:r>
            <a:endParaRPr lang="en-US"/>
          </a:p>
        </p:txBody>
      </p:sp>
      <p:sp>
        <p:nvSpPr>
          <p:cNvPr id="3" name="Text Placeholder 2">
            <a:extLst>
              <a:ext uri="{FF2B5EF4-FFF2-40B4-BE49-F238E27FC236}">
                <a16:creationId xmlns:a16="http://schemas.microsoft.com/office/drawing/2014/main" id="{8CF32F0B-D2C8-45C0-B8DA-002E5DDB3C15}"/>
              </a:ext>
            </a:extLst>
          </p:cNvPr>
          <p:cNvSpPr>
            <a:spLocks noGrp="1"/>
          </p:cNvSpPr>
          <p:nvPr>
            <p:ph type="body" sz="quarter" idx="14"/>
            <p:custDataLst>
              <p:tags r:id="rId2"/>
            </p:custDataLst>
          </p:nvPr>
        </p:nvSpPr>
        <p:spPr>
          <a:xfrm>
            <a:off x="366876" y="2399882"/>
            <a:ext cx="11458247" cy="3245241"/>
          </a:xfrm>
        </p:spPr>
        <p:txBody>
          <a:bodyPr>
            <a:noAutofit/>
          </a:bodyPr>
          <a:lstStyle/>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Les futurs modules vous formeront et vous prépareront à surmonter les obstacles et à devenir le médiateur de la communauté des migrants, mais voici quelques indications préliminaires :</a:t>
            </a:r>
          </a:p>
          <a:p>
            <a:pPr marL="342900" indent="-342900" rtl="0">
              <a:buFont typeface="Wingdings" panose="05000000000000000000" pitchFamily="2" charset="2"/>
              <a:buChar char="ü"/>
            </a:pPr>
            <a:r>
              <a:rPr lang="fr" sz="2000" b="0" i="0" u="none" strike="noStrike" dirty="0">
                <a:solidFill>
                  <a:srgbClr val="F6BC67"/>
                </a:solidFill>
                <a:highlight>
                  <a:srgbClr val="000000">
                    <a:alpha val="0"/>
                  </a:srgbClr>
                </a:highlight>
                <a:latin typeface="Calibri"/>
              </a:rPr>
              <a:t>Ressources : bien planifier, établir un plan d'action, bien établir les priorités pour répartir au mieux les ressources disponibles, trouver du soutien, négocier.</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Accès à l'information : Recherche, réseau, bénévolat, communication, demande</a:t>
            </a:r>
          </a:p>
          <a:p>
            <a:pPr marL="342900" indent="-342900" rtl="0">
              <a:buFont typeface="Wingdings" panose="05000000000000000000" pitchFamily="2" charset="2"/>
              <a:buChar char="ü"/>
            </a:pPr>
            <a:r>
              <a:rPr lang="fr" sz="2000" b="0" i="0" u="none" strike="noStrike" dirty="0">
                <a:solidFill>
                  <a:srgbClr val="76C6D2"/>
                </a:solidFill>
                <a:highlight>
                  <a:srgbClr val="000000">
                    <a:alpha val="0"/>
                  </a:srgbClr>
                </a:highlight>
                <a:latin typeface="Calibri"/>
              </a:rPr>
              <a:t>Confiance mutuelle : être impartial, ne pas laisser les émotions prendre le dessus, planifier, livrer, communiquer, respecter.</a:t>
            </a:r>
          </a:p>
          <a:p>
            <a:pPr marL="342900" indent="-342900" rtl="0">
              <a:buFont typeface="Wingdings" panose="05000000000000000000" pitchFamily="2" charset="2"/>
              <a:buChar char="ü"/>
            </a:pPr>
            <a:r>
              <a:rPr lang="fr" sz="2000" b="0" i="0" u="none" strike="noStrike" dirty="0">
                <a:highlight>
                  <a:srgbClr val="000000">
                    <a:alpha val="0"/>
                  </a:srgbClr>
                </a:highlight>
                <a:latin typeface="Calibri"/>
              </a:rPr>
              <a:t>Fixer des limites personnelles : Respectez votre temps, c'est normal de dire non, c'est normal de dire "je ne sais pas".</a:t>
            </a:r>
          </a:p>
          <a:p>
            <a:pPr marL="342900" indent="-342900" rtl="0">
              <a:buFont typeface="Wingdings" panose="05000000000000000000" pitchFamily="2" charset="2"/>
              <a:buChar char="ü"/>
            </a:pPr>
            <a:r>
              <a:rPr lang="fr" sz="2000" b="0" i="0" u="none" strike="noStrike" dirty="0">
                <a:solidFill>
                  <a:srgbClr val="9A2E90"/>
                </a:solidFill>
                <a:highlight>
                  <a:srgbClr val="000000">
                    <a:alpha val="0"/>
                  </a:srgbClr>
                </a:highlight>
                <a:latin typeface="Calibri"/>
              </a:rPr>
              <a:t>Les récits négatifs sur les migrants sont mieux combattus par les histoires positives. Commencez par votre propre exemple positif et soyez actif.</a:t>
            </a:r>
          </a:p>
          <a:p>
            <a:endParaRPr lang="hr-BA" sz="2000" dirty="0"/>
          </a:p>
          <a:p>
            <a:endParaRPr lang="hr-BA" sz="2000" dirty="0"/>
          </a:p>
          <a:p>
            <a:endParaRPr lang="hr-BA" sz="2000" dirty="0"/>
          </a:p>
          <a:p>
            <a:endParaRPr lang="hr-BA" sz="2000" dirty="0"/>
          </a:p>
          <a:p>
            <a:endParaRPr lang="en-US" sz="2000" dirty="0"/>
          </a:p>
        </p:txBody>
      </p:sp>
    </p:spTree>
    <p:extLst>
      <p:ext uri="{BB962C8B-B14F-4D97-AF65-F5344CB8AC3E}">
        <p14:creationId xmlns:p14="http://schemas.microsoft.com/office/powerpoint/2010/main" val="29202845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A900D9-676A-4D5D-BAC4-747B67D7F469}"/>
              </a:ext>
            </a:extLst>
          </p:cNvPr>
          <p:cNvSpPr>
            <a:spLocks noGrp="1"/>
          </p:cNvSpPr>
          <p:nvPr>
            <p:ph type="body" sz="quarter" idx="13"/>
          </p:nvPr>
        </p:nvSpPr>
        <p:spPr>
          <a:xfrm>
            <a:off x="783177" y="611914"/>
            <a:ext cx="10563696" cy="697353"/>
          </a:xfrm>
        </p:spPr>
        <p:txBody>
          <a:bodyPr>
            <a:noAutofit/>
          </a:bodyPr>
          <a:lstStyle/>
          <a:p>
            <a:pPr rtl="0"/>
            <a:r>
              <a:rPr lang="fr" sz="3600" b="0" i="0" u="none" strike="noStrike">
                <a:highlight>
                  <a:srgbClr val="000000">
                    <a:alpha val="0"/>
                  </a:srgbClr>
                </a:highlight>
                <a:latin typeface="Calibri"/>
              </a:rPr>
              <a:t>Pourquoi étudier ce module ?</a:t>
            </a:r>
          </a:p>
          <a:p>
            <a:endParaRPr lang="en-GB"/>
          </a:p>
        </p:txBody>
      </p:sp>
      <p:graphicFrame>
        <p:nvGraphicFramePr>
          <p:cNvPr id="4" name="Diagram 3">
            <a:extLst>
              <a:ext uri="{FF2B5EF4-FFF2-40B4-BE49-F238E27FC236}">
                <a16:creationId xmlns:a16="http://schemas.microsoft.com/office/drawing/2014/main" id="{EA10DC9A-43A6-4C5A-9ADC-C6E8439FBAF2}"/>
              </a:ext>
            </a:extLst>
          </p:cNvPr>
          <p:cNvGraphicFramePr/>
          <p:nvPr>
            <p:extLst>
              <p:ext uri="{D42A27DB-BD31-4B8C-83A1-F6EECF244321}">
                <p14:modId xmlns:p14="http://schemas.microsoft.com/office/powerpoint/2010/main" val="2309889428"/>
              </p:ext>
            </p:extLst>
          </p:nvPr>
        </p:nvGraphicFramePr>
        <p:xfrm>
          <a:off x="201478" y="1641288"/>
          <a:ext cx="11499741" cy="4618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24248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custDataLst>
              <p:tags r:id="rId1"/>
            </p:custDataLst>
          </p:nvPr>
        </p:nvPicPr>
        <p:blipFill>
          <a:blip r:embed="rId4">
            <a:extLst>
              <a:ext uri="{28A0092B-C50C-407E-A947-70E740481C1C}">
                <a14:useLocalDpi xmlns:a14="http://schemas.microsoft.com/office/drawing/2010/main"/>
              </a:ext>
            </a:extLst>
          </a:blip>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custDataLst>
              <p:tags r:id="rId2"/>
            </p:custDataLst>
          </p:nvPr>
        </p:nvSpPr>
        <p:spPr/>
        <p:txBody>
          <a:bodyPr>
            <a:noAutofit/>
          </a:bodyPr>
          <a:lstStyle/>
          <a:p>
            <a:pPr rtl="0"/>
            <a:r>
              <a:rPr lang="fr" sz="3600" b="1" i="0" u="none" strike="noStrike">
                <a:highlight>
                  <a:srgbClr val="000000">
                    <a:alpha val="0"/>
                  </a:srgbClr>
                </a:highlight>
                <a:latin typeface="Calibri"/>
              </a:rPr>
              <a:t>Comprendre la diversité, l'égalité et l'inclusion</a:t>
            </a:r>
          </a:p>
          <a:p>
            <a:endParaRPr lang="en-US"/>
          </a:p>
        </p:txBody>
      </p:sp>
    </p:spTree>
    <p:extLst>
      <p:ext uri="{BB962C8B-B14F-4D97-AF65-F5344CB8AC3E}">
        <p14:creationId xmlns:p14="http://schemas.microsoft.com/office/powerpoint/2010/main" val="423236817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custDataLst>
              <p:tags r:id="rId1"/>
            </p:custDataLst>
          </p:nvPr>
        </p:nvSpPr>
        <p:spPr>
          <a:xfrm>
            <a:off x="580818" y="813444"/>
            <a:ext cx="10640638" cy="1459693"/>
          </a:xfrm>
        </p:spPr>
        <p:txBody>
          <a:bodyPr>
            <a:noAutofit/>
          </a:bodyPr>
          <a:lstStyle/>
          <a:p>
            <a:pPr rtl="0"/>
            <a:r>
              <a:rPr lang="fr" sz="3600" b="1" i="0" u="none" strike="noStrike">
                <a:highlight>
                  <a:srgbClr val="000000">
                    <a:alpha val="0"/>
                  </a:srgbClr>
                </a:highlight>
                <a:latin typeface="Calibri"/>
              </a:rPr>
              <a:t>Comprendre la diversité</a:t>
            </a:r>
          </a:p>
        </p:txBody>
      </p:sp>
      <p:sp>
        <p:nvSpPr>
          <p:cNvPr id="7" name="TextBox 6">
            <a:extLst>
              <a:ext uri="{FF2B5EF4-FFF2-40B4-BE49-F238E27FC236}">
                <a16:creationId xmlns:a16="http://schemas.microsoft.com/office/drawing/2014/main" id="{FEE16578-6894-405D-B098-66B10A5A7FF4}"/>
              </a:ext>
            </a:extLst>
          </p:cNvPr>
          <p:cNvSpPr txBox="1"/>
          <p:nvPr>
            <p:custDataLst>
              <p:tags r:id="rId2"/>
            </p:custDataLst>
          </p:nvPr>
        </p:nvSpPr>
        <p:spPr>
          <a:xfrm>
            <a:off x="1942182" y="2473262"/>
            <a:ext cx="9651210" cy="3046988"/>
          </a:xfrm>
          <a:prstGeom prst="rect">
            <a:avLst/>
          </a:prstGeom>
          <a:noFill/>
        </p:spPr>
        <p:txBody>
          <a:bodyPr wrap="square" rtlCol="0">
            <a:noAutofit/>
          </a:bodyPr>
          <a:lstStyle/>
          <a:p>
            <a:pPr rtl="0"/>
            <a:r>
              <a:rPr lang="fr" sz="2400" b="1" i="0" u="none" strike="noStrike">
                <a:solidFill>
                  <a:srgbClr val="767171"/>
                </a:solidFill>
                <a:highlight>
                  <a:srgbClr val="000000">
                    <a:alpha val="0"/>
                  </a:srgbClr>
                </a:highlight>
                <a:latin typeface="Calibri"/>
              </a:rPr>
              <a:t>Diversité définition</a:t>
            </a:r>
            <a:r>
              <a:rPr lang="fr" sz="2400" b="0" i="0" u="none" strike="noStrike">
                <a:solidFill>
                  <a:srgbClr val="767171"/>
                </a:solidFill>
                <a:highlight>
                  <a:srgbClr val="000000">
                    <a:alpha val="0"/>
                  </a:srgbClr>
                </a:highlight>
                <a:latin typeface="Calibri"/>
              </a:rPr>
              <a:t> par</a:t>
            </a:r>
            <a:r>
              <a:rPr lang="fr" sz="2400" b="0" i="1" u="none" strike="noStrike">
                <a:solidFill>
                  <a:srgbClr val="767171"/>
                </a:solidFill>
                <a:highlight>
                  <a:srgbClr val="000000">
                    <a:alpha val="0"/>
                  </a:srgbClr>
                </a:highlight>
                <a:latin typeface="Calibri"/>
              </a:rPr>
              <a:t> le Cambridge Dictionary</a:t>
            </a:r>
            <a:r>
              <a:rPr lang="fr" sz="2400" b="0" i="0" u="none" strike="noStrike">
                <a:solidFill>
                  <a:srgbClr val="767171"/>
                </a:solidFill>
                <a:highlight>
                  <a:srgbClr val="000000">
                    <a:alpha val="0"/>
                  </a:srgbClr>
                </a:highlight>
                <a:latin typeface="Calibri"/>
              </a:rPr>
              <a:t> :</a:t>
            </a:r>
            <a:r>
              <a:rPr lang="fr" sz="2400" b="0" i="0" u="none" strike="noStrike">
                <a:solidFill>
                  <a:srgbClr val="A6377D"/>
                </a:solidFill>
                <a:highlight>
                  <a:srgbClr val="000000">
                    <a:alpha val="0"/>
                  </a:srgbClr>
                </a:highlight>
                <a:latin typeface="Calibri"/>
              </a:rPr>
              <a:t> le fait que de nombreux types différents de choses ou de personnes soient inclus dans quelque chose.</a:t>
            </a:r>
          </a:p>
          <a:p>
            <a:endParaRPr lang="en-GB" sz="2400">
              <a:solidFill>
                <a:srgbClr val="A6377D"/>
              </a:solidFill>
            </a:endParaRPr>
          </a:p>
          <a:p>
            <a:pPr rtl="0"/>
            <a:r>
              <a:rPr lang="fr" sz="2400" b="1" i="0" u="none" strike="noStrike">
                <a:solidFill>
                  <a:srgbClr val="767171"/>
                </a:solidFill>
                <a:highlight>
                  <a:srgbClr val="000000">
                    <a:alpha val="0"/>
                  </a:srgbClr>
                </a:highlight>
                <a:latin typeface="Calibri"/>
              </a:rPr>
              <a:t>Définition de la diversité</a:t>
            </a:r>
            <a:r>
              <a:rPr lang="fr" sz="2400" b="0" i="0" u="none" strike="noStrike">
                <a:solidFill>
                  <a:srgbClr val="A6377D"/>
                </a:solidFill>
                <a:highlight>
                  <a:srgbClr val="000000">
                    <a:alpha val="0"/>
                  </a:srgbClr>
                </a:highlight>
                <a:latin typeface="Calibri"/>
              </a:rPr>
              <a:t> </a:t>
            </a:r>
            <a:r>
              <a:rPr lang="fr" sz="2400" b="0" i="0" u="none" strike="noStrike">
                <a:solidFill>
                  <a:srgbClr val="767171"/>
                </a:solidFill>
                <a:highlight>
                  <a:srgbClr val="000000">
                    <a:alpha val="0"/>
                  </a:srgbClr>
                </a:highlight>
                <a:latin typeface="Calibri"/>
              </a:rPr>
              <a:t>par</a:t>
            </a:r>
            <a:r>
              <a:rPr lang="fr" sz="2400" b="0" i="1" u="none" strike="noStrike">
                <a:solidFill>
                  <a:srgbClr val="767171"/>
                </a:solidFill>
                <a:highlight>
                  <a:srgbClr val="000000">
                    <a:alpha val="0"/>
                  </a:srgbClr>
                </a:highlight>
                <a:latin typeface="Calibri"/>
              </a:rPr>
              <a:t> Merriam-Webster</a:t>
            </a:r>
            <a:r>
              <a:rPr lang="fr" sz="2400" b="0" i="0" u="none" strike="noStrike">
                <a:solidFill>
                  <a:srgbClr val="A6377D"/>
                </a:solidFill>
                <a:highlight>
                  <a:srgbClr val="000000">
                    <a:alpha val="0"/>
                  </a:srgbClr>
                </a:highlight>
                <a:latin typeface="Calibri"/>
              </a:rPr>
              <a:t> : la condition d'avoir ou d'être composé d'éléments différents : la variété, en particulier : l'inclusion de différents types de personnes (comme les personnes de différentes races ou cultures) dans un groupe ou une organisation. </a:t>
            </a:r>
          </a:p>
          <a:p>
            <a:endParaRPr lang="en-GB" sz="240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custDataLst>
              <p:tags r:id="rId3"/>
            </p:custDataLst>
          </p:nvPr>
        </p:nvGrpSpPr>
        <p:grpSpPr>
          <a:xfrm>
            <a:off x="716426" y="2473262"/>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custDataLst>
                <p:tags r:id="rId4"/>
              </p:custDataLst>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custDataLst>
                <p:tags r:id="rId5"/>
              </p:custDataLst>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custDataLst>
                <p:tags r:id="rId6"/>
              </p:custDataLst>
            </p:nvPr>
          </p:nvSpPr>
          <p:spPr>
            <a:xfrm>
              <a:off x="1934025" y="1001650"/>
              <a:ext cx="207650" cy="331250"/>
            </a:xfrm>
            <a:custGeom>
              <a:avLst/>
              <a:gdLst/>
              <a:ahLst/>
              <a:cxnLst/>
              <a:rect l="l" t="t" r="r" b="b"/>
              <a:pathLst>
                <a:path w="8306" h="13249"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custDataLst>
                <p:tags r:id="rId7"/>
              </p:custDataLst>
            </p:nvPr>
          </p:nvSpPr>
          <p:spPr>
            <a:xfrm>
              <a:off x="2141650" y="1001650"/>
              <a:ext cx="207675" cy="331250"/>
            </a:xfrm>
            <a:custGeom>
              <a:avLst/>
              <a:gdLst/>
              <a:ahLst/>
              <a:cxnLst/>
              <a:rect l="l" t="t" r="r" b="b"/>
              <a:pathLst>
                <a:path w="8307" h="13249"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80282750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E7FE2-2EF1-44BF-9A30-92AE7453CE67}"/>
              </a:ext>
            </a:extLst>
          </p:cNvPr>
          <p:cNvSpPr>
            <a:spLocks noGrp="1"/>
          </p:cNvSpPr>
          <p:nvPr>
            <p:ph type="body" sz="quarter" idx="15"/>
            <p:custDataLst>
              <p:tags r:id="rId1"/>
            </p:custDataLst>
          </p:nvPr>
        </p:nvSpPr>
        <p:spPr/>
        <p:txBody>
          <a:bodyPr>
            <a:noAutofit/>
          </a:bodyPr>
          <a:lstStyle/>
          <a:p>
            <a:pPr rtl="0"/>
            <a:r>
              <a:rPr lang="fr" sz="3600" b="1" i="0" u="none" strike="noStrike">
                <a:solidFill>
                  <a:srgbClr val="A6377D"/>
                </a:solidFill>
                <a:highlight>
                  <a:srgbClr val="000000">
                    <a:alpha val="0"/>
                  </a:srgbClr>
                </a:highlight>
                <a:latin typeface="Calibri"/>
              </a:rPr>
              <a:t>La diversité de quoi ?</a:t>
            </a:r>
          </a:p>
          <a:p>
            <a:endParaRPr lang="en-GB"/>
          </a:p>
        </p:txBody>
      </p:sp>
      <p:sp>
        <p:nvSpPr>
          <p:cNvPr id="3" name="Text Placeholder 2">
            <a:extLst>
              <a:ext uri="{FF2B5EF4-FFF2-40B4-BE49-F238E27FC236}">
                <a16:creationId xmlns:a16="http://schemas.microsoft.com/office/drawing/2014/main" id="{834DD561-F9D7-4E30-82CA-5FF3567F0B52}"/>
              </a:ext>
            </a:extLst>
          </p:cNvPr>
          <p:cNvSpPr>
            <a:spLocks noGrp="1"/>
          </p:cNvSpPr>
          <p:nvPr>
            <p:ph type="body" sz="quarter" idx="16"/>
            <p:custDataLst>
              <p:tags r:id="rId2"/>
            </p:custDataLst>
          </p:nvPr>
        </p:nvSpPr>
        <p:spPr/>
        <p:txBody>
          <a:bodyPr>
            <a:noAutofit/>
          </a:bodyPr>
          <a:lstStyle/>
          <a:p>
            <a:pPr rtl="0"/>
            <a:r>
              <a:rPr lang="fr" sz="3000" b="0" i="1" u="none" strike="noStrike">
                <a:highlight>
                  <a:srgbClr val="000000">
                    <a:alpha val="0"/>
                  </a:srgbClr>
                </a:highlight>
                <a:latin typeface="Calibri"/>
              </a:rPr>
              <a:t>- Dans le contexte de la migration -</a:t>
            </a:r>
          </a:p>
        </p:txBody>
      </p:sp>
      <p:graphicFrame>
        <p:nvGraphicFramePr>
          <p:cNvPr id="7" name="Diagram 6">
            <a:extLst>
              <a:ext uri="{FF2B5EF4-FFF2-40B4-BE49-F238E27FC236}">
                <a16:creationId xmlns:a16="http://schemas.microsoft.com/office/drawing/2014/main" id="{F6A536DE-6192-4F60-91BA-C95E1D882AEE}"/>
              </a:ext>
            </a:extLst>
          </p:cNvPr>
          <p:cNvGraphicFramePr/>
          <p:nvPr>
            <p:custDataLst>
              <p:tags r:id="rId3"/>
            </p:custDataLst>
            <p:extLst>
              <p:ext uri="{D42A27DB-BD31-4B8C-83A1-F6EECF244321}">
                <p14:modId xmlns:p14="http://schemas.microsoft.com/office/powerpoint/2010/main" val="4219060797"/>
              </p:ext>
            </p:extLst>
          </p:nvPr>
        </p:nvGraphicFramePr>
        <p:xfrm>
          <a:off x="239152" y="1605390"/>
          <a:ext cx="11354240" cy="19906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EB960E1E-8235-44A7-97E6-5489E2F5D923}"/>
              </a:ext>
            </a:extLst>
          </p:cNvPr>
          <p:cNvGraphicFramePr/>
          <p:nvPr>
            <p:custDataLst>
              <p:tags r:id="rId4"/>
            </p:custDataLst>
            <p:extLst>
              <p:ext uri="{D42A27DB-BD31-4B8C-83A1-F6EECF244321}">
                <p14:modId xmlns:p14="http://schemas.microsoft.com/office/powerpoint/2010/main" val="2177358375"/>
              </p:ext>
            </p:extLst>
          </p:nvPr>
        </p:nvGraphicFramePr>
        <p:xfrm>
          <a:off x="27328" y="3596044"/>
          <a:ext cx="11593392" cy="165656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a:extLst>
              <a:ext uri="{FF2B5EF4-FFF2-40B4-BE49-F238E27FC236}">
                <a16:creationId xmlns:a16="http://schemas.microsoft.com/office/drawing/2014/main" id="{8281806D-6F44-4745-AD32-666E3DDB9851}"/>
              </a:ext>
            </a:extLst>
          </p:cNvPr>
          <p:cNvGraphicFramePr/>
          <p:nvPr>
            <p:custDataLst>
              <p:tags r:id="rId5"/>
            </p:custDataLst>
            <p:extLst>
              <p:ext uri="{D42A27DB-BD31-4B8C-83A1-F6EECF244321}">
                <p14:modId xmlns:p14="http://schemas.microsoft.com/office/powerpoint/2010/main" val="2688229903"/>
              </p:ext>
            </p:extLst>
          </p:nvPr>
        </p:nvGraphicFramePr>
        <p:xfrm>
          <a:off x="239151" y="5252610"/>
          <a:ext cx="11057205" cy="126080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00447141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custDataLst>
              <p:tags r:id="rId1"/>
            </p:custDataLst>
          </p:nvPr>
        </p:nvSpPr>
        <p:spPr>
          <a:xfrm>
            <a:off x="580818" y="405481"/>
            <a:ext cx="10640638" cy="1459693"/>
          </a:xfrm>
        </p:spPr>
        <p:txBody>
          <a:bodyPr>
            <a:noAutofit/>
          </a:bodyPr>
          <a:lstStyle/>
          <a:p>
            <a:pPr rtl="0"/>
            <a:r>
              <a:rPr lang="fr" sz="3600" b="1" i="0" u="none" strike="noStrike">
                <a:highlight>
                  <a:srgbClr val="000000">
                    <a:alpha val="0"/>
                  </a:srgbClr>
                </a:highlight>
                <a:latin typeface="Calibri"/>
              </a:rPr>
              <a:t>Comprendre l'égalité des sexes</a:t>
            </a:r>
          </a:p>
        </p:txBody>
      </p:sp>
      <p:sp>
        <p:nvSpPr>
          <p:cNvPr id="7" name="TextBox 6">
            <a:extLst>
              <a:ext uri="{FF2B5EF4-FFF2-40B4-BE49-F238E27FC236}">
                <a16:creationId xmlns:a16="http://schemas.microsoft.com/office/drawing/2014/main" id="{FEE16578-6894-405D-B098-66B10A5A7FF4}"/>
              </a:ext>
            </a:extLst>
          </p:cNvPr>
          <p:cNvSpPr txBox="1"/>
          <p:nvPr>
            <p:custDataLst>
              <p:tags r:id="rId2"/>
            </p:custDataLst>
          </p:nvPr>
        </p:nvSpPr>
        <p:spPr>
          <a:xfrm>
            <a:off x="1824364" y="1526570"/>
            <a:ext cx="9651210" cy="4524315"/>
          </a:xfrm>
          <a:prstGeom prst="rect">
            <a:avLst/>
          </a:prstGeom>
          <a:noFill/>
        </p:spPr>
        <p:txBody>
          <a:bodyPr wrap="square" rtlCol="0">
            <a:noAutofit/>
          </a:bodyPr>
          <a:lstStyle/>
          <a:p>
            <a:pPr rtl="0"/>
            <a:r>
              <a:rPr lang="fr" sz="2400" b="1" i="0" u="none" strike="noStrike">
                <a:solidFill>
                  <a:srgbClr val="767171"/>
                </a:solidFill>
                <a:highlight>
                  <a:srgbClr val="000000">
                    <a:alpha val="0"/>
                  </a:srgbClr>
                </a:highlight>
                <a:latin typeface="Calibri"/>
              </a:rPr>
              <a:t>Égalité des sexes : définition </a:t>
            </a:r>
            <a:r>
              <a:rPr lang="fr" sz="2400" b="0" i="0" u="none" strike="noStrike">
                <a:solidFill>
                  <a:srgbClr val="767171"/>
                </a:solidFill>
                <a:highlight>
                  <a:srgbClr val="000000">
                    <a:alpha val="0"/>
                  </a:srgbClr>
                </a:highlight>
                <a:latin typeface="Calibri"/>
              </a:rPr>
              <a:t>du </a:t>
            </a:r>
            <a:r>
              <a:rPr lang="fr" sz="2400" b="0" i="1" u="none" strike="noStrike">
                <a:solidFill>
                  <a:srgbClr val="767171"/>
                </a:solidFill>
                <a:highlight>
                  <a:srgbClr val="000000">
                    <a:alpha val="0"/>
                  </a:srgbClr>
                </a:highlight>
                <a:latin typeface="Calibri"/>
              </a:rPr>
              <a:t>dictionnaire de Cambridge</a:t>
            </a:r>
            <a:r>
              <a:rPr lang="fr" sz="2400" b="0" i="0" u="none" strike="noStrike">
                <a:solidFill>
                  <a:srgbClr val="767171"/>
                </a:solidFill>
                <a:highlight>
                  <a:srgbClr val="000000">
                    <a:alpha val="0"/>
                  </a:srgbClr>
                </a:highlight>
                <a:latin typeface="Calibri"/>
              </a:rPr>
              <a:t> :</a:t>
            </a:r>
            <a:r>
              <a:rPr lang="fr" sz="2400" b="0" i="0" u="none" strike="noStrike">
                <a:solidFill>
                  <a:srgbClr val="A6377D"/>
                </a:solidFill>
                <a:highlight>
                  <a:srgbClr val="000000">
                    <a:alpha val="0"/>
                  </a:srgbClr>
                </a:highlight>
                <a:latin typeface="Calibri"/>
              </a:rPr>
              <a:t> le droit de différents groupes de personnes d'avoir une position sociale similaire et de recevoir le même traitement.</a:t>
            </a:r>
          </a:p>
          <a:p>
            <a:endParaRPr lang="en-GB" sz="2400">
              <a:solidFill>
                <a:srgbClr val="A6377D"/>
              </a:solidFill>
            </a:endParaRPr>
          </a:p>
          <a:p>
            <a:pPr rtl="0"/>
            <a:r>
              <a:rPr lang="fr" sz="2400" b="1" i="0" u="none" strike="noStrike">
                <a:solidFill>
                  <a:srgbClr val="767171"/>
                </a:solidFill>
                <a:highlight>
                  <a:srgbClr val="000000">
                    <a:alpha val="0"/>
                  </a:srgbClr>
                </a:highlight>
                <a:latin typeface="Calibri"/>
              </a:rPr>
              <a:t>Définition de l'égalité des sexes </a:t>
            </a:r>
            <a:r>
              <a:rPr lang="fr" sz="2400" b="0" i="0" u="none" strike="noStrike">
                <a:solidFill>
                  <a:srgbClr val="767171"/>
                </a:solidFill>
                <a:highlight>
                  <a:srgbClr val="000000">
                    <a:alpha val="0"/>
                  </a:srgbClr>
                </a:highlight>
                <a:latin typeface="Calibri"/>
              </a:rPr>
              <a:t>par </a:t>
            </a:r>
            <a:r>
              <a:rPr lang="fr" sz="2400" b="0" i="1" u="none" strike="noStrike">
                <a:solidFill>
                  <a:srgbClr val="767171"/>
                </a:solidFill>
                <a:highlight>
                  <a:srgbClr val="000000">
                    <a:alpha val="0"/>
                  </a:srgbClr>
                </a:highlight>
                <a:latin typeface="Calibri"/>
                <a:hlinkClick r:id="rId9"/>
              </a:rPr>
              <a:t>la Commission pour l'égalité et les droits de l'homme </a:t>
            </a:r>
            <a:r>
              <a:rPr lang="fr" sz="2400" b="0" i="0" u="none" strike="noStrike">
                <a:solidFill>
                  <a:srgbClr val="A6377D"/>
                </a:solidFill>
                <a:highlight>
                  <a:srgbClr val="000000">
                    <a:alpha val="0"/>
                  </a:srgbClr>
                </a:highlight>
                <a:latin typeface="Calibri"/>
              </a:rPr>
              <a:t>: L'égalité consiste à faire en sorte que chaque individu ait une chance égale de tirer le meilleur parti de sa vie et de ses talents. </a:t>
            </a:r>
          </a:p>
          <a:p>
            <a:pPr rtl="0"/>
            <a:r>
              <a:rPr lang="fr" sz="2400" b="0" i="0" u="none" strike="noStrike">
                <a:solidFill>
                  <a:srgbClr val="A6377D"/>
                </a:solidFill>
                <a:highlight>
                  <a:srgbClr val="000000">
                    <a:alpha val="0"/>
                  </a:srgbClr>
                </a:highlight>
                <a:latin typeface="Calibri"/>
              </a:rPr>
              <a:t>C'est aussi la conviction que personne ne devrait avoir moins de chances dans la vie en raison de sa naissance, de ses origines, de ses croyances ou de son handicap.</a:t>
            </a:r>
          </a:p>
          <a:p>
            <a:pPr rtl="0"/>
            <a:r>
              <a:rPr lang="fr" sz="2400" b="0" i="0" u="none" strike="noStrike">
                <a:solidFill>
                  <a:srgbClr val="A6377D"/>
                </a:solidFill>
                <a:highlight>
                  <a:srgbClr val="000000">
                    <a:alpha val="0"/>
                  </a:srgbClr>
                </a:highlight>
                <a:latin typeface="Calibri"/>
              </a:rPr>
              <a:t>L'égalité reconnaît qu'historiquement, certains groupes de personnes présentant des caractéristiques protégées telles que la race, le handicap, le sexe et l'orientation sexuelle ont été victimes de discrimination. </a:t>
            </a:r>
          </a:p>
        </p:txBody>
      </p:sp>
      <p:grpSp>
        <p:nvGrpSpPr>
          <p:cNvPr id="8" name="Google Shape;491;p39">
            <a:extLst>
              <a:ext uri="{FF2B5EF4-FFF2-40B4-BE49-F238E27FC236}">
                <a16:creationId xmlns:a16="http://schemas.microsoft.com/office/drawing/2014/main" id="{616C15C9-CE67-4A5B-B8CB-C3F0B5FDC775}"/>
              </a:ext>
            </a:extLst>
          </p:cNvPr>
          <p:cNvGrpSpPr/>
          <p:nvPr>
            <p:custDataLst>
              <p:tags r:id="rId3"/>
            </p:custDataLst>
          </p:nvPr>
        </p:nvGrpSpPr>
        <p:grpSpPr>
          <a:xfrm>
            <a:off x="750461" y="1526570"/>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custDataLst>
                <p:tags r:id="rId4"/>
              </p:custDataLst>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custDataLst>
                <p:tags r:id="rId5"/>
              </p:custDataLst>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custDataLst>
                <p:tags r:id="rId6"/>
              </p:custDataLst>
            </p:nvPr>
          </p:nvSpPr>
          <p:spPr>
            <a:xfrm>
              <a:off x="1934025" y="1001650"/>
              <a:ext cx="207650" cy="331250"/>
            </a:xfrm>
            <a:custGeom>
              <a:avLst/>
              <a:gdLst/>
              <a:ahLst/>
              <a:cxnLst/>
              <a:rect l="l" t="t" r="r" b="b"/>
              <a:pathLst>
                <a:path w="8306" h="13249"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custDataLst>
                <p:tags r:id="rId7"/>
              </p:custDataLst>
            </p:nvPr>
          </p:nvSpPr>
          <p:spPr>
            <a:xfrm>
              <a:off x="2141650" y="1001650"/>
              <a:ext cx="207675" cy="331250"/>
            </a:xfrm>
            <a:custGeom>
              <a:avLst/>
              <a:gdLst/>
              <a:ahLst/>
              <a:cxnLst/>
              <a:rect l="l" t="t" r="r" b="b"/>
              <a:pathLst>
                <a:path w="8307" h="13249"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40340918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6C6D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B3F71-733E-4AB0-9A99-99374E229AEE}"/>
              </a:ext>
            </a:extLst>
          </p:cNvPr>
          <p:cNvSpPr>
            <a:spLocks noGrp="1"/>
          </p:cNvSpPr>
          <p:nvPr>
            <p:ph type="body" sz="quarter" idx="15"/>
            <p:custDataLst>
              <p:tags r:id="rId1"/>
            </p:custDataLst>
          </p:nvPr>
        </p:nvSpPr>
        <p:spPr>
          <a:xfrm>
            <a:off x="738081" y="24032"/>
            <a:ext cx="8180801" cy="1459693"/>
          </a:xfrm>
        </p:spPr>
        <p:txBody>
          <a:bodyPr>
            <a:noAutofit/>
          </a:bodyPr>
          <a:lstStyle/>
          <a:p>
            <a:pPr rtl="0"/>
            <a:r>
              <a:rPr lang="fr" sz="3600" b="1" i="0" u="none" strike="noStrike">
                <a:solidFill>
                  <a:srgbClr val="FFFFFF"/>
                </a:solidFill>
                <a:highlight>
                  <a:srgbClr val="000000">
                    <a:alpha val="0"/>
                  </a:srgbClr>
                </a:highlight>
                <a:latin typeface="Calibri"/>
              </a:rPr>
              <a:t>Activité : Moi et mon identité</a:t>
            </a:r>
          </a:p>
          <a:p>
            <a:endParaRPr lang="en-GB"/>
          </a:p>
        </p:txBody>
      </p:sp>
      <p:sp>
        <p:nvSpPr>
          <p:cNvPr id="3" name="Text Placeholder 2">
            <a:extLst>
              <a:ext uri="{FF2B5EF4-FFF2-40B4-BE49-F238E27FC236}">
                <a16:creationId xmlns:a16="http://schemas.microsoft.com/office/drawing/2014/main" id="{4E8E38C6-34FD-4494-9017-3DEBB7ED2C1C}"/>
              </a:ext>
            </a:extLst>
          </p:cNvPr>
          <p:cNvSpPr>
            <a:spLocks noGrp="1"/>
          </p:cNvSpPr>
          <p:nvPr>
            <p:ph type="body" sz="quarter" idx="16"/>
            <p:custDataLst>
              <p:tags r:id="rId2"/>
            </p:custDataLst>
          </p:nvPr>
        </p:nvSpPr>
        <p:spPr>
          <a:xfrm>
            <a:off x="3475514" y="1088254"/>
            <a:ext cx="4052166" cy="498240"/>
          </a:xfrm>
        </p:spPr>
        <p:txBody>
          <a:bodyPr>
            <a:noAutofit/>
          </a:bodyPr>
          <a:lstStyle/>
          <a:p>
            <a:pPr rtl="0"/>
            <a:r>
              <a:rPr lang="fr" sz="3000" b="0" i="1" u="none" strike="noStrike">
                <a:solidFill>
                  <a:srgbClr val="FFFFFF"/>
                </a:solidFill>
                <a:highlight>
                  <a:srgbClr val="000000">
                    <a:alpha val="0"/>
                  </a:srgbClr>
                </a:highlight>
                <a:latin typeface="Calibri"/>
              </a:rPr>
              <a:t>Digne de l'égalité</a:t>
            </a:r>
          </a:p>
        </p:txBody>
      </p:sp>
      <p:grpSp>
        <p:nvGrpSpPr>
          <p:cNvPr id="7" name="Google Shape;540;p39">
            <a:extLst>
              <a:ext uri="{FF2B5EF4-FFF2-40B4-BE49-F238E27FC236}">
                <a16:creationId xmlns:a16="http://schemas.microsoft.com/office/drawing/2014/main" id="{E144D956-E5DC-4D53-9F17-317320BCF83E}"/>
              </a:ext>
            </a:extLst>
          </p:cNvPr>
          <p:cNvGrpSpPr/>
          <p:nvPr>
            <p:custDataLst>
              <p:tags r:id="rId3"/>
            </p:custDataLst>
          </p:nvPr>
        </p:nvGrpSpPr>
        <p:grpSpPr>
          <a:xfrm>
            <a:off x="2711347" y="1072795"/>
            <a:ext cx="724350" cy="728259"/>
            <a:chOff x="5290150" y="1636700"/>
            <a:chExt cx="425025" cy="429875"/>
          </a:xfrm>
        </p:grpSpPr>
        <p:sp>
          <p:nvSpPr>
            <p:cNvPr id="8" name="Google Shape;541;p39">
              <a:extLst>
                <a:ext uri="{FF2B5EF4-FFF2-40B4-BE49-F238E27FC236}">
                  <a16:creationId xmlns:a16="http://schemas.microsoft.com/office/drawing/2014/main" id="{CAE89D39-7095-4803-BD32-B0BAEBD0F966}"/>
                </a:ext>
              </a:extLst>
            </p:cNvPr>
            <p:cNvSpPr/>
            <p:nvPr>
              <p:custDataLst>
                <p:tags r:id="rId5"/>
              </p:custDataLst>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42;p39">
              <a:extLst>
                <a:ext uri="{FF2B5EF4-FFF2-40B4-BE49-F238E27FC236}">
                  <a16:creationId xmlns:a16="http://schemas.microsoft.com/office/drawing/2014/main" id="{27101164-7038-4E09-B2A7-2FD326408F12}"/>
                </a:ext>
              </a:extLst>
            </p:cNvPr>
            <p:cNvSpPr/>
            <p:nvPr>
              <p:custDataLst>
                <p:tags r:id="rId6"/>
              </p:custDataLst>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0" name="TextBox 9">
            <a:extLst>
              <a:ext uri="{FF2B5EF4-FFF2-40B4-BE49-F238E27FC236}">
                <a16:creationId xmlns:a16="http://schemas.microsoft.com/office/drawing/2014/main" id="{4E6C755D-964F-48ED-9164-BB3CA13B69EB}"/>
              </a:ext>
            </a:extLst>
          </p:cNvPr>
          <p:cNvSpPr txBox="1"/>
          <p:nvPr>
            <p:custDataLst>
              <p:tags r:id="rId4"/>
            </p:custDataLst>
          </p:nvPr>
        </p:nvSpPr>
        <p:spPr>
          <a:xfrm>
            <a:off x="787791" y="2260606"/>
            <a:ext cx="10475295" cy="4893647"/>
          </a:xfrm>
          <a:prstGeom prst="rect">
            <a:avLst/>
          </a:prstGeom>
          <a:noFill/>
        </p:spPr>
        <p:txBody>
          <a:bodyPr wrap="square" rtlCol="0">
            <a:noAutofit/>
          </a:bodyPr>
          <a:lstStyle/>
          <a:p>
            <a:pPr marL="342900" indent="-342900" rtl="0">
              <a:buFont typeface="Arial" panose="020B0604020202020204" pitchFamily="34" charset="0"/>
              <a:buChar char="•"/>
            </a:pPr>
            <a:r>
              <a:rPr lang="fr" sz="2000" b="0" i="0" u="none" strike="noStrike" dirty="0">
                <a:solidFill>
                  <a:srgbClr val="FFFFFF"/>
                </a:solidFill>
                <a:highlight>
                  <a:srgbClr val="000000">
                    <a:alpha val="0"/>
                  </a:srgbClr>
                </a:highlight>
                <a:latin typeface="Calibri"/>
              </a:rPr>
              <a:t>Pour cet exercice, vous aurez besoin d'un stylo et de papier</a:t>
            </a:r>
          </a:p>
          <a:p>
            <a:pPr marL="342900" indent="-342900" rtl="0">
              <a:buFont typeface="Arial" panose="020B0604020202020204" pitchFamily="34" charset="0"/>
              <a:buChar char="•"/>
            </a:pPr>
            <a:r>
              <a:rPr lang="fr" sz="2000" b="0" i="0" u="none" strike="noStrike" dirty="0">
                <a:solidFill>
                  <a:srgbClr val="FFFFFF"/>
                </a:solidFill>
                <a:highlight>
                  <a:srgbClr val="000000">
                    <a:alpha val="0"/>
                  </a:srgbClr>
                </a:highlight>
                <a:latin typeface="Calibri"/>
              </a:rPr>
              <a:t>Résultats d'apprentissage : conscience de soi, valorisation des différentes perspectives, compréhension de la formation des différentes cultures. </a:t>
            </a:r>
          </a:p>
          <a:p>
            <a:pPr marL="342900" indent="-342900" rtl="0">
              <a:buFont typeface="Arial" panose="020B0604020202020204" pitchFamily="34" charset="0"/>
              <a:buChar char="•"/>
            </a:pPr>
            <a:r>
              <a:rPr lang="fr" sz="2000" b="0" i="0" u="sng" strike="noStrike" dirty="0">
                <a:solidFill>
                  <a:srgbClr val="FFFFFF"/>
                </a:solidFill>
                <a:highlight>
                  <a:srgbClr val="000000">
                    <a:alpha val="0"/>
                  </a:srgbClr>
                </a:highlight>
                <a:latin typeface="Calibri"/>
              </a:rPr>
              <a:t>Instructions :</a:t>
            </a:r>
          </a:p>
          <a:p>
            <a:pPr marL="914400" lvl="1" indent="-457200" rtl="0">
              <a:buFont typeface="+mj-lt"/>
              <a:buAutoNum type="arabicPeriod"/>
            </a:pPr>
            <a:r>
              <a:rPr lang="fr" sz="2000" b="0" i="0" u="none" strike="noStrike" dirty="0">
                <a:solidFill>
                  <a:srgbClr val="FFFFFF"/>
                </a:solidFill>
                <a:highlight>
                  <a:srgbClr val="000000">
                    <a:alpha val="0"/>
                  </a:srgbClr>
                </a:highlight>
                <a:latin typeface="Calibri"/>
              </a:rPr>
              <a:t>Trouvez un ami ou un groupe pour faire cet exercice avec vous.</a:t>
            </a:r>
          </a:p>
          <a:p>
            <a:pPr marL="914400" lvl="1" indent="-457200" rtl="0">
              <a:buFont typeface="+mj-lt"/>
              <a:buAutoNum type="arabicPeriod"/>
            </a:pPr>
            <a:r>
              <a:rPr lang="fr" sz="2000" b="0" i="0" u="none" strike="noStrike" dirty="0">
                <a:solidFill>
                  <a:srgbClr val="FFFFFF"/>
                </a:solidFill>
                <a:highlight>
                  <a:srgbClr val="000000">
                    <a:alpha val="0"/>
                  </a:srgbClr>
                </a:highlight>
                <a:latin typeface="Calibri"/>
              </a:rPr>
              <a:t>Chaque personne doit dessiner une représentation d'elle-même (une image de personne ou un objet qui vous représente).</a:t>
            </a:r>
          </a:p>
          <a:p>
            <a:pPr marL="914400" lvl="1" indent="-457200" rtl="0">
              <a:buFont typeface="+mj-lt"/>
              <a:buAutoNum type="arabicPeriod"/>
            </a:pPr>
            <a:r>
              <a:rPr lang="fr" sz="2000" b="0" i="0" u="none" strike="noStrike" dirty="0">
                <a:solidFill>
                  <a:srgbClr val="FFFFFF"/>
                </a:solidFill>
                <a:highlight>
                  <a:srgbClr val="000000">
                    <a:alpha val="0"/>
                  </a:srgbClr>
                </a:highlight>
                <a:latin typeface="Calibri"/>
              </a:rPr>
              <a:t>Chaque personne doit écrire au moins 5 choses importantes pour elle. 5 choses importantes pour lui/elle. Inscrivez les éléments les plus pertinents plus près du centre de l'image, les moins pertinents devant être plus éloignés du centre.</a:t>
            </a:r>
          </a:p>
          <a:p>
            <a:pPr marL="914400" lvl="1" indent="-457200" rtl="0">
              <a:buFont typeface="+mj-lt"/>
              <a:buAutoNum type="arabicPeriod"/>
            </a:pPr>
            <a:r>
              <a:rPr lang="fr" sz="2000" b="0" i="0" u="none" strike="noStrike" dirty="0">
                <a:solidFill>
                  <a:srgbClr val="FFFFFF"/>
                </a:solidFill>
                <a:highlight>
                  <a:srgbClr val="000000">
                    <a:alpha val="0"/>
                  </a:srgbClr>
                </a:highlight>
                <a:latin typeface="Calibri"/>
              </a:rPr>
              <a:t>Maintenant, échangez vos images respectives</a:t>
            </a:r>
          </a:p>
          <a:p>
            <a:pPr marL="914400" lvl="1" indent="-457200">
              <a:buFont typeface="+mj-lt"/>
              <a:buAutoNum type="arabicPeriod"/>
            </a:pPr>
            <a:endParaRPr lang="en-GB" sz="2000" dirty="0">
              <a:solidFill>
                <a:srgbClr val="797979"/>
              </a:solidFill>
            </a:endParaRPr>
          </a:p>
          <a:p>
            <a:pPr marL="914400" lvl="1" indent="-457200">
              <a:buFont typeface="+mj-lt"/>
              <a:buAutoNum type="arabicPeriod"/>
            </a:pPr>
            <a:endParaRPr lang="en-GB" sz="2000" dirty="0">
              <a:solidFill>
                <a:srgbClr val="797979"/>
              </a:solidFill>
            </a:endParaRPr>
          </a:p>
        </p:txBody>
      </p:sp>
    </p:spTree>
    <p:extLst>
      <p:ext uri="{BB962C8B-B14F-4D97-AF65-F5344CB8AC3E}">
        <p14:creationId xmlns:p14="http://schemas.microsoft.com/office/powerpoint/2010/main" val="14179003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333F2-5E13-1B40-BB35-9546F1142519}"/>
              </a:ext>
            </a:extLst>
          </p:cNvPr>
          <p:cNvSpPr>
            <a:spLocks noGrp="1"/>
          </p:cNvSpPr>
          <p:nvPr>
            <p:ph type="body" sz="quarter" idx="15"/>
            <p:custDataLst>
              <p:tags r:id="rId1"/>
            </p:custDataLst>
          </p:nvPr>
        </p:nvSpPr>
        <p:spPr/>
        <p:txBody>
          <a:bodyPr>
            <a:noAutofit/>
          </a:bodyPr>
          <a:lstStyle/>
          <a:p>
            <a:pPr rtl="0"/>
            <a:r>
              <a:rPr lang="fr" sz="3600" b="1" i="0" u="none" strike="noStrike">
                <a:solidFill>
                  <a:srgbClr val="404040"/>
                </a:solidFill>
                <a:highlight>
                  <a:srgbClr val="000000">
                    <a:alpha val="0"/>
                  </a:srgbClr>
                </a:highlight>
                <a:latin typeface="Calibri"/>
              </a:rPr>
              <a:t>Moi et mon identité/Vous et votre identité</a:t>
            </a:r>
            <a:endParaRPr lang="en-US">
              <a:solidFill>
                <a:srgbClr val="404040"/>
              </a:solidFill>
            </a:endParaRPr>
          </a:p>
        </p:txBody>
      </p:sp>
      <p:grpSp>
        <p:nvGrpSpPr>
          <p:cNvPr id="4" name="Google Shape;581;p39">
            <a:extLst>
              <a:ext uri="{FF2B5EF4-FFF2-40B4-BE49-F238E27FC236}">
                <a16:creationId xmlns:a16="http://schemas.microsoft.com/office/drawing/2014/main" id="{8A442FC0-E155-407A-A15E-0E421D424DAF}"/>
              </a:ext>
            </a:extLst>
          </p:cNvPr>
          <p:cNvGrpSpPr/>
          <p:nvPr>
            <p:custDataLst>
              <p:tags r:id="rId2"/>
            </p:custDataLst>
          </p:nvPr>
        </p:nvGrpSpPr>
        <p:grpSpPr>
          <a:xfrm>
            <a:off x="1012787" y="1735810"/>
            <a:ext cx="3931172" cy="4664990"/>
            <a:chOff x="3384375" y="2267500"/>
            <a:chExt cx="203375" cy="507825"/>
          </a:xfrm>
        </p:grpSpPr>
        <p:sp>
          <p:nvSpPr>
            <p:cNvPr id="5" name="Google Shape;582;p39">
              <a:extLst>
                <a:ext uri="{FF2B5EF4-FFF2-40B4-BE49-F238E27FC236}">
                  <a16:creationId xmlns:a16="http://schemas.microsoft.com/office/drawing/2014/main" id="{9800A757-1832-4C7D-A62E-DD80D9655767}"/>
                </a:ext>
              </a:extLst>
            </p:cNvPr>
            <p:cNvSpPr/>
            <p:nvPr>
              <p:custDataLst>
                <p:tags r:id="rId16"/>
              </p:custDataLst>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583;p39">
              <a:extLst>
                <a:ext uri="{FF2B5EF4-FFF2-40B4-BE49-F238E27FC236}">
                  <a16:creationId xmlns:a16="http://schemas.microsoft.com/office/drawing/2014/main" id="{12E91E6E-C81F-4D54-BD27-DEC168ACA694}"/>
                </a:ext>
              </a:extLst>
            </p:cNvPr>
            <p:cNvSpPr/>
            <p:nvPr>
              <p:custDataLst>
                <p:tags r:id="rId17"/>
              </p:custDataLst>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0" name="Google Shape;581;p39">
            <a:extLst>
              <a:ext uri="{FF2B5EF4-FFF2-40B4-BE49-F238E27FC236}">
                <a16:creationId xmlns:a16="http://schemas.microsoft.com/office/drawing/2014/main" id="{1B4C12E3-F20A-43DC-A18D-BA360700B34E}"/>
              </a:ext>
            </a:extLst>
          </p:cNvPr>
          <p:cNvGrpSpPr/>
          <p:nvPr>
            <p:custDataLst>
              <p:tags r:id="rId3"/>
            </p:custDataLst>
          </p:nvPr>
        </p:nvGrpSpPr>
        <p:grpSpPr>
          <a:xfrm>
            <a:off x="6526850" y="1733223"/>
            <a:ext cx="3931172" cy="4664990"/>
            <a:chOff x="3384375" y="2267500"/>
            <a:chExt cx="203375" cy="507825"/>
          </a:xfrm>
        </p:grpSpPr>
        <p:sp>
          <p:nvSpPr>
            <p:cNvPr id="11" name="Google Shape;582;p39">
              <a:extLst>
                <a:ext uri="{FF2B5EF4-FFF2-40B4-BE49-F238E27FC236}">
                  <a16:creationId xmlns:a16="http://schemas.microsoft.com/office/drawing/2014/main" id="{0DDB2700-8979-4AC5-BAF8-4D4402566A34}"/>
                </a:ext>
              </a:extLst>
            </p:cNvPr>
            <p:cNvSpPr/>
            <p:nvPr>
              <p:custDataLst>
                <p:tags r:id="rId14"/>
              </p:custDataLst>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83;p39">
              <a:extLst>
                <a:ext uri="{FF2B5EF4-FFF2-40B4-BE49-F238E27FC236}">
                  <a16:creationId xmlns:a16="http://schemas.microsoft.com/office/drawing/2014/main" id="{37944D0A-3D75-480E-AEA4-621DD1F99B76}"/>
                </a:ext>
              </a:extLst>
            </p:cNvPr>
            <p:cNvSpPr/>
            <p:nvPr>
              <p:custDataLst>
                <p:tags r:id="rId15"/>
              </p:custDataLst>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4" name="Graphic 13" descr="Sparkling Heart outline">
            <a:extLst>
              <a:ext uri="{FF2B5EF4-FFF2-40B4-BE49-F238E27FC236}">
                <a16:creationId xmlns:a16="http://schemas.microsoft.com/office/drawing/2014/main" id="{44102A16-8589-476E-BEAC-53828ACE24ED}"/>
              </a:ext>
            </a:extLst>
          </p:cNvPr>
          <p:cNvPicPr>
            <a:picLocks noChangeAspect="1"/>
          </p:cNvPicPr>
          <p:nvPr>
            <p:custDataLst>
              <p:tags r:id="rId4"/>
            </p:custDataLst>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862311" y="2818906"/>
            <a:ext cx="914400" cy="914400"/>
          </a:xfrm>
          <a:prstGeom prst="rect">
            <a:avLst/>
          </a:prstGeom>
        </p:spPr>
      </p:pic>
      <p:pic>
        <p:nvPicPr>
          <p:cNvPr id="16" name="Graphic 15" descr="Broken Heart with solid fill">
            <a:extLst>
              <a:ext uri="{FF2B5EF4-FFF2-40B4-BE49-F238E27FC236}">
                <a16:creationId xmlns:a16="http://schemas.microsoft.com/office/drawing/2014/main" id="{20F2D1F0-224A-48D0-B414-4F19479684B8}"/>
              </a:ext>
            </a:extLst>
          </p:cNvPr>
          <p:cNvPicPr>
            <a:picLocks noChangeAspect="1"/>
          </p:cNvPicPr>
          <p:nvPr>
            <p:custDataLst>
              <p:tags r:id="rId5"/>
            </p:custDataLst>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415289" y="2759229"/>
            <a:ext cx="914400" cy="914400"/>
          </a:xfrm>
          <a:prstGeom prst="rect">
            <a:avLst/>
          </a:prstGeom>
        </p:spPr>
      </p:pic>
      <p:sp>
        <p:nvSpPr>
          <p:cNvPr id="17" name="TextBox 16">
            <a:extLst>
              <a:ext uri="{FF2B5EF4-FFF2-40B4-BE49-F238E27FC236}">
                <a16:creationId xmlns:a16="http://schemas.microsoft.com/office/drawing/2014/main" id="{20B33BB8-6E95-4272-8A8D-A47F1349F2D2}"/>
              </a:ext>
            </a:extLst>
          </p:cNvPr>
          <p:cNvSpPr txBox="1"/>
          <p:nvPr>
            <p:custDataLst>
              <p:tags r:id="rId6"/>
            </p:custDataLst>
          </p:nvPr>
        </p:nvSpPr>
        <p:spPr>
          <a:xfrm>
            <a:off x="3200976" y="3658686"/>
            <a:ext cx="575735"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amour</a:t>
            </a:r>
          </a:p>
        </p:txBody>
      </p:sp>
      <p:sp>
        <p:nvSpPr>
          <p:cNvPr id="18" name="TextBox 17">
            <a:extLst>
              <a:ext uri="{FF2B5EF4-FFF2-40B4-BE49-F238E27FC236}">
                <a16:creationId xmlns:a16="http://schemas.microsoft.com/office/drawing/2014/main" id="{E2718C9C-2035-477A-ABB7-CE6747FA2B34}"/>
              </a:ext>
            </a:extLst>
          </p:cNvPr>
          <p:cNvSpPr txBox="1"/>
          <p:nvPr>
            <p:custDataLst>
              <p:tags r:id="rId7"/>
            </p:custDataLst>
          </p:nvPr>
        </p:nvSpPr>
        <p:spPr>
          <a:xfrm>
            <a:off x="2054722" y="3031763"/>
            <a:ext cx="923651"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sécurité</a:t>
            </a:r>
          </a:p>
        </p:txBody>
      </p:sp>
      <p:sp>
        <p:nvSpPr>
          <p:cNvPr id="19" name="TextBox 18">
            <a:extLst>
              <a:ext uri="{FF2B5EF4-FFF2-40B4-BE49-F238E27FC236}">
                <a16:creationId xmlns:a16="http://schemas.microsoft.com/office/drawing/2014/main" id="{AD5E6379-9D5B-407B-9359-C33E286DFD23}"/>
              </a:ext>
            </a:extLst>
          </p:cNvPr>
          <p:cNvSpPr txBox="1"/>
          <p:nvPr>
            <p:custDataLst>
              <p:tags r:id="rId8"/>
            </p:custDataLst>
          </p:nvPr>
        </p:nvSpPr>
        <p:spPr>
          <a:xfrm>
            <a:off x="2185867" y="3912433"/>
            <a:ext cx="1133644"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amitié</a:t>
            </a:r>
          </a:p>
        </p:txBody>
      </p:sp>
      <p:sp>
        <p:nvSpPr>
          <p:cNvPr id="20" name="TextBox 19">
            <a:extLst>
              <a:ext uri="{FF2B5EF4-FFF2-40B4-BE49-F238E27FC236}">
                <a16:creationId xmlns:a16="http://schemas.microsoft.com/office/drawing/2014/main" id="{CB61D1ED-15EB-4BFF-AC2C-92253CAD118C}"/>
              </a:ext>
            </a:extLst>
          </p:cNvPr>
          <p:cNvSpPr txBox="1"/>
          <p:nvPr>
            <p:custDataLst>
              <p:tags r:id="rId9"/>
            </p:custDataLst>
          </p:nvPr>
        </p:nvSpPr>
        <p:spPr>
          <a:xfrm>
            <a:off x="4092444" y="4367577"/>
            <a:ext cx="851515"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politique</a:t>
            </a:r>
          </a:p>
        </p:txBody>
      </p:sp>
      <p:sp>
        <p:nvSpPr>
          <p:cNvPr id="21" name="TextBox 20">
            <a:extLst>
              <a:ext uri="{FF2B5EF4-FFF2-40B4-BE49-F238E27FC236}">
                <a16:creationId xmlns:a16="http://schemas.microsoft.com/office/drawing/2014/main" id="{EDDC7012-93D6-4558-9329-6A5D412B7F61}"/>
              </a:ext>
            </a:extLst>
          </p:cNvPr>
          <p:cNvSpPr txBox="1"/>
          <p:nvPr>
            <p:custDataLst>
              <p:tags r:id="rId10"/>
            </p:custDataLst>
          </p:nvPr>
        </p:nvSpPr>
        <p:spPr>
          <a:xfrm>
            <a:off x="8584621" y="3600576"/>
            <a:ext cx="575735"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amour</a:t>
            </a:r>
          </a:p>
        </p:txBody>
      </p:sp>
      <p:sp>
        <p:nvSpPr>
          <p:cNvPr id="22" name="TextBox 21">
            <a:extLst>
              <a:ext uri="{FF2B5EF4-FFF2-40B4-BE49-F238E27FC236}">
                <a16:creationId xmlns:a16="http://schemas.microsoft.com/office/drawing/2014/main" id="{4BA50546-F583-43DC-8146-58B62D221962}"/>
              </a:ext>
            </a:extLst>
          </p:cNvPr>
          <p:cNvSpPr txBox="1"/>
          <p:nvPr>
            <p:custDataLst>
              <p:tags r:id="rId11"/>
            </p:custDataLst>
          </p:nvPr>
        </p:nvSpPr>
        <p:spPr>
          <a:xfrm>
            <a:off x="8116832" y="1922115"/>
            <a:ext cx="755656"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famille</a:t>
            </a:r>
          </a:p>
        </p:txBody>
      </p:sp>
      <p:sp>
        <p:nvSpPr>
          <p:cNvPr id="23" name="TextBox 22">
            <a:extLst>
              <a:ext uri="{FF2B5EF4-FFF2-40B4-BE49-F238E27FC236}">
                <a16:creationId xmlns:a16="http://schemas.microsoft.com/office/drawing/2014/main" id="{443A29FD-C3D2-43E8-B064-C220FC9B2722}"/>
              </a:ext>
            </a:extLst>
          </p:cNvPr>
          <p:cNvSpPr txBox="1"/>
          <p:nvPr>
            <p:custDataLst>
              <p:tags r:id="rId12"/>
            </p:custDataLst>
          </p:nvPr>
        </p:nvSpPr>
        <p:spPr>
          <a:xfrm>
            <a:off x="7800432" y="3234707"/>
            <a:ext cx="784189" cy="369332"/>
          </a:xfrm>
          <a:prstGeom prst="rect">
            <a:avLst/>
          </a:prstGeom>
          <a:noFill/>
        </p:spPr>
        <p:txBody>
          <a:bodyPr wrap="none" rtlCol="0">
            <a:noAutofit/>
          </a:bodyPr>
          <a:lstStyle/>
          <a:p>
            <a:pPr rtl="0"/>
            <a:r>
              <a:rPr lang="fr" sz="1800" b="0" i="0" u="none" strike="noStrike">
                <a:highlight>
                  <a:srgbClr val="000000">
                    <a:alpha val="0"/>
                  </a:srgbClr>
                </a:highlight>
                <a:latin typeface="Calibri"/>
              </a:rPr>
              <a:t>santé</a:t>
            </a:r>
          </a:p>
        </p:txBody>
      </p:sp>
      <p:sp>
        <p:nvSpPr>
          <p:cNvPr id="24" name="TextBox 23">
            <a:extLst>
              <a:ext uri="{FF2B5EF4-FFF2-40B4-BE49-F238E27FC236}">
                <a16:creationId xmlns:a16="http://schemas.microsoft.com/office/drawing/2014/main" id="{462B8F98-2C8E-4D22-BACB-4B3FD90D24D9}"/>
              </a:ext>
            </a:extLst>
          </p:cNvPr>
          <p:cNvSpPr txBox="1"/>
          <p:nvPr>
            <p:custDataLst>
              <p:tags r:id="rId13"/>
            </p:custDataLst>
          </p:nvPr>
        </p:nvSpPr>
        <p:spPr>
          <a:xfrm>
            <a:off x="6544530" y="3558599"/>
            <a:ext cx="914400" cy="369332"/>
          </a:xfrm>
          <a:prstGeom prst="rect">
            <a:avLst/>
          </a:prstGeom>
          <a:noFill/>
        </p:spPr>
        <p:txBody>
          <a:bodyPr wrap="square" rtlCol="0">
            <a:noAutofit/>
          </a:bodyPr>
          <a:lstStyle/>
          <a:p>
            <a:pPr rtl="0"/>
            <a:r>
              <a:rPr lang="fr" sz="1800" b="0" i="0" u="none" strike="noStrike">
                <a:highlight>
                  <a:srgbClr val="000000">
                    <a:alpha val="0"/>
                  </a:srgbClr>
                </a:highlight>
                <a:latin typeface="Calibri"/>
              </a:rPr>
              <a:t>sports</a:t>
            </a:r>
          </a:p>
        </p:txBody>
      </p:sp>
    </p:spTree>
    <p:extLst>
      <p:ext uri="{BB962C8B-B14F-4D97-AF65-F5344CB8AC3E}">
        <p14:creationId xmlns:p14="http://schemas.microsoft.com/office/powerpoint/2010/main" val="102761482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custDataLst>
              <p:tags r:id="rId1"/>
            </p:custDataLst>
          </p:nvPr>
        </p:nvSpPr>
        <p:spPr>
          <a:xfrm>
            <a:off x="580818" y="701600"/>
            <a:ext cx="10640638" cy="1459693"/>
          </a:xfrm>
        </p:spPr>
        <p:txBody>
          <a:bodyPr>
            <a:noAutofit/>
          </a:bodyPr>
          <a:lstStyle/>
          <a:p>
            <a:pPr rtl="0"/>
            <a:r>
              <a:rPr lang="fr" sz="3600" b="1" i="0" u="none" strike="noStrike">
                <a:highlight>
                  <a:srgbClr val="000000">
                    <a:alpha val="0"/>
                  </a:srgbClr>
                </a:highlight>
                <a:latin typeface="Calibri"/>
              </a:rPr>
              <a:t>Comprendre l'inclusion</a:t>
            </a:r>
          </a:p>
        </p:txBody>
      </p:sp>
      <p:sp>
        <p:nvSpPr>
          <p:cNvPr id="7" name="TextBox 6">
            <a:extLst>
              <a:ext uri="{FF2B5EF4-FFF2-40B4-BE49-F238E27FC236}">
                <a16:creationId xmlns:a16="http://schemas.microsoft.com/office/drawing/2014/main" id="{FEE16578-6894-405D-B098-66B10A5A7FF4}"/>
              </a:ext>
            </a:extLst>
          </p:cNvPr>
          <p:cNvSpPr txBox="1"/>
          <p:nvPr>
            <p:custDataLst>
              <p:tags r:id="rId2"/>
            </p:custDataLst>
          </p:nvPr>
        </p:nvSpPr>
        <p:spPr>
          <a:xfrm>
            <a:off x="1824364" y="1829813"/>
            <a:ext cx="9651210" cy="3785652"/>
          </a:xfrm>
          <a:prstGeom prst="rect">
            <a:avLst/>
          </a:prstGeom>
          <a:noFill/>
        </p:spPr>
        <p:txBody>
          <a:bodyPr wrap="square" rtlCol="0">
            <a:noAutofit/>
          </a:bodyPr>
          <a:lstStyle/>
          <a:p>
            <a:pPr rtl="0"/>
            <a:r>
              <a:rPr lang="fr" sz="2400" b="1" i="0" u="none" strike="noStrike">
                <a:solidFill>
                  <a:srgbClr val="767171"/>
                </a:solidFill>
                <a:highlight>
                  <a:srgbClr val="000000">
                    <a:alpha val="0"/>
                  </a:srgbClr>
                </a:highlight>
                <a:latin typeface="Calibri"/>
              </a:rPr>
              <a:t>L'inclusion</a:t>
            </a:r>
            <a:r>
              <a:rPr lang="fr" sz="2400" b="0" i="0" u="none" strike="noStrike">
                <a:solidFill>
                  <a:srgbClr val="767171"/>
                </a:solidFill>
                <a:highlight>
                  <a:srgbClr val="000000">
                    <a:alpha val="0"/>
                  </a:srgbClr>
                </a:highlight>
                <a:latin typeface="Calibri"/>
              </a:rPr>
              <a:t> est considérée comme un droit humain universel. L'objectif de l'inclusion est d'englober toutes les personnes sans distinction de race, de sexe, de handicap, de besoins médicaux ou autres. Il s'agit de donner un accès et des chances égales et de se débarrasser de la discrimination et de l'intolérance (suppression des barrières). Elle touche tous les aspects de la vie publique.</a:t>
            </a:r>
          </a:p>
          <a:p>
            <a:endParaRPr lang="en-GB" sz="2400">
              <a:solidFill>
                <a:schemeClr val="bg2">
                  <a:lumMod val="50000"/>
                </a:schemeClr>
              </a:solidFill>
            </a:endParaRPr>
          </a:p>
          <a:p>
            <a:pPr rtl="0"/>
            <a:r>
              <a:rPr lang="fr" sz="2400" b="1" i="0" u="none" strike="noStrike">
                <a:solidFill>
                  <a:srgbClr val="767171"/>
                </a:solidFill>
                <a:highlight>
                  <a:srgbClr val="000000">
                    <a:alpha val="0"/>
                  </a:srgbClr>
                </a:highlight>
                <a:latin typeface="Calibri"/>
              </a:rPr>
              <a:t>L'inclusion sociale</a:t>
            </a:r>
            <a:r>
              <a:rPr lang="fr" sz="2400" b="0" i="0" u="none" strike="noStrike">
                <a:solidFill>
                  <a:srgbClr val="767171"/>
                </a:solidFill>
                <a:highlight>
                  <a:srgbClr val="000000">
                    <a:alpha val="0"/>
                  </a:srgbClr>
                </a:highlight>
                <a:latin typeface="Calibri"/>
              </a:rPr>
              <a:t> est le processus d'amélioration des conditions dans lesquelles les individus et les groupes prennent part à la société - en améliorant les capacités, les opportunités et la dignité de ceux qui sont désavantagés sur la base de leur identité.</a:t>
            </a:r>
          </a:p>
          <a:p>
            <a:endParaRPr lang="en-GB" sz="240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custDataLst>
              <p:tags r:id="rId3"/>
            </p:custDataLst>
          </p:nvPr>
        </p:nvGrpSpPr>
        <p:grpSpPr>
          <a:xfrm>
            <a:off x="750461" y="1865174"/>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custDataLst>
                <p:tags r:id="rId4"/>
              </p:custDataLst>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custDataLst>
                <p:tags r:id="rId5"/>
              </p:custDataLst>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custDataLst>
                <p:tags r:id="rId6"/>
              </p:custDataLst>
            </p:nvPr>
          </p:nvSpPr>
          <p:spPr>
            <a:xfrm>
              <a:off x="1934025" y="1001650"/>
              <a:ext cx="207650" cy="331250"/>
            </a:xfrm>
            <a:custGeom>
              <a:avLst/>
              <a:gdLst/>
              <a:ahLst/>
              <a:cxnLst/>
              <a:rect l="l" t="t" r="r" b="b"/>
              <a:pathLst>
                <a:path w="8306" h="13249"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custDataLst>
                <p:tags r:id="rId7"/>
              </p:custDataLst>
            </p:nvPr>
          </p:nvSpPr>
          <p:spPr>
            <a:xfrm>
              <a:off x="2141650" y="1001650"/>
              <a:ext cx="207675" cy="331250"/>
            </a:xfrm>
            <a:custGeom>
              <a:avLst/>
              <a:gdLst/>
              <a:ahLst/>
              <a:cxnLst/>
              <a:rect l="l" t="t" r="r" b="b"/>
              <a:pathLst>
                <a:path w="8307" h="13249"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77413892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custDataLst>
              <p:tags r:id="rId1"/>
            </p:custDataLst>
          </p:nvPr>
        </p:nvSpPr>
        <p:spPr/>
        <p:txBody>
          <a:bodyPr>
            <a:noAutofit/>
          </a:bodyPr>
          <a:lstStyle/>
          <a:p>
            <a:pPr rtl="0"/>
            <a:r>
              <a:rPr lang="fr" sz="3200" b="1" i="0" u="none" strike="noStrike" dirty="0">
                <a:highlight>
                  <a:srgbClr val="000000">
                    <a:alpha val="0"/>
                  </a:srgbClr>
                </a:highlight>
                <a:latin typeface="Calibri"/>
              </a:rPr>
              <a:t>Activité</a:t>
            </a:r>
          </a:p>
          <a:p>
            <a:endParaRPr lang="en-US" sz="3200" dirty="0"/>
          </a:p>
          <a:p>
            <a:pPr rtl="0"/>
            <a:r>
              <a:rPr lang="fr" sz="3200" b="1" i="0" u="none" strike="noStrike" dirty="0">
                <a:highlight>
                  <a:srgbClr val="000000">
                    <a:alpha val="0"/>
                  </a:srgbClr>
                </a:highlight>
                <a:latin typeface="Calibri"/>
              </a:rPr>
              <a:t>Faites un double clic sur l'image pour accéder à l'infographie complète.</a:t>
            </a:r>
          </a:p>
          <a:p>
            <a:endParaRPr lang="en-US" sz="3200"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custDataLst>
              <p:tags r:id="rId2"/>
            </p:custDataLst>
          </p:nvPr>
        </p:nvSpPr>
        <p:spPr>
          <a:xfrm>
            <a:off x="497155" y="5114135"/>
            <a:ext cx="10025479" cy="469184"/>
          </a:xfrm>
        </p:spPr>
        <p:txBody>
          <a:bodyPr>
            <a:noAutofit/>
          </a:bodyPr>
          <a:lstStyle/>
          <a:p>
            <a:pPr rtl="0">
              <a:spcAft>
                <a:spcPts val="800"/>
              </a:spcAft>
            </a:pPr>
            <a:r>
              <a:rPr lang="fr" sz="2400" b="0" i="0" u="none" strike="noStrike">
                <a:highlight>
                  <a:srgbClr val="000000">
                    <a:alpha val="0"/>
                  </a:srgbClr>
                </a:highlight>
                <a:latin typeface="Calibri"/>
                <a:ea typeface="Times New Roman"/>
              </a:rPr>
              <a:t>Consultez l'infographie </a:t>
            </a:r>
            <a:r>
              <a:rPr lang="fr" sz="2400" b="0" i="0" u="sng" strike="noStrike">
                <a:solidFill>
                  <a:srgbClr val="0000FF"/>
                </a:solidFill>
                <a:highlight>
                  <a:srgbClr val="000000">
                    <a:alpha val="0"/>
                  </a:srgbClr>
                </a:highlight>
                <a:latin typeface="Calibri"/>
                <a:ea typeface="Times New Roman"/>
                <a:hlinkClick r:id="rId6"/>
              </a:rPr>
              <a:t>https://fra.europa.eu/en/publications-and-resources/infographics/inclusion-experiences-immigrants-and-ethnic-minorities</a:t>
            </a:r>
            <a:r>
              <a:rPr lang="fr" sz="2400" b="0" i="0" u="none" strike="noStrike">
                <a:highlight>
                  <a:srgbClr val="000000">
                    <a:alpha val="0"/>
                  </a:srgbClr>
                </a:highlight>
                <a:latin typeface="Calibri"/>
                <a:ea typeface="Times New Roman"/>
              </a:rPr>
              <a:t> </a:t>
            </a:r>
            <a:r>
              <a:rPr lang="fr" sz="2400" b="0" i="0" u="none" strike="noStrike">
                <a:highlight>
                  <a:srgbClr val="000000">
                    <a:alpha val="0"/>
                  </a:srgbClr>
                </a:highlight>
                <a:latin typeface="Calibri"/>
                <a:ea typeface="Calibri"/>
                <a:cs typeface="Times New Roman"/>
              </a:rPr>
              <a:t> </a:t>
            </a:r>
            <a:r>
              <a:rPr lang="fr" sz="2400" b="0" i="0" u="none" strike="noStrike">
                <a:highlight>
                  <a:srgbClr val="000000">
                    <a:alpha val="0"/>
                  </a:srgbClr>
                </a:highlight>
                <a:latin typeface="Calibri"/>
              </a:rPr>
              <a:t> </a:t>
            </a:r>
            <a:endParaRPr lang="en-GB">
              <a:effectLst/>
              <a:ea typeface="Calibri" pitchFamily="34" charset="0"/>
              <a:cs typeface="Times New Roman" pitchFamily="18" charset="0"/>
            </a:endParaRPr>
          </a:p>
          <a:p>
            <a:endParaRPr lang="en-US"/>
          </a:p>
        </p:txBody>
      </p:sp>
      <p:pic>
        <p:nvPicPr>
          <p:cNvPr id="5" name="Picture 4">
            <a:hlinkClick r:id="rId6"/>
            <a:extLst>
              <a:ext uri="{FF2B5EF4-FFF2-40B4-BE49-F238E27FC236}">
                <a16:creationId xmlns:a16="http://schemas.microsoft.com/office/drawing/2014/main" id="{2C813BD7-51D2-4D17-AD6F-499B43CD605B}"/>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3886727" y="238610"/>
            <a:ext cx="7175695" cy="4287478"/>
          </a:xfrm>
          <a:prstGeom prst="rect">
            <a:avLst/>
          </a:prstGeom>
          <a:ln>
            <a:noFill/>
          </a:ln>
          <a:effectLst>
            <a:outerShdw blurRad="292100" dist="139700" dir="2700000" algn="tl" rotWithShape="0">
              <a:srgbClr val="333333">
                <a:alpha val="65000"/>
              </a:srgbClr>
            </a:outerShdw>
          </a:effectLst>
        </p:spPr>
      </p:pic>
      <p:pic>
        <p:nvPicPr>
          <p:cNvPr id="11" name="Graphic 10" descr="Cursor with solid fill">
            <a:extLst>
              <a:ext uri="{FF2B5EF4-FFF2-40B4-BE49-F238E27FC236}">
                <a16:creationId xmlns:a16="http://schemas.microsoft.com/office/drawing/2014/main" id="{510E4C33-6C0A-4FB8-8624-9E374C1EDBE4}"/>
              </a:ext>
            </a:extLst>
          </p:cNvPr>
          <p:cNvPicPr>
            <a:picLocks noChangeAspect="1"/>
          </p:cNvPicPr>
          <p:nvPr>
            <p:custDataLst>
              <p:tags r:id="rId4"/>
            </p:custDataLst>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6291570">
            <a:off x="2638956" y="1147658"/>
            <a:ext cx="1894674" cy="1894674"/>
          </a:xfrm>
          <a:prstGeom prst="rect">
            <a:avLst/>
          </a:prstGeom>
        </p:spPr>
      </p:pic>
    </p:spTree>
    <p:extLst>
      <p:ext uri="{BB962C8B-B14F-4D97-AF65-F5344CB8AC3E}">
        <p14:creationId xmlns:p14="http://schemas.microsoft.com/office/powerpoint/2010/main" val="247018541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6377D"/>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DFE45E3-30EB-854A-8C10-A7DAAB16E6D7}"/>
              </a:ext>
            </a:extLst>
          </p:cNvPr>
          <p:cNvSpPr>
            <a:spLocks noGrp="1"/>
          </p:cNvSpPr>
          <p:nvPr>
            <p:ph type="body" sz="quarter" idx="15"/>
            <p:custDataLst>
              <p:tags r:id="rId1"/>
            </p:custDataLst>
          </p:nvPr>
        </p:nvSpPr>
        <p:spPr>
          <a:xfrm>
            <a:off x="571313" y="875544"/>
            <a:ext cx="6087282" cy="1459693"/>
          </a:xfrm>
        </p:spPr>
        <p:txBody>
          <a:bodyPr>
            <a:noAutofit/>
          </a:bodyPr>
          <a:lstStyle/>
          <a:p>
            <a:pPr rtl="0"/>
            <a:r>
              <a:rPr lang="fr" sz="3600" b="1" i="0" u="none" strike="noStrike">
                <a:solidFill>
                  <a:srgbClr val="FFFFFF"/>
                </a:solidFill>
                <a:highlight>
                  <a:srgbClr val="000000">
                    <a:alpha val="0"/>
                  </a:srgbClr>
                </a:highlight>
                <a:latin typeface="Calibri"/>
              </a:rPr>
              <a:t>Comment avoir un comportement inclusif ?</a:t>
            </a:r>
          </a:p>
        </p:txBody>
      </p:sp>
      <p:sp>
        <p:nvSpPr>
          <p:cNvPr id="12" name="Text Placeholder 11">
            <a:extLst>
              <a:ext uri="{FF2B5EF4-FFF2-40B4-BE49-F238E27FC236}">
                <a16:creationId xmlns:a16="http://schemas.microsoft.com/office/drawing/2014/main" id="{8ECB6EA5-2601-A544-A1CB-FA54AFEC9B49}"/>
              </a:ext>
            </a:extLst>
          </p:cNvPr>
          <p:cNvSpPr>
            <a:spLocks noGrp="1"/>
          </p:cNvSpPr>
          <p:nvPr>
            <p:ph type="body" sz="quarter" idx="16"/>
            <p:custDataLst>
              <p:tags r:id="rId2"/>
            </p:custDataLst>
          </p:nvPr>
        </p:nvSpPr>
        <p:spPr>
          <a:xfrm>
            <a:off x="8145920" y="494279"/>
            <a:ext cx="3836283" cy="542178"/>
          </a:xfrm>
        </p:spPr>
        <p:txBody>
          <a:bodyPr>
            <a:noAutofit/>
          </a:bodyPr>
          <a:lstStyle/>
          <a:p>
            <a:r>
              <a:rPr lang="fr" sz="2800" b="0" i="1" u="none" strike="noStrike" dirty="0">
                <a:solidFill>
                  <a:srgbClr val="F2F2F2"/>
                </a:solidFill>
                <a:highlight>
                  <a:srgbClr val="000000">
                    <a:alpha val="0"/>
                  </a:srgbClr>
                </a:highlight>
                <a:latin typeface="Calibri"/>
              </a:rPr>
              <a:t>Ce que vous pouvez faire en tant </a:t>
            </a:r>
            <a:r>
              <a:rPr lang="fr" sz="2800" i="1" dirty="0">
                <a:solidFill>
                  <a:srgbClr val="F2F2F2"/>
                </a:solidFill>
                <a:highlight>
                  <a:srgbClr val="000000">
                    <a:alpha val="0"/>
                  </a:srgbClr>
                </a:highlight>
                <a:latin typeface="Calibri"/>
              </a:rPr>
              <a:t>que médiateur communautaire </a:t>
            </a:r>
          </a:p>
        </p:txBody>
      </p:sp>
      <p:grpSp>
        <p:nvGrpSpPr>
          <p:cNvPr id="7" name="Google Shape;832;p39">
            <a:extLst>
              <a:ext uri="{FF2B5EF4-FFF2-40B4-BE49-F238E27FC236}">
                <a16:creationId xmlns:a16="http://schemas.microsoft.com/office/drawing/2014/main" id="{4C75C20C-9745-4B90-B2D4-80996C277B02}"/>
              </a:ext>
            </a:extLst>
          </p:cNvPr>
          <p:cNvGrpSpPr/>
          <p:nvPr>
            <p:custDataLst>
              <p:tags r:id="rId3"/>
            </p:custDataLst>
          </p:nvPr>
        </p:nvGrpSpPr>
        <p:grpSpPr>
          <a:xfrm>
            <a:off x="6945438" y="541128"/>
            <a:ext cx="951697" cy="1211009"/>
            <a:chOff x="1988225" y="4286525"/>
            <a:chExt cx="305075" cy="493200"/>
          </a:xfrm>
        </p:grpSpPr>
        <p:sp>
          <p:nvSpPr>
            <p:cNvPr id="8" name="Google Shape;833;p39">
              <a:extLst>
                <a:ext uri="{FF2B5EF4-FFF2-40B4-BE49-F238E27FC236}">
                  <a16:creationId xmlns:a16="http://schemas.microsoft.com/office/drawing/2014/main" id="{8A1C863C-84E1-4D2B-AF4E-0865AF4876B6}"/>
                </a:ext>
              </a:extLst>
            </p:cNvPr>
            <p:cNvSpPr/>
            <p:nvPr>
              <p:custDataLst>
                <p:tags r:id="rId5"/>
              </p:custDataLst>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834;p39">
              <a:extLst>
                <a:ext uri="{FF2B5EF4-FFF2-40B4-BE49-F238E27FC236}">
                  <a16:creationId xmlns:a16="http://schemas.microsoft.com/office/drawing/2014/main" id="{380ABFCE-7742-42F6-871F-B57DFC7B7C40}"/>
                </a:ext>
              </a:extLst>
            </p:cNvPr>
            <p:cNvSpPr/>
            <p:nvPr>
              <p:custDataLst>
                <p:tags r:id="rId6"/>
              </p:custDataLst>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835;p39">
              <a:extLst>
                <a:ext uri="{FF2B5EF4-FFF2-40B4-BE49-F238E27FC236}">
                  <a16:creationId xmlns:a16="http://schemas.microsoft.com/office/drawing/2014/main" id="{23BABC43-4CFE-4670-AD12-E1F96FFBE54D}"/>
                </a:ext>
              </a:extLst>
            </p:cNvPr>
            <p:cNvSpPr/>
            <p:nvPr>
              <p:custDataLst>
                <p:tags r:id="rId7"/>
              </p:custDataLst>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836;p39">
              <a:extLst>
                <a:ext uri="{FF2B5EF4-FFF2-40B4-BE49-F238E27FC236}">
                  <a16:creationId xmlns:a16="http://schemas.microsoft.com/office/drawing/2014/main" id="{85910D70-709A-49FA-BD25-357DF9D33D72}"/>
                </a:ext>
              </a:extLst>
            </p:cNvPr>
            <p:cNvSpPr/>
            <p:nvPr>
              <p:custDataLst>
                <p:tags r:id="rId8"/>
              </p:custDataLst>
            </p:nvPr>
          </p:nvSpPr>
          <p:spPr>
            <a:xfrm>
              <a:off x="2161750" y="4522750"/>
              <a:ext cx="25" cy="256975"/>
            </a:xfrm>
            <a:custGeom>
              <a:avLst/>
              <a:gdLst/>
              <a:ahLst/>
              <a:cxnLst/>
              <a:rect l="l" t="t" r="r" b="b"/>
              <a:pathLst>
                <a:path w="1" h="10279" fill="none" extrusionOk="0">
                  <a:moveTo>
                    <a:pt x="1" y="10279"/>
                  </a:move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837;p39">
              <a:extLst>
                <a:ext uri="{FF2B5EF4-FFF2-40B4-BE49-F238E27FC236}">
                  <a16:creationId xmlns:a16="http://schemas.microsoft.com/office/drawing/2014/main" id="{AA629D4C-C5EE-4666-9BE4-7F444325CBB3}"/>
                </a:ext>
              </a:extLst>
            </p:cNvPr>
            <p:cNvSpPr/>
            <p:nvPr>
              <p:custDataLst>
                <p:tags r:id="rId9"/>
              </p:custDataLst>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838;p39">
              <a:extLst>
                <a:ext uri="{FF2B5EF4-FFF2-40B4-BE49-F238E27FC236}">
                  <a16:creationId xmlns:a16="http://schemas.microsoft.com/office/drawing/2014/main" id="{92F577AB-50EF-4C1A-8758-82AE2B96CF6F}"/>
                </a:ext>
              </a:extLst>
            </p:cNvPr>
            <p:cNvSpPr/>
            <p:nvPr>
              <p:custDataLst>
                <p:tags r:id="rId10"/>
              </p:custDataLst>
            </p:nvPr>
          </p:nvSpPr>
          <p:spPr>
            <a:xfrm>
              <a:off x="2038150" y="4589125"/>
              <a:ext cx="87100" cy="87100"/>
            </a:xfrm>
            <a:custGeom>
              <a:avLst/>
              <a:gdLst/>
              <a:ahLst/>
              <a:cxnLst/>
              <a:rect l="l" t="t" r="r" b="b"/>
              <a:pathLst>
                <a:path w="3484" h="3484" fill="none" extrusionOk="0">
                  <a:moveTo>
                    <a:pt x="1" y="0"/>
                  </a:moveTo>
                  <a:lnTo>
                    <a:pt x="3483" y="348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839;p39">
              <a:extLst>
                <a:ext uri="{FF2B5EF4-FFF2-40B4-BE49-F238E27FC236}">
                  <a16:creationId xmlns:a16="http://schemas.microsoft.com/office/drawing/2014/main" id="{68F1C34E-4745-4383-AB8C-467A926B1E4C}"/>
                </a:ext>
              </a:extLst>
            </p:cNvPr>
            <p:cNvSpPr/>
            <p:nvPr>
              <p:custDataLst>
                <p:tags r:id="rId11"/>
              </p:custDataLst>
            </p:nvPr>
          </p:nvSpPr>
          <p:spPr>
            <a:xfrm>
              <a:off x="2194025" y="4564150"/>
              <a:ext cx="54825" cy="54825"/>
            </a:xfrm>
            <a:custGeom>
              <a:avLst/>
              <a:gdLst/>
              <a:ahLst/>
              <a:cxnLst/>
              <a:rect l="l" t="t" r="r" b="b"/>
              <a:pathLst>
                <a:path w="2193" h="2193" fill="none" extrusionOk="0">
                  <a:moveTo>
                    <a:pt x="2192" y="1"/>
                  </a:moveTo>
                  <a:lnTo>
                    <a:pt x="1" y="219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 name="TextBox 2">
            <a:extLst>
              <a:ext uri="{FF2B5EF4-FFF2-40B4-BE49-F238E27FC236}">
                <a16:creationId xmlns:a16="http://schemas.microsoft.com/office/drawing/2014/main" id="{4E7EDF47-309E-41E9-A356-BF27050A72A2}"/>
              </a:ext>
            </a:extLst>
          </p:cNvPr>
          <p:cNvSpPr txBox="1"/>
          <p:nvPr>
            <p:custDataLst>
              <p:tags r:id="rId4"/>
            </p:custDataLst>
          </p:nvPr>
        </p:nvSpPr>
        <p:spPr>
          <a:xfrm>
            <a:off x="440684" y="2197072"/>
            <a:ext cx="11280027" cy="3785652"/>
          </a:xfrm>
          <a:prstGeom prst="rect">
            <a:avLst/>
          </a:prstGeom>
          <a:noFill/>
        </p:spPr>
        <p:txBody>
          <a:bodyPr wrap="square" rtlCol="0">
            <a:noAutofit/>
          </a:bodyPr>
          <a:lstStyle/>
          <a:p>
            <a:pPr marL="342900" indent="-342900" rtl="0">
              <a:buFont typeface="Arial" panose="020B0604020202020204" pitchFamily="34" charset="0"/>
              <a:buChar char="•"/>
            </a:pPr>
            <a:r>
              <a:rPr lang="fr" sz="2400" b="1" i="0" u="none" strike="noStrike">
                <a:solidFill>
                  <a:srgbClr val="FFFFFF"/>
                </a:solidFill>
                <a:highlight>
                  <a:srgbClr val="000000">
                    <a:alpha val="0"/>
                  </a:srgbClr>
                </a:highlight>
                <a:latin typeface="Calibri"/>
              </a:rPr>
              <a:t>Écoutez</a:t>
            </a:r>
            <a:r>
              <a:rPr lang="fr" sz="2400" b="0" i="0" u="none" strike="noStrike">
                <a:solidFill>
                  <a:srgbClr val="FFFFFF"/>
                </a:solidFill>
                <a:highlight>
                  <a:srgbClr val="000000">
                    <a:alpha val="0"/>
                  </a:srgbClr>
                </a:highlight>
                <a:latin typeface="Calibri"/>
              </a:rPr>
              <a:t> - il n'est pas facile d'avoir une voix, votre rôle pourrait être d'aider quelqu'un à être entendu simplement en commençant à l'écouter.</a:t>
            </a:r>
          </a:p>
          <a:p>
            <a:pPr marL="342900" indent="-342900" rtl="0">
              <a:buFont typeface="Arial" panose="020B0604020202020204" pitchFamily="34" charset="0"/>
              <a:buChar char="•"/>
            </a:pPr>
            <a:r>
              <a:rPr lang="fr" sz="2400" b="0" i="0" u="none" strike="noStrike">
                <a:solidFill>
                  <a:srgbClr val="F2F2F2"/>
                </a:solidFill>
                <a:highlight>
                  <a:srgbClr val="000000">
                    <a:alpha val="0"/>
                  </a:srgbClr>
                </a:highlight>
                <a:latin typeface="Calibri"/>
              </a:rPr>
              <a:t>Pensez aux </a:t>
            </a:r>
            <a:r>
              <a:rPr lang="fr" sz="2400" b="1" i="0" u="none" strike="noStrike">
                <a:solidFill>
                  <a:srgbClr val="F2F2F2"/>
                </a:solidFill>
                <a:highlight>
                  <a:srgbClr val="000000">
                    <a:alpha val="0"/>
                  </a:srgbClr>
                </a:highlight>
                <a:latin typeface="Calibri"/>
              </a:rPr>
              <a:t>points de vue des autres</a:t>
            </a:r>
            <a:r>
              <a:rPr lang="fr" sz="2400" b="0" i="0" u="none" strike="noStrike">
                <a:solidFill>
                  <a:srgbClr val="F2F2F2"/>
                </a:solidFill>
                <a:highlight>
                  <a:srgbClr val="000000">
                    <a:alpha val="0"/>
                  </a:srgbClr>
                </a:highlight>
                <a:latin typeface="Calibri"/>
              </a:rPr>
              <a:t> - avant de conclure une conversation, laissez la place à quelqu'un d'autre qui exprime un point de vue différent sur les choses. Pour ce faire, posez simplement une question : </a:t>
            </a:r>
            <a:r>
              <a:rPr lang="fr" sz="2400" b="0" i="1" u="none" strike="noStrike">
                <a:solidFill>
                  <a:srgbClr val="F2F2F2"/>
                </a:solidFill>
                <a:highlight>
                  <a:srgbClr val="000000">
                    <a:alpha val="0"/>
                  </a:srgbClr>
                </a:highlight>
                <a:latin typeface="Calibri"/>
              </a:rPr>
              <a:t>« Quelqu'un a-t-il d'autres idées ou opinions ? Ce serait formidable de les entendre ! »</a:t>
            </a:r>
          </a:p>
          <a:p>
            <a:pPr marL="342900" indent="-342900" rtl="0">
              <a:buFont typeface="Arial" panose="020B0604020202020204" pitchFamily="34" charset="0"/>
              <a:buChar char="•"/>
            </a:pPr>
            <a:r>
              <a:rPr lang="fr" sz="2400" b="1" i="0" u="none" strike="noStrike">
                <a:solidFill>
                  <a:srgbClr val="FFFFFF"/>
                </a:solidFill>
                <a:highlight>
                  <a:srgbClr val="000000">
                    <a:alpha val="0"/>
                  </a:srgbClr>
                </a:highlight>
                <a:latin typeface="Calibri"/>
              </a:rPr>
              <a:t>Défendez les gens</a:t>
            </a:r>
            <a:r>
              <a:rPr lang="fr" sz="2400" b="0" i="0" u="none" strike="noStrike">
                <a:solidFill>
                  <a:srgbClr val="FFFFFF"/>
                </a:solidFill>
                <a:highlight>
                  <a:srgbClr val="000000">
                    <a:alpha val="0"/>
                  </a:srgbClr>
                </a:highlight>
                <a:latin typeface="Calibri"/>
              </a:rPr>
              <a:t> - si vous voyez quelqu'un se faire maltraiter</a:t>
            </a:r>
          </a:p>
          <a:p>
            <a:pPr marL="342900" indent="-342900" rtl="0">
              <a:buFont typeface="Arial" panose="020B0604020202020204" pitchFamily="34" charset="0"/>
              <a:buChar char="•"/>
            </a:pPr>
            <a:r>
              <a:rPr lang="fr" sz="2400" b="1" i="0" u="none" strike="noStrike">
                <a:solidFill>
                  <a:srgbClr val="F2F2F2"/>
                </a:solidFill>
                <a:highlight>
                  <a:srgbClr val="000000">
                    <a:alpha val="0"/>
                  </a:srgbClr>
                </a:highlight>
                <a:latin typeface="Calibri"/>
              </a:rPr>
              <a:t>Faites attention aux préjugés</a:t>
            </a:r>
            <a:r>
              <a:rPr lang="fr" sz="2400" b="0" i="0" u="none" strike="noStrike">
                <a:solidFill>
                  <a:srgbClr val="F2F2F2"/>
                </a:solidFill>
                <a:highlight>
                  <a:srgbClr val="000000">
                    <a:alpha val="0"/>
                  </a:srgbClr>
                </a:highlight>
                <a:latin typeface="Calibri"/>
              </a:rPr>
              <a:t> - parfois, vous pouvez même avoir des préjugés inconscients, vérifiez constamment vos pensées à ce sujet.</a:t>
            </a:r>
          </a:p>
          <a:p>
            <a:endParaRPr lang="en-GB" sz="2400">
              <a:solidFill>
                <a:schemeClr val="bg1"/>
              </a:solidFill>
            </a:endParaRPr>
          </a:p>
        </p:txBody>
      </p:sp>
    </p:spTree>
    <p:extLst>
      <p:ext uri="{BB962C8B-B14F-4D97-AF65-F5344CB8AC3E}">
        <p14:creationId xmlns:p14="http://schemas.microsoft.com/office/powerpoint/2010/main" val="428275288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87D19-C9C9-456E-A20B-6DF81F66FF16}"/>
              </a:ext>
            </a:extLst>
          </p:cNvPr>
          <p:cNvSpPr>
            <a:spLocks noGrp="1"/>
          </p:cNvSpPr>
          <p:nvPr>
            <p:ph type="body" sz="quarter" idx="13"/>
            <p:custDataLst>
              <p:tags r:id="rId1"/>
            </p:custDataLst>
          </p:nvPr>
        </p:nvSpPr>
        <p:spPr>
          <a:xfrm>
            <a:off x="2929181" y="695930"/>
            <a:ext cx="8419314" cy="3664001"/>
          </a:xfrm>
        </p:spPr>
        <p:txBody>
          <a:bodyPr>
            <a:noAutofit/>
          </a:bodyPr>
          <a:lstStyle/>
          <a:p>
            <a:pPr rtl="0"/>
            <a:r>
              <a:rPr lang="fr" sz="3600" b="1" i="0" u="none" strike="noStrike">
                <a:highlight>
                  <a:srgbClr val="000000">
                    <a:alpha val="0"/>
                  </a:srgbClr>
                </a:highlight>
                <a:latin typeface="Calibri"/>
              </a:rPr>
              <a:t>Module 2 suivant : Compétences en matière de leadership et de plaidoyer pour le développement de communautés fortes, positives et équitables</a:t>
            </a:r>
            <a:endParaRPr lang="en-GB"/>
          </a:p>
          <a:p>
            <a:endParaRPr lang="en-GB"/>
          </a:p>
        </p:txBody>
      </p:sp>
      <p:sp>
        <p:nvSpPr>
          <p:cNvPr id="4" name="TextBox 3">
            <a:extLst>
              <a:ext uri="{FF2B5EF4-FFF2-40B4-BE49-F238E27FC236}">
                <a16:creationId xmlns:a16="http://schemas.microsoft.com/office/drawing/2014/main" id="{AE45D16D-FEB1-48B9-A032-91474D2BFF85}"/>
              </a:ext>
            </a:extLst>
          </p:cNvPr>
          <p:cNvSpPr txBox="1"/>
          <p:nvPr>
            <p:custDataLst>
              <p:tags r:id="rId2"/>
            </p:custDataLst>
          </p:nvPr>
        </p:nvSpPr>
        <p:spPr>
          <a:xfrm>
            <a:off x="635431" y="3390435"/>
            <a:ext cx="10713063" cy="2308324"/>
          </a:xfrm>
          <a:prstGeom prst="rect">
            <a:avLst/>
          </a:prstGeom>
          <a:noFill/>
        </p:spPr>
        <p:txBody>
          <a:bodyPr wrap="square">
            <a:noAutofit/>
          </a:bodyPr>
          <a:lstStyle/>
          <a:p>
            <a:pPr algn="just" rtl="0"/>
            <a:r>
              <a:rPr lang="fr" sz="2400" b="0" i="0" u="none" strike="noStrike" dirty="0">
                <a:solidFill>
                  <a:srgbClr val="FFFFFF"/>
                </a:solidFill>
                <a:highlight>
                  <a:srgbClr val="000000">
                    <a:alpha val="0"/>
                  </a:srgbClr>
                </a:highlight>
                <a:latin typeface="Calibri"/>
                <a:ea typeface="Times New Roman"/>
              </a:rPr>
              <a:t>Les dirigeants communautaires assument la responsabilité du bien-être et de l'amélioration de leurs communautés. Les médiateurs communautaires jouent un rôle important dans des communautés de plus en plus diversifiées. Dans le module 2, nous vous présenterons ce que signifie être un leader communautaire et quelles caractéristiques et compétences de plaidoyer cela implique. Nous définissons également les communautés fortes, positives et équitables et montrons les étapes à suivre pour atteindre de tels résultats en tant que leader.</a:t>
            </a:r>
            <a:endParaRPr lang="en-GB" sz="2400" dirty="0">
              <a:solidFill>
                <a:schemeClr val="bg1"/>
              </a:solidFill>
              <a:effectLst/>
              <a:latin typeface="Times New Roman" pitchFamily="18" charset="0"/>
              <a:ea typeface="Times New Roman" pitchFamily="18" charset="0"/>
            </a:endParaRPr>
          </a:p>
        </p:txBody>
      </p:sp>
    </p:spTree>
    <p:extLst>
      <p:ext uri="{BB962C8B-B14F-4D97-AF65-F5344CB8AC3E}">
        <p14:creationId xmlns:p14="http://schemas.microsoft.com/office/powerpoint/2010/main" val="6247957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063C4-5BDB-4883-9D9E-4E928AC1EA39}"/>
              </a:ext>
            </a:extLst>
          </p:cNvPr>
          <p:cNvSpPr>
            <a:spLocks noGrp="1"/>
          </p:cNvSpPr>
          <p:nvPr>
            <p:ph type="body" sz="quarter" idx="13"/>
          </p:nvPr>
        </p:nvSpPr>
        <p:spPr>
          <a:xfrm>
            <a:off x="529883" y="498983"/>
            <a:ext cx="8156917" cy="1090667"/>
          </a:xfrm>
        </p:spPr>
        <p:txBody>
          <a:bodyPr>
            <a:noAutofit/>
          </a:bodyPr>
          <a:lstStyle/>
          <a:p>
            <a:pPr algn="l" rtl="0"/>
            <a:r>
              <a:rPr lang="fr" sz="3600" b="1" i="0" u="none" strike="noStrike">
                <a:solidFill>
                  <a:srgbClr val="A6377D"/>
                </a:solidFill>
                <a:highlight>
                  <a:srgbClr val="000000">
                    <a:alpha val="0"/>
                  </a:srgbClr>
                </a:highlight>
                <a:latin typeface="Calibri"/>
              </a:rPr>
              <a:t>Notre contexte     Les migrations dans l'UE</a:t>
            </a:r>
          </a:p>
          <a:p>
            <a:endParaRPr lang="en-GB"/>
          </a:p>
        </p:txBody>
      </p:sp>
      <p:sp>
        <p:nvSpPr>
          <p:cNvPr id="3" name="Rectangle 2">
            <a:extLst>
              <a:ext uri="{FF2B5EF4-FFF2-40B4-BE49-F238E27FC236}">
                <a16:creationId xmlns:a16="http://schemas.microsoft.com/office/drawing/2014/main" id="{5CDB96E4-F9A0-492B-A6D0-5B7EB6D89A51}"/>
              </a:ext>
            </a:extLst>
          </p:cNvPr>
          <p:cNvSpPr/>
          <p:nvPr/>
        </p:nvSpPr>
        <p:spPr>
          <a:xfrm>
            <a:off x="529883" y="1786597"/>
            <a:ext cx="11397005" cy="4154984"/>
          </a:xfrm>
          <a:prstGeom prst="rect">
            <a:avLst/>
          </a:prstGeom>
        </p:spPr>
        <p:txBody>
          <a:bodyPr wrap="square">
            <a:noAutofit/>
          </a:bodyPr>
          <a:lstStyle/>
          <a:p>
            <a:pPr rtl="0">
              <a:buNone/>
            </a:pPr>
            <a:r>
              <a:rPr lang="fr" sz="2400" b="0" i="0" u="none" strike="noStrike">
                <a:solidFill>
                  <a:srgbClr val="FFFFFF"/>
                </a:solidFill>
                <a:highlight>
                  <a:srgbClr val="000000">
                    <a:alpha val="0"/>
                  </a:srgbClr>
                </a:highlight>
                <a:latin typeface="Calibri"/>
              </a:rPr>
              <a:t>L'UE est et restera une région d'immigration. Les communautés européennes sont composées de différents groupes ethniques, culturels et religieux. Les droits des minorités sont protégés par la </a:t>
            </a:r>
            <a:r>
              <a:rPr lang="fr" sz="2400" b="1" i="0" u="none" strike="noStrike">
                <a:solidFill>
                  <a:srgbClr val="2F5597"/>
                </a:solidFill>
                <a:highlight>
                  <a:srgbClr val="000000">
                    <a:alpha val="0"/>
                  </a:srgbClr>
                </a:highlight>
                <a:latin typeface="Calibri"/>
                <a:hlinkClick r:id="rId2">
                  <a:extLst>
                    <a:ext uri="{A12FA001-AC4F-418D-AE19-62706E023703}">
                      <ahyp:hlinkClr xmlns:ahyp="http://schemas.microsoft.com/office/drawing/2018/hyperlinkcolor" val="tx"/>
                    </a:ext>
                  </a:extLst>
                </a:hlinkClick>
              </a:rPr>
              <a:t>Charte des droits fondamentaux</a:t>
            </a:r>
            <a:r>
              <a:rPr lang="fr" sz="2400" b="0" i="0" u="none" strike="noStrike">
                <a:solidFill>
                  <a:srgbClr val="FFFFFF"/>
                </a:solidFill>
                <a:highlight>
                  <a:srgbClr val="000000">
                    <a:alpha val="0"/>
                  </a:srgbClr>
                </a:highlight>
                <a:latin typeface="Calibri"/>
              </a:rPr>
              <a:t> et la diversité est célébrée comme une valeur ajoutée pour les sociétés ouvertes et démocratiques. </a:t>
            </a:r>
          </a:p>
          <a:p>
            <a:pPr>
              <a:buNone/>
            </a:pPr>
            <a:endParaRPr lang="en-IE" sz="2400" b="1">
              <a:solidFill>
                <a:srgbClr val="A6377D"/>
              </a:solidFill>
            </a:endParaRPr>
          </a:p>
          <a:p>
            <a:pPr rtl="0"/>
            <a:r>
              <a:rPr kumimoji="1" lang="fr" sz="2400" b="1" i="0" u="none" strike="noStrike">
                <a:solidFill>
                  <a:srgbClr val="A6377D"/>
                </a:solidFill>
                <a:highlight>
                  <a:srgbClr val="000000">
                    <a:alpha val="0"/>
                  </a:srgbClr>
                </a:highlight>
                <a:latin typeface="Calibri"/>
                <a:ea typeface="MS PGothic"/>
              </a:rPr>
              <a:t>LES DROITS DES RÉFUGIÉS ET DES MIGRANTS</a:t>
            </a:r>
            <a:endParaRPr lang="en-IE" sz="2400" b="1">
              <a:solidFill>
                <a:srgbClr val="A6377D"/>
              </a:solidFill>
            </a:endParaRPr>
          </a:p>
          <a:p>
            <a:pPr rtl="0">
              <a:buNone/>
            </a:pPr>
            <a:r>
              <a:rPr lang="fr" sz="2400" b="0" i="0" u="none" strike="noStrike">
                <a:solidFill>
                  <a:srgbClr val="FFFFFF"/>
                </a:solidFill>
                <a:highlight>
                  <a:srgbClr val="000000">
                    <a:alpha val="0"/>
                  </a:srgbClr>
                </a:highlight>
                <a:latin typeface="Calibri"/>
              </a:rPr>
              <a:t>Les réfugiés et les migrants ont le droit, en vertu du droit international et des principes des droits de l'homme, de recevoir une protection. L'autonomie et l'intégration sont essentielles pour leur offrir une protection et leur permettre d'être acceptés par les sociétés d'accueil et d'y contribuer. </a:t>
            </a:r>
          </a:p>
          <a:p>
            <a:pPr>
              <a:lnSpc>
                <a:spcPts val="2400"/>
              </a:lnSpc>
              <a:buNone/>
            </a:pPr>
            <a:endParaRPr lang="en-IE" sz="2800">
              <a:solidFill>
                <a:srgbClr val="615F5D"/>
              </a:solidFill>
            </a:endParaRPr>
          </a:p>
          <a:p>
            <a:pPr>
              <a:buNone/>
            </a:pPr>
            <a:endParaRPr lang="en-IE" sz="2800">
              <a:solidFill>
                <a:srgbClr val="615F5D"/>
              </a:solidFill>
            </a:endParaRPr>
          </a:p>
        </p:txBody>
      </p:sp>
    </p:spTree>
    <p:extLst>
      <p:ext uri="{BB962C8B-B14F-4D97-AF65-F5344CB8AC3E}">
        <p14:creationId xmlns:p14="http://schemas.microsoft.com/office/powerpoint/2010/main" val="406249325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custDataLst>
              <p:tags r:id="rId1"/>
            </p:custDataLst>
          </p:nvPr>
        </p:nvSpPr>
        <p:spPr/>
        <p:txBody>
          <a:bodyPr>
            <a:noAutofit/>
          </a:bodyPr>
          <a:lstStyle/>
          <a:p>
            <a:r>
              <a:rPr lang="en-US" dirty="0"/>
              <a:t>Merci</a:t>
            </a:r>
          </a:p>
        </p:txBody>
      </p:sp>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custDataLst>
              <p:tags r:id="rId2"/>
            </p:custDataLst>
          </p:nvPr>
        </p:nvSpPr>
        <p:spPr>
          <a:xfrm>
            <a:off x="7862046" y="4986134"/>
            <a:ext cx="3288554" cy="323455"/>
          </a:xfrm>
        </p:spPr>
        <p:txBody>
          <a:bodyPr>
            <a:noAutofit/>
          </a:bodyPr>
          <a:lstStyle/>
          <a:p>
            <a:pPr rtl="0"/>
            <a:r>
              <a:rPr lang="fr" sz="1800" b="0" i="0" u="none" strike="noStrike" dirty="0">
                <a:solidFill>
                  <a:srgbClr val="F3A839"/>
                </a:solidFill>
                <a:highlight>
                  <a:srgbClr val="000000">
                    <a:alpha val="0"/>
                  </a:srgbClr>
                </a:highlight>
                <a:latin typeface="Calibri"/>
              </a:rPr>
              <a:t>Site Internet : </a:t>
            </a:r>
            <a:r>
              <a:rPr lang="fr" sz="1600" b="0" i="0" u="none" strike="noStrike" dirty="0">
                <a:highlight>
                  <a:srgbClr val="000000">
                    <a:alpha val="0"/>
                  </a:srgbClr>
                </a:highlight>
                <a:latin typeface="Calibri"/>
              </a:rPr>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custDataLst>
              <p:tags r:id="rId3"/>
            </p:custDataLst>
          </p:nvPr>
        </p:nvSpPr>
        <p:spPr>
          <a:xfrm>
            <a:off x="7862046" y="5594954"/>
            <a:ext cx="2812464" cy="323455"/>
          </a:xfrm>
        </p:spPr>
        <p:txBody>
          <a:bodyPr>
            <a:noAutofit/>
          </a:bodyPr>
          <a:lstStyle/>
          <a:p>
            <a:pPr rtl="0"/>
            <a:r>
              <a:rPr lang="fr" sz="1800" b="0" i="0" u="none" strike="noStrike" dirty="0">
                <a:solidFill>
                  <a:srgbClr val="F3A839"/>
                </a:solidFill>
                <a:highlight>
                  <a:srgbClr val="000000">
                    <a:alpha val="0"/>
                  </a:srgbClr>
                </a:highlight>
                <a:latin typeface="Calibri"/>
              </a:rPr>
              <a:t>Facebook : </a:t>
            </a:r>
            <a:r>
              <a:rPr lang="fr" sz="1800" b="0" i="0" u="none" strike="noStrike" dirty="0">
                <a:highlight>
                  <a:srgbClr val="000000">
                    <a:alpha val="0"/>
                  </a:srgbClr>
                </a:highlight>
                <a:latin typeface="Calibri"/>
              </a:rPr>
              <a:t>@mcmproject</a:t>
            </a:r>
          </a:p>
          <a:p>
            <a:r>
              <a:rPr lang="en-US" sz="1800" dirty="0"/>
              <a:t> </a:t>
            </a:r>
          </a:p>
        </p:txBody>
      </p:sp>
    </p:spTree>
    <p:extLst>
      <p:ext uri="{BB962C8B-B14F-4D97-AF65-F5344CB8AC3E}">
        <p14:creationId xmlns:p14="http://schemas.microsoft.com/office/powerpoint/2010/main" val="29568823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D00B0-B494-1649-A5F5-08E45EA9FD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585" y="3308592"/>
            <a:ext cx="5089111" cy="3344273"/>
          </a:xfrm>
          <a:prstGeom prst="rect">
            <a:avLst/>
          </a:prstGeom>
        </p:spPr>
      </p:pic>
      <p:sp>
        <p:nvSpPr>
          <p:cNvPr id="4" name="Text Placeholder 3">
            <a:extLst>
              <a:ext uri="{FF2B5EF4-FFF2-40B4-BE49-F238E27FC236}">
                <a16:creationId xmlns:a16="http://schemas.microsoft.com/office/drawing/2014/main" id="{E161A7C7-A038-9043-AB20-454C750AEF17}"/>
              </a:ext>
            </a:extLst>
          </p:cNvPr>
          <p:cNvSpPr>
            <a:spLocks noGrp="1"/>
          </p:cNvSpPr>
          <p:nvPr>
            <p:ph type="body" sz="quarter" idx="13"/>
          </p:nvPr>
        </p:nvSpPr>
        <p:spPr/>
        <p:txBody>
          <a:bodyPr>
            <a:noAutofit/>
          </a:bodyPr>
          <a:lstStyle/>
          <a:p>
            <a:r>
              <a:rPr lang="fr" sz="3600" b="1" i="0" u="none" strike="noStrike" dirty="0">
                <a:highlight>
                  <a:srgbClr val="000000">
                    <a:alpha val="0"/>
                  </a:srgbClr>
                </a:highlight>
                <a:latin typeface="Calibri"/>
              </a:rPr>
              <a:t>Le </a:t>
            </a:r>
            <a:r>
              <a:rPr lang="fr" dirty="0">
                <a:highlight>
                  <a:srgbClr val="000000">
                    <a:alpha val="0"/>
                  </a:srgbClr>
                </a:highlight>
              </a:rPr>
              <a:t>médiateur communautaire </a:t>
            </a:r>
            <a:endParaRPr lang="en-US" dirty="0"/>
          </a:p>
        </p:txBody>
      </p:sp>
    </p:spTree>
    <p:extLst>
      <p:ext uri="{BB962C8B-B14F-4D97-AF65-F5344CB8AC3E}">
        <p14:creationId xmlns:p14="http://schemas.microsoft.com/office/powerpoint/2010/main" val="22659609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799588"/>
            <a:ext cx="11073025" cy="901827"/>
          </a:xfrm>
        </p:spPr>
        <p:txBody>
          <a:bodyPr>
            <a:noAutofit/>
          </a:bodyPr>
          <a:lstStyle/>
          <a:p>
            <a:pPr rtl="0"/>
            <a:r>
              <a:rPr lang="fr" sz="4200" b="0" i="0" u="none" strike="noStrike">
                <a:highlight>
                  <a:srgbClr val="000000">
                    <a:alpha val="0"/>
                  </a:srgbClr>
                </a:highlight>
                <a:latin typeface="Calibri"/>
              </a:rPr>
              <a:t>Comprendre la médiation</a:t>
            </a:r>
          </a:p>
          <a:p>
            <a:endParaRPr lang="en-GB"/>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594996" y="2707697"/>
            <a:ext cx="5501004" cy="3245241"/>
          </a:xfrm>
        </p:spPr>
        <p:txBody>
          <a:bodyPr>
            <a:noAutofit/>
          </a:bodyPr>
          <a:lstStyle/>
          <a:p>
            <a:pPr algn="just" rtl="0"/>
            <a:r>
              <a:rPr lang="fr" sz="2400" b="0" i="0" u="none" strike="noStrike">
                <a:solidFill>
                  <a:srgbClr val="5E5E5E"/>
                </a:solidFill>
                <a:highlight>
                  <a:srgbClr val="000000">
                    <a:alpha val="0"/>
                  </a:srgbClr>
                </a:highlight>
                <a:latin typeface="Calibri"/>
                <a:ea typeface="Calibri"/>
                <a:cs typeface="Times New Roman"/>
              </a:rPr>
              <a:t>Par définition, le médiateur est « au milieu », un pont entre les parties, que  ce soit en face à face (une réunion de médiation) ou à distance (une médiation  navette entre une partie et l’autre).</a:t>
            </a:r>
            <a:endParaRPr lang="en-GB" sz="2400">
              <a:solidFill>
                <a:srgbClr val="5E5E5E"/>
              </a:solidFill>
              <a:latin typeface="Calibri" pitchFamily="34" charset="0"/>
              <a:ea typeface="Calibri" pitchFamily="34" charset="0"/>
              <a:cs typeface="Times New Roman" pitchFamily="18" charset="0"/>
            </a:endParaRPr>
          </a:p>
          <a:p>
            <a:pPr algn="just"/>
            <a:endParaRPr lang="en-GB" sz="24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fr" sz="2400" b="0" i="0" u="none" strike="noStrike">
                <a:solidFill>
                  <a:srgbClr val="5E5E5E"/>
                </a:solidFill>
                <a:highlight>
                  <a:srgbClr val="000000">
                    <a:alpha val="0"/>
                  </a:srgbClr>
                </a:highlight>
                <a:latin typeface="Calibri"/>
                <a:ea typeface="Calibri"/>
                <a:cs typeface="Times New Roman"/>
              </a:rPr>
              <a:t>Une définition formelle - la médiation est une négociation facilitée par une tierce partie. </a:t>
            </a:r>
            <a:endParaRPr lang="en-US"/>
          </a:p>
        </p:txBody>
      </p:sp>
      <p:pic>
        <p:nvPicPr>
          <p:cNvPr id="6" name="Picture 5" descr="A picture containing text, arch, colonnade&#10;&#10;Description automatically generated">
            <a:extLst>
              <a:ext uri="{FF2B5EF4-FFF2-40B4-BE49-F238E27FC236}">
                <a16:creationId xmlns:a16="http://schemas.microsoft.com/office/drawing/2014/main" id="{A34BEB7C-7CF9-4016-9ED5-1A0A33B0DA4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557010" y="2392737"/>
            <a:ext cx="5153282" cy="3073343"/>
          </a:xfrm>
          <a:prstGeom prst="rect">
            <a:avLst/>
          </a:prstGeom>
        </p:spPr>
      </p:pic>
    </p:spTree>
    <p:extLst>
      <p:ext uri="{BB962C8B-B14F-4D97-AF65-F5344CB8AC3E}">
        <p14:creationId xmlns:p14="http://schemas.microsoft.com/office/powerpoint/2010/main" val="26448428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61143-CFA7-4C62-803F-761781D0E6C4}"/>
              </a:ext>
            </a:extLst>
          </p:cNvPr>
          <p:cNvSpPr>
            <a:spLocks noGrp="1"/>
          </p:cNvSpPr>
          <p:nvPr>
            <p:ph type="body" sz="quarter" idx="13"/>
          </p:nvPr>
        </p:nvSpPr>
        <p:spPr/>
        <p:txBody>
          <a:bodyPr>
            <a:noAutofit/>
          </a:bodyPr>
          <a:lstStyle/>
          <a:p>
            <a:pPr rtl="0"/>
            <a:r>
              <a:rPr lang="fr" sz="3600" b="0" i="0" u="none" strike="noStrike">
                <a:highlight>
                  <a:srgbClr val="000000">
                    <a:alpha val="0"/>
                  </a:srgbClr>
                </a:highlight>
                <a:latin typeface="Calibri"/>
              </a:rPr>
              <a:t>Comprendre les autres : Empathie </a:t>
            </a:r>
            <a:endParaRPr lang="en-US"/>
          </a:p>
        </p:txBody>
      </p:sp>
      <p:sp>
        <p:nvSpPr>
          <p:cNvPr id="3" name="Text Placeholder 2">
            <a:extLst>
              <a:ext uri="{FF2B5EF4-FFF2-40B4-BE49-F238E27FC236}">
                <a16:creationId xmlns:a16="http://schemas.microsoft.com/office/drawing/2014/main" id="{A076A67F-5E70-421F-BB0D-E2549410B839}"/>
              </a:ext>
            </a:extLst>
          </p:cNvPr>
          <p:cNvSpPr>
            <a:spLocks noGrp="1"/>
          </p:cNvSpPr>
          <p:nvPr>
            <p:ph type="body" sz="quarter" idx="14"/>
          </p:nvPr>
        </p:nvSpPr>
        <p:spPr>
          <a:xfrm>
            <a:off x="708651" y="2313992"/>
            <a:ext cx="10638222" cy="4096139"/>
          </a:xfrm>
        </p:spPr>
        <p:txBody>
          <a:bodyPr>
            <a:noAutofit/>
          </a:bodyPr>
          <a:lstStyle/>
          <a:p>
            <a:pPr rtl="0"/>
            <a:r>
              <a:rPr lang="fr" sz="1800" b="0" i="0" u="none" strike="noStrike" dirty="0">
                <a:highlight>
                  <a:srgbClr val="000000">
                    <a:alpha val="0"/>
                  </a:srgbClr>
                </a:highlight>
                <a:latin typeface="Calibri"/>
              </a:rPr>
              <a:t>L'empathie est la capacité de comprendre et de partager les sentiments et les émotions d'une autre personne. C'est essentiel pour établir de bonnes relations.</a:t>
            </a:r>
          </a:p>
          <a:p>
            <a:pPr rtl="0"/>
            <a:r>
              <a:rPr lang="fr" sz="1800" b="0" i="0" u="none" strike="noStrike" dirty="0">
                <a:highlight>
                  <a:srgbClr val="000000">
                    <a:alpha val="0"/>
                  </a:srgbClr>
                </a:highlight>
                <a:latin typeface="Calibri"/>
              </a:rPr>
              <a:t>Les recherches montrent que l'empathie est en partie innée et en partie apprise. Tout le monde peut cependant s'améliorer. Voici huit façons de renforcer votre propre empathie, qui vous seront utiles dans votre parcours de médiation non formelle :</a:t>
            </a:r>
          </a:p>
          <a:p>
            <a:pPr rtl="0"/>
            <a:r>
              <a:rPr lang="fr" sz="1800" b="1" i="0" u="none" strike="noStrike" dirty="0">
                <a:highlight>
                  <a:srgbClr val="000000">
                    <a:alpha val="0"/>
                  </a:srgbClr>
                </a:highlight>
                <a:latin typeface="Calibri"/>
              </a:rPr>
              <a:t>1. Relevez le défi.</a:t>
            </a:r>
            <a:r>
              <a:rPr lang="fr" sz="1800" b="0" i="0" u="none" strike="noStrike" dirty="0">
                <a:highlight>
                  <a:srgbClr val="000000">
                    <a:alpha val="0"/>
                  </a:srgbClr>
                </a:highlight>
                <a:latin typeface="Calibri"/>
              </a:rPr>
              <a:t> Entreprenez des expériences stimulantes qui vous poussent à sortir de votre zone de confort. Apprenez une nouvelle compétence, par exemple un instrument de musique, un passe-temps ou une langue étrangère. Développer une nouvelle compétence professionnelle. Ce type d'action vous rendra humble, et l'humilité est un facteur clé de l'empathie.</a:t>
            </a:r>
          </a:p>
          <a:p>
            <a:pPr rtl="0"/>
            <a:r>
              <a:rPr lang="fr" sz="1800" b="1" i="0" u="none" strike="noStrike" dirty="0">
                <a:highlight>
                  <a:srgbClr val="000000">
                    <a:alpha val="0"/>
                  </a:srgbClr>
                </a:highlight>
                <a:latin typeface="Calibri"/>
              </a:rPr>
              <a:t>2. Sortez de votre environnement habituel.</a:t>
            </a:r>
            <a:r>
              <a:rPr lang="fr" sz="1800" b="0" i="0" u="none" strike="noStrike" dirty="0">
                <a:highlight>
                  <a:srgbClr val="000000">
                    <a:alpha val="0"/>
                  </a:srgbClr>
                </a:highlight>
                <a:latin typeface="Calibri"/>
              </a:rPr>
              <a:t> Voyager, surtout vers de nouveaux endroits et de nouvelles cultures. Cela vous permet de mieux apprécier les autres.</a:t>
            </a:r>
          </a:p>
          <a:p>
            <a:pPr rtl="0"/>
            <a:r>
              <a:rPr lang="fr" sz="1800" b="1" i="0" u="none" strike="noStrike" dirty="0">
                <a:highlight>
                  <a:srgbClr val="000000">
                    <a:alpha val="0"/>
                  </a:srgbClr>
                </a:highlight>
                <a:latin typeface="Calibri"/>
              </a:rPr>
              <a:t>3. Obtenez un retour d'information.</a:t>
            </a:r>
            <a:r>
              <a:rPr lang="fr" sz="1800" b="0" i="0" u="none" strike="noStrike" dirty="0">
                <a:highlight>
                  <a:srgbClr val="000000">
                    <a:alpha val="0"/>
                  </a:srgbClr>
                </a:highlight>
                <a:latin typeface="Calibri"/>
              </a:rPr>
              <a:t> Demandez à votre famille, à vos amis et à vos collègues de vous faire part de leurs commentaires sur vos aptitudes relationnelles (p. ex., l'écoute), puis vérifiez périodiquement avec eux comment vous vous en sortez.</a:t>
            </a:r>
          </a:p>
          <a:p>
            <a:endParaRPr lang="en-US" sz="1800" dirty="0"/>
          </a:p>
        </p:txBody>
      </p:sp>
    </p:spTree>
    <p:extLst>
      <p:ext uri="{BB962C8B-B14F-4D97-AF65-F5344CB8AC3E}">
        <p14:creationId xmlns:p14="http://schemas.microsoft.com/office/powerpoint/2010/main" val="177966855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ags/tag10.xml><?xml version="1.0" encoding="utf-8"?>
<p:tagLst xmlns:a="http://schemas.openxmlformats.org/drawingml/2006/main" xmlns:r="http://schemas.openxmlformats.org/officeDocument/2006/relationships" xmlns:p="http://schemas.openxmlformats.org/presentationml/2006/main">
  <p:tag name="AS_UNIQUEID" val="12"/>
</p:tagLst>
</file>

<file path=ppt/tags/tag100.xml><?xml version="1.0" encoding="utf-8"?>
<p:tagLst xmlns:a="http://schemas.openxmlformats.org/drawingml/2006/main" xmlns:r="http://schemas.openxmlformats.org/officeDocument/2006/relationships" xmlns:p="http://schemas.openxmlformats.org/presentationml/2006/main">
  <p:tag name="AS_UNIQUEID" val="967"/>
</p:tagLst>
</file>

<file path=ppt/tags/tag101.xml><?xml version="1.0" encoding="utf-8"?>
<p:tagLst xmlns:a="http://schemas.openxmlformats.org/drawingml/2006/main" xmlns:r="http://schemas.openxmlformats.org/officeDocument/2006/relationships" xmlns:p="http://schemas.openxmlformats.org/presentationml/2006/main">
  <p:tag name="AS_UNIQUEID" val="968"/>
</p:tagLst>
</file>

<file path=ppt/tags/tag102.xml><?xml version="1.0" encoding="utf-8"?>
<p:tagLst xmlns:a="http://schemas.openxmlformats.org/drawingml/2006/main" xmlns:r="http://schemas.openxmlformats.org/officeDocument/2006/relationships" xmlns:p="http://schemas.openxmlformats.org/presentationml/2006/main">
  <p:tag name="AS_UNIQUEID" val="969"/>
</p:tagLst>
</file>

<file path=ppt/tags/tag103.xml><?xml version="1.0" encoding="utf-8"?>
<p:tagLst xmlns:a="http://schemas.openxmlformats.org/drawingml/2006/main" xmlns:r="http://schemas.openxmlformats.org/officeDocument/2006/relationships" xmlns:p="http://schemas.openxmlformats.org/presentationml/2006/main">
  <p:tag name="AS_UNIQUEID" val="970"/>
</p:tagLst>
</file>

<file path=ppt/tags/tag104.xml><?xml version="1.0" encoding="utf-8"?>
<p:tagLst xmlns:a="http://schemas.openxmlformats.org/drawingml/2006/main" xmlns:r="http://schemas.openxmlformats.org/officeDocument/2006/relationships" xmlns:p="http://schemas.openxmlformats.org/presentationml/2006/main">
  <p:tag name="AS_UNIQUEID" val="971"/>
</p:tagLst>
</file>

<file path=ppt/tags/tag105.xml><?xml version="1.0" encoding="utf-8"?>
<p:tagLst xmlns:a="http://schemas.openxmlformats.org/drawingml/2006/main" xmlns:r="http://schemas.openxmlformats.org/officeDocument/2006/relationships" xmlns:p="http://schemas.openxmlformats.org/presentationml/2006/main">
  <p:tag name="AS_UNIQUEID" val="972"/>
</p:tagLst>
</file>

<file path=ppt/tags/tag106.xml><?xml version="1.0" encoding="utf-8"?>
<p:tagLst xmlns:a="http://schemas.openxmlformats.org/drawingml/2006/main" xmlns:r="http://schemas.openxmlformats.org/officeDocument/2006/relationships" xmlns:p="http://schemas.openxmlformats.org/presentationml/2006/main">
  <p:tag name="AS_UNIQUEID" val="973"/>
</p:tagLst>
</file>

<file path=ppt/tags/tag107.xml><?xml version="1.0" encoding="utf-8"?>
<p:tagLst xmlns:a="http://schemas.openxmlformats.org/drawingml/2006/main" xmlns:r="http://schemas.openxmlformats.org/officeDocument/2006/relationships" xmlns:p="http://schemas.openxmlformats.org/presentationml/2006/main">
  <p:tag name="AS_UNIQUEID" val="974"/>
</p:tagLst>
</file>

<file path=ppt/tags/tag108.xml><?xml version="1.0" encoding="utf-8"?>
<p:tagLst xmlns:a="http://schemas.openxmlformats.org/drawingml/2006/main" xmlns:r="http://schemas.openxmlformats.org/officeDocument/2006/relationships" xmlns:p="http://schemas.openxmlformats.org/presentationml/2006/main">
  <p:tag name="AS_UNIQUEID" val="962"/>
</p:tagLst>
</file>

<file path=ppt/tags/tag109.xml><?xml version="1.0" encoding="utf-8"?>
<p:tagLst xmlns:a="http://schemas.openxmlformats.org/drawingml/2006/main" xmlns:r="http://schemas.openxmlformats.org/officeDocument/2006/relationships" xmlns:p="http://schemas.openxmlformats.org/presentationml/2006/main">
  <p:tag name="AS_UNIQUEID" val="963"/>
</p:tagLst>
</file>

<file path=ppt/tags/tag11.xml><?xml version="1.0" encoding="utf-8"?>
<p:tagLst xmlns:a="http://schemas.openxmlformats.org/drawingml/2006/main" xmlns:r="http://schemas.openxmlformats.org/officeDocument/2006/relationships" xmlns:p="http://schemas.openxmlformats.org/presentationml/2006/main">
  <p:tag name="AS_UNIQUEID" val="13"/>
</p:tagLst>
</file>

<file path=ppt/tags/tag110.xml><?xml version="1.0" encoding="utf-8"?>
<p:tagLst xmlns:a="http://schemas.openxmlformats.org/drawingml/2006/main" xmlns:r="http://schemas.openxmlformats.org/officeDocument/2006/relationships" xmlns:p="http://schemas.openxmlformats.org/presentationml/2006/main">
  <p:tag name="AS_UNIQUEID" val="964"/>
</p:tagLst>
</file>

<file path=ppt/tags/tag111.xml><?xml version="1.0" encoding="utf-8"?>
<p:tagLst xmlns:a="http://schemas.openxmlformats.org/drawingml/2006/main" xmlns:r="http://schemas.openxmlformats.org/officeDocument/2006/relationships" xmlns:p="http://schemas.openxmlformats.org/presentationml/2006/main">
  <p:tag name="AS_UNIQUEID" val="965"/>
</p:tagLst>
</file>

<file path=ppt/tags/tag112.xml><?xml version="1.0" encoding="utf-8"?>
<p:tagLst xmlns:a="http://schemas.openxmlformats.org/drawingml/2006/main" xmlns:r="http://schemas.openxmlformats.org/officeDocument/2006/relationships" xmlns:p="http://schemas.openxmlformats.org/presentationml/2006/main">
  <p:tag name="AS_UNIQUEID" val="976"/>
</p:tagLst>
</file>

<file path=ppt/tags/tag113.xml><?xml version="1.0" encoding="utf-8"?>
<p:tagLst xmlns:a="http://schemas.openxmlformats.org/drawingml/2006/main" xmlns:r="http://schemas.openxmlformats.org/officeDocument/2006/relationships" xmlns:p="http://schemas.openxmlformats.org/presentationml/2006/main">
  <p:tag name="AS_UNIQUEID" val="977"/>
</p:tagLst>
</file>

<file path=ppt/tags/tag114.xml><?xml version="1.0" encoding="utf-8"?>
<p:tagLst xmlns:a="http://schemas.openxmlformats.org/drawingml/2006/main" xmlns:r="http://schemas.openxmlformats.org/officeDocument/2006/relationships" xmlns:p="http://schemas.openxmlformats.org/presentationml/2006/main">
  <p:tag name="AS_UNIQUEID" val="978"/>
</p:tagLst>
</file>

<file path=ppt/tags/tag115.xml><?xml version="1.0" encoding="utf-8"?>
<p:tagLst xmlns:a="http://schemas.openxmlformats.org/drawingml/2006/main" xmlns:r="http://schemas.openxmlformats.org/officeDocument/2006/relationships" xmlns:p="http://schemas.openxmlformats.org/presentationml/2006/main">
  <p:tag name="AS_UNIQUEID" val="981"/>
</p:tagLst>
</file>

<file path=ppt/tags/tag116.xml><?xml version="1.0" encoding="utf-8"?>
<p:tagLst xmlns:a="http://schemas.openxmlformats.org/drawingml/2006/main" xmlns:r="http://schemas.openxmlformats.org/officeDocument/2006/relationships" xmlns:p="http://schemas.openxmlformats.org/presentationml/2006/main">
  <p:tag name="AS_UNIQUEID" val="984"/>
</p:tagLst>
</file>

<file path=ppt/tags/tag117.xml><?xml version="1.0" encoding="utf-8"?>
<p:tagLst xmlns:a="http://schemas.openxmlformats.org/drawingml/2006/main" xmlns:r="http://schemas.openxmlformats.org/officeDocument/2006/relationships" xmlns:p="http://schemas.openxmlformats.org/presentationml/2006/main">
  <p:tag name="AS_UNIQUEID" val="987"/>
</p:tagLst>
</file>

<file path=ppt/tags/tag118.xml><?xml version="1.0" encoding="utf-8"?>
<p:tagLst xmlns:a="http://schemas.openxmlformats.org/drawingml/2006/main" xmlns:r="http://schemas.openxmlformats.org/officeDocument/2006/relationships" xmlns:p="http://schemas.openxmlformats.org/presentationml/2006/main">
  <p:tag name="AS_UNIQUEID" val="985"/>
</p:tagLst>
</file>

<file path=ppt/tags/tag119.xml><?xml version="1.0" encoding="utf-8"?>
<p:tagLst xmlns:a="http://schemas.openxmlformats.org/drawingml/2006/main" xmlns:r="http://schemas.openxmlformats.org/officeDocument/2006/relationships" xmlns:p="http://schemas.openxmlformats.org/presentationml/2006/main">
  <p:tag name="AS_UNIQUEID" val="986"/>
</p:tagLst>
</file>

<file path=ppt/tags/tag12.xml><?xml version="1.0" encoding="utf-8"?>
<p:tagLst xmlns:a="http://schemas.openxmlformats.org/drawingml/2006/main" xmlns:r="http://schemas.openxmlformats.org/officeDocument/2006/relationships" xmlns:p="http://schemas.openxmlformats.org/presentationml/2006/main">
  <p:tag name="AS_UNIQUEID" val="14"/>
</p:tagLst>
</file>

<file path=ppt/tags/tag120.xml><?xml version="1.0" encoding="utf-8"?>
<p:tagLst xmlns:a="http://schemas.openxmlformats.org/drawingml/2006/main" xmlns:r="http://schemas.openxmlformats.org/officeDocument/2006/relationships" xmlns:p="http://schemas.openxmlformats.org/presentationml/2006/main">
  <p:tag name="AS_UNIQUEID" val="982"/>
</p:tagLst>
</file>

<file path=ppt/tags/tag121.xml><?xml version="1.0" encoding="utf-8"?>
<p:tagLst xmlns:a="http://schemas.openxmlformats.org/drawingml/2006/main" xmlns:r="http://schemas.openxmlformats.org/officeDocument/2006/relationships" xmlns:p="http://schemas.openxmlformats.org/presentationml/2006/main">
  <p:tag name="AS_UNIQUEID" val="983"/>
</p:tagLst>
</file>

<file path=ppt/tags/tag122.xml><?xml version="1.0" encoding="utf-8"?>
<p:tagLst xmlns:a="http://schemas.openxmlformats.org/drawingml/2006/main" xmlns:r="http://schemas.openxmlformats.org/officeDocument/2006/relationships" xmlns:p="http://schemas.openxmlformats.org/presentationml/2006/main">
  <p:tag name="AS_UNIQUEID" val="979"/>
</p:tagLst>
</file>

<file path=ppt/tags/tag123.xml><?xml version="1.0" encoding="utf-8"?>
<p:tagLst xmlns:a="http://schemas.openxmlformats.org/drawingml/2006/main" xmlns:r="http://schemas.openxmlformats.org/officeDocument/2006/relationships" xmlns:p="http://schemas.openxmlformats.org/presentationml/2006/main">
  <p:tag name="AS_UNIQUEID" val="980"/>
</p:tagLst>
</file>

<file path=ppt/tags/tag124.xml><?xml version="1.0" encoding="utf-8"?>
<p:tagLst xmlns:a="http://schemas.openxmlformats.org/drawingml/2006/main" xmlns:r="http://schemas.openxmlformats.org/officeDocument/2006/relationships" xmlns:p="http://schemas.openxmlformats.org/presentationml/2006/main">
  <p:tag name="AS_UNIQUEID" val="992"/>
</p:tagLst>
</file>

<file path=ppt/tags/tag125.xml><?xml version="1.0" encoding="utf-8"?>
<p:tagLst xmlns:a="http://schemas.openxmlformats.org/drawingml/2006/main" xmlns:r="http://schemas.openxmlformats.org/officeDocument/2006/relationships" xmlns:p="http://schemas.openxmlformats.org/presentationml/2006/main">
  <p:tag name="AS_UNIQUEID" val="993"/>
</p:tagLst>
</file>

<file path=ppt/tags/tag126.xml><?xml version="1.0" encoding="utf-8"?>
<p:tagLst xmlns:a="http://schemas.openxmlformats.org/drawingml/2006/main" xmlns:r="http://schemas.openxmlformats.org/officeDocument/2006/relationships" xmlns:p="http://schemas.openxmlformats.org/presentationml/2006/main">
  <p:tag name="AS_UNIQUEID" val="994"/>
</p:tagLst>
</file>

<file path=ppt/tags/tag127.xml><?xml version="1.0" encoding="utf-8"?>
<p:tagLst xmlns:a="http://schemas.openxmlformats.org/drawingml/2006/main" xmlns:r="http://schemas.openxmlformats.org/officeDocument/2006/relationships" xmlns:p="http://schemas.openxmlformats.org/presentationml/2006/main">
  <p:tag name="AS_UNIQUEID" val="996"/>
</p:tagLst>
</file>

<file path=ppt/tags/tag128.xml><?xml version="1.0" encoding="utf-8"?>
<p:tagLst xmlns:a="http://schemas.openxmlformats.org/drawingml/2006/main" xmlns:r="http://schemas.openxmlformats.org/officeDocument/2006/relationships" xmlns:p="http://schemas.openxmlformats.org/presentationml/2006/main">
  <p:tag name="AS_UNIQUEID" val="998"/>
</p:tagLst>
</file>

<file path=ppt/tags/tag129.xml><?xml version="1.0" encoding="utf-8"?>
<p:tagLst xmlns:a="http://schemas.openxmlformats.org/drawingml/2006/main" xmlns:r="http://schemas.openxmlformats.org/officeDocument/2006/relationships" xmlns:p="http://schemas.openxmlformats.org/presentationml/2006/main">
  <p:tag name="AS_UNIQUEID" val="999"/>
</p:tagLst>
</file>

<file path=ppt/tags/tag13.xml><?xml version="1.0" encoding="utf-8"?>
<p:tagLst xmlns:a="http://schemas.openxmlformats.org/drawingml/2006/main" xmlns:r="http://schemas.openxmlformats.org/officeDocument/2006/relationships" xmlns:p="http://schemas.openxmlformats.org/presentationml/2006/main">
  <p:tag name="AS_UNIQUEID" val="15"/>
</p:tagLst>
</file>

<file path=ppt/tags/tag130.xml><?xml version="1.0" encoding="utf-8"?>
<p:tagLst xmlns:a="http://schemas.openxmlformats.org/drawingml/2006/main" xmlns:r="http://schemas.openxmlformats.org/officeDocument/2006/relationships" xmlns:p="http://schemas.openxmlformats.org/presentationml/2006/main">
  <p:tag name="AS_UNIQUEID" val="1002"/>
</p:tagLst>
</file>

<file path=ppt/tags/tag131.xml><?xml version="1.0" encoding="utf-8"?>
<p:tagLst xmlns:a="http://schemas.openxmlformats.org/drawingml/2006/main" xmlns:r="http://schemas.openxmlformats.org/officeDocument/2006/relationships" xmlns:p="http://schemas.openxmlformats.org/presentationml/2006/main">
  <p:tag name="AS_UNIQUEID" val="1003"/>
</p:tagLst>
</file>

<file path=ppt/tags/tag132.xml><?xml version="1.0" encoding="utf-8"?>
<p:tagLst xmlns:a="http://schemas.openxmlformats.org/drawingml/2006/main" xmlns:r="http://schemas.openxmlformats.org/officeDocument/2006/relationships" xmlns:p="http://schemas.openxmlformats.org/presentationml/2006/main">
  <p:tag name="AS_UNIQUEID" val="1000"/>
</p:tagLst>
</file>

<file path=ppt/tags/tag133.xml><?xml version="1.0" encoding="utf-8"?>
<p:tagLst xmlns:a="http://schemas.openxmlformats.org/drawingml/2006/main" xmlns:r="http://schemas.openxmlformats.org/officeDocument/2006/relationships" xmlns:p="http://schemas.openxmlformats.org/presentationml/2006/main">
  <p:tag name="AS_UNIQUEID" val="1001"/>
</p:tagLst>
</file>

<file path=ppt/tags/tag134.xml><?xml version="1.0" encoding="utf-8"?>
<p:tagLst xmlns:a="http://schemas.openxmlformats.org/drawingml/2006/main" xmlns:r="http://schemas.openxmlformats.org/officeDocument/2006/relationships" xmlns:p="http://schemas.openxmlformats.org/presentationml/2006/main">
  <p:tag name="AS_UNIQUEID" val="1006"/>
</p:tagLst>
</file>

<file path=ppt/tags/tag135.xml><?xml version="1.0" encoding="utf-8"?>
<p:tagLst xmlns:a="http://schemas.openxmlformats.org/drawingml/2006/main" xmlns:r="http://schemas.openxmlformats.org/officeDocument/2006/relationships" xmlns:p="http://schemas.openxmlformats.org/presentationml/2006/main">
  <p:tag name="AS_UNIQUEID" val="1007"/>
</p:tagLst>
</file>

<file path=ppt/tags/tag136.xml><?xml version="1.0" encoding="utf-8"?>
<p:tagLst xmlns:a="http://schemas.openxmlformats.org/drawingml/2006/main" xmlns:r="http://schemas.openxmlformats.org/officeDocument/2006/relationships" xmlns:p="http://schemas.openxmlformats.org/presentationml/2006/main">
  <p:tag name="AS_UNIQUEID" val="1010"/>
</p:tagLst>
</file>

<file path=ppt/tags/tag137.xml><?xml version="1.0" encoding="utf-8"?>
<p:tagLst xmlns:a="http://schemas.openxmlformats.org/drawingml/2006/main" xmlns:r="http://schemas.openxmlformats.org/officeDocument/2006/relationships" xmlns:p="http://schemas.openxmlformats.org/presentationml/2006/main">
  <p:tag name="AS_UNIQUEID" val="1011"/>
</p:tagLst>
</file>

<file path=ppt/tags/tag138.xml><?xml version="1.0" encoding="utf-8"?>
<p:tagLst xmlns:a="http://schemas.openxmlformats.org/drawingml/2006/main" xmlns:r="http://schemas.openxmlformats.org/officeDocument/2006/relationships" xmlns:p="http://schemas.openxmlformats.org/presentationml/2006/main">
  <p:tag name="AS_UNIQUEID" val="1008"/>
</p:tagLst>
</file>

<file path=ppt/tags/tag139.xml><?xml version="1.0" encoding="utf-8"?>
<p:tagLst xmlns:a="http://schemas.openxmlformats.org/drawingml/2006/main" xmlns:r="http://schemas.openxmlformats.org/officeDocument/2006/relationships" xmlns:p="http://schemas.openxmlformats.org/presentationml/2006/main">
  <p:tag name="AS_UNIQUEID" val="1009"/>
</p:tagLst>
</file>

<file path=ppt/tags/tag14.xml><?xml version="1.0" encoding="utf-8"?>
<p:tagLst xmlns:a="http://schemas.openxmlformats.org/drawingml/2006/main" xmlns:r="http://schemas.openxmlformats.org/officeDocument/2006/relationships" xmlns:p="http://schemas.openxmlformats.org/presentationml/2006/main">
  <p:tag name="AS_UNIQUEID" val="17"/>
</p:tagLst>
</file>

<file path=ppt/tags/tag140.xml><?xml version="1.0" encoding="utf-8"?>
<p:tagLst xmlns:a="http://schemas.openxmlformats.org/drawingml/2006/main" xmlns:r="http://schemas.openxmlformats.org/officeDocument/2006/relationships" xmlns:p="http://schemas.openxmlformats.org/presentationml/2006/main">
  <p:tag name="AS_UNIQUEID" val="1014"/>
</p:tagLst>
</file>

<file path=ppt/tags/tag141.xml><?xml version="1.0" encoding="utf-8"?>
<p:tagLst xmlns:a="http://schemas.openxmlformats.org/drawingml/2006/main" xmlns:r="http://schemas.openxmlformats.org/officeDocument/2006/relationships" xmlns:p="http://schemas.openxmlformats.org/presentationml/2006/main">
  <p:tag name="AS_UNIQUEID" val="1015"/>
</p:tagLst>
</file>

<file path=ppt/tags/tag142.xml><?xml version="1.0" encoding="utf-8"?>
<p:tagLst xmlns:a="http://schemas.openxmlformats.org/drawingml/2006/main" xmlns:r="http://schemas.openxmlformats.org/officeDocument/2006/relationships" xmlns:p="http://schemas.openxmlformats.org/presentationml/2006/main">
  <p:tag name="AS_UNIQUEID" val="1017"/>
</p:tagLst>
</file>

<file path=ppt/tags/tag143.xml><?xml version="1.0" encoding="utf-8"?>
<p:tagLst xmlns:a="http://schemas.openxmlformats.org/drawingml/2006/main" xmlns:r="http://schemas.openxmlformats.org/officeDocument/2006/relationships" xmlns:p="http://schemas.openxmlformats.org/presentationml/2006/main">
  <p:tag name="AS_UNIQUEID" val="1018"/>
</p:tagLst>
</file>

<file path=ppt/tags/tag144.xml><?xml version="1.0" encoding="utf-8"?>
<p:tagLst xmlns:a="http://schemas.openxmlformats.org/drawingml/2006/main" xmlns:r="http://schemas.openxmlformats.org/officeDocument/2006/relationships" xmlns:p="http://schemas.openxmlformats.org/presentationml/2006/main">
  <p:tag name="AS_UNIQUEID" val="1020"/>
</p:tagLst>
</file>

<file path=ppt/tags/tag145.xml><?xml version="1.0" encoding="utf-8"?>
<p:tagLst xmlns:a="http://schemas.openxmlformats.org/drawingml/2006/main" xmlns:r="http://schemas.openxmlformats.org/officeDocument/2006/relationships" xmlns:p="http://schemas.openxmlformats.org/presentationml/2006/main">
  <p:tag name="AS_UNIQUEID" val="1021"/>
</p:tagLst>
</file>

<file path=ppt/tags/tag146.xml><?xml version="1.0" encoding="utf-8"?>
<p:tagLst xmlns:a="http://schemas.openxmlformats.org/drawingml/2006/main" xmlns:r="http://schemas.openxmlformats.org/officeDocument/2006/relationships" xmlns:p="http://schemas.openxmlformats.org/presentationml/2006/main">
  <p:tag name="AS_UNIQUEID" val="1022"/>
</p:tagLst>
</file>

<file path=ppt/tags/tag147.xml><?xml version="1.0" encoding="utf-8"?>
<p:tagLst xmlns:a="http://schemas.openxmlformats.org/drawingml/2006/main" xmlns:r="http://schemas.openxmlformats.org/officeDocument/2006/relationships" xmlns:p="http://schemas.openxmlformats.org/presentationml/2006/main">
  <p:tag name="AS_UNIQUEID" val="1023"/>
</p:tagLst>
</file>

<file path=ppt/tags/tag148.xml><?xml version="1.0" encoding="utf-8"?>
<p:tagLst xmlns:a="http://schemas.openxmlformats.org/drawingml/2006/main" xmlns:r="http://schemas.openxmlformats.org/officeDocument/2006/relationships" xmlns:p="http://schemas.openxmlformats.org/presentationml/2006/main">
  <p:tag name="AS_UNIQUEID" val="1024"/>
</p:tagLst>
</file>

<file path=ppt/tags/tag149.xml><?xml version="1.0" encoding="utf-8"?>
<p:tagLst xmlns:a="http://schemas.openxmlformats.org/drawingml/2006/main" xmlns:r="http://schemas.openxmlformats.org/officeDocument/2006/relationships" xmlns:p="http://schemas.openxmlformats.org/presentationml/2006/main">
  <p:tag name="AS_UNIQUEID" val="1025"/>
</p:tagLst>
</file>

<file path=ppt/tags/tag15.xml><?xml version="1.0" encoding="utf-8"?>
<p:tagLst xmlns:a="http://schemas.openxmlformats.org/drawingml/2006/main" xmlns:r="http://schemas.openxmlformats.org/officeDocument/2006/relationships" xmlns:p="http://schemas.openxmlformats.org/presentationml/2006/main">
  <p:tag name="AS_UNIQUEID" val="18"/>
</p:tagLst>
</file>

<file path=ppt/tags/tag150.xml><?xml version="1.0" encoding="utf-8"?>
<p:tagLst xmlns:a="http://schemas.openxmlformats.org/drawingml/2006/main" xmlns:r="http://schemas.openxmlformats.org/officeDocument/2006/relationships" xmlns:p="http://schemas.openxmlformats.org/presentationml/2006/main">
  <p:tag name="AS_UNIQUEID" val="1026"/>
</p:tagLst>
</file>

<file path=ppt/tags/tag151.xml><?xml version="1.0" encoding="utf-8"?>
<p:tagLst xmlns:a="http://schemas.openxmlformats.org/drawingml/2006/main" xmlns:r="http://schemas.openxmlformats.org/officeDocument/2006/relationships" xmlns:p="http://schemas.openxmlformats.org/presentationml/2006/main">
  <p:tag name="AS_UNIQUEID" val="1028"/>
</p:tagLst>
</file>

<file path=ppt/tags/tag152.xml><?xml version="1.0" encoding="utf-8"?>
<p:tagLst xmlns:a="http://schemas.openxmlformats.org/drawingml/2006/main" xmlns:r="http://schemas.openxmlformats.org/officeDocument/2006/relationships" xmlns:p="http://schemas.openxmlformats.org/presentationml/2006/main">
  <p:tag name="AS_UNIQUEID" val="1029"/>
</p:tagLst>
</file>

<file path=ppt/tags/tag153.xml><?xml version="1.0" encoding="utf-8"?>
<p:tagLst xmlns:a="http://schemas.openxmlformats.org/drawingml/2006/main" xmlns:r="http://schemas.openxmlformats.org/officeDocument/2006/relationships" xmlns:p="http://schemas.openxmlformats.org/presentationml/2006/main">
  <p:tag name="AS_UNIQUEID" val="1030"/>
</p:tagLst>
</file>

<file path=ppt/tags/tag154.xml><?xml version="1.0" encoding="utf-8"?>
<p:tagLst xmlns:a="http://schemas.openxmlformats.org/drawingml/2006/main" xmlns:r="http://schemas.openxmlformats.org/officeDocument/2006/relationships" xmlns:p="http://schemas.openxmlformats.org/presentationml/2006/main">
  <p:tag name="AS_UNIQUEID" val="1031"/>
</p:tagLst>
</file>

<file path=ppt/tags/tag155.xml><?xml version="1.0" encoding="utf-8"?>
<p:tagLst xmlns:a="http://schemas.openxmlformats.org/drawingml/2006/main" xmlns:r="http://schemas.openxmlformats.org/officeDocument/2006/relationships" xmlns:p="http://schemas.openxmlformats.org/presentationml/2006/main">
  <p:tag name="AS_UNIQUEID" val="1032"/>
</p:tagLst>
</file>

<file path=ppt/tags/tag156.xml><?xml version="1.0" encoding="utf-8"?>
<p:tagLst xmlns:a="http://schemas.openxmlformats.org/drawingml/2006/main" xmlns:r="http://schemas.openxmlformats.org/officeDocument/2006/relationships" xmlns:p="http://schemas.openxmlformats.org/presentationml/2006/main">
  <p:tag name="AS_UNIQUEID" val="1035"/>
</p:tagLst>
</file>

<file path=ppt/tags/tag157.xml><?xml version="1.0" encoding="utf-8"?>
<p:tagLst xmlns:a="http://schemas.openxmlformats.org/drawingml/2006/main" xmlns:r="http://schemas.openxmlformats.org/officeDocument/2006/relationships" xmlns:p="http://schemas.openxmlformats.org/presentationml/2006/main">
  <p:tag name="AS_UNIQUEID" val="1036"/>
</p:tagLst>
</file>

<file path=ppt/tags/tag158.xml><?xml version="1.0" encoding="utf-8"?>
<p:tagLst xmlns:a="http://schemas.openxmlformats.org/drawingml/2006/main" xmlns:r="http://schemas.openxmlformats.org/officeDocument/2006/relationships" xmlns:p="http://schemas.openxmlformats.org/presentationml/2006/main">
  <p:tag name="AS_UNIQUEID" val="1037"/>
</p:tagLst>
</file>

<file path=ppt/tags/tag159.xml><?xml version="1.0" encoding="utf-8"?>
<p:tagLst xmlns:a="http://schemas.openxmlformats.org/drawingml/2006/main" xmlns:r="http://schemas.openxmlformats.org/officeDocument/2006/relationships" xmlns:p="http://schemas.openxmlformats.org/presentationml/2006/main">
  <p:tag name="AS_UNIQUEID" val="1038"/>
</p:tagLst>
</file>

<file path=ppt/tags/tag16.xml><?xml version="1.0" encoding="utf-8"?>
<p:tagLst xmlns:a="http://schemas.openxmlformats.org/drawingml/2006/main" xmlns:r="http://schemas.openxmlformats.org/officeDocument/2006/relationships" xmlns:p="http://schemas.openxmlformats.org/presentationml/2006/main">
  <p:tag name="AS_UNIQUEID" val="19"/>
</p:tagLst>
</file>

<file path=ppt/tags/tag160.xml><?xml version="1.0" encoding="utf-8"?>
<p:tagLst xmlns:a="http://schemas.openxmlformats.org/drawingml/2006/main" xmlns:r="http://schemas.openxmlformats.org/officeDocument/2006/relationships" xmlns:p="http://schemas.openxmlformats.org/presentationml/2006/main">
  <p:tag name="AS_UNIQUEID" val="1039"/>
</p:tagLst>
</file>

<file path=ppt/tags/tag161.xml><?xml version="1.0" encoding="utf-8"?>
<p:tagLst xmlns:a="http://schemas.openxmlformats.org/drawingml/2006/main" xmlns:r="http://schemas.openxmlformats.org/officeDocument/2006/relationships" xmlns:p="http://schemas.openxmlformats.org/presentationml/2006/main">
  <p:tag name="AS_UNIQUEID" val="1040"/>
</p:tagLst>
</file>

<file path=ppt/tags/tag162.xml><?xml version="1.0" encoding="utf-8"?>
<p:tagLst xmlns:a="http://schemas.openxmlformats.org/drawingml/2006/main" xmlns:r="http://schemas.openxmlformats.org/officeDocument/2006/relationships" xmlns:p="http://schemas.openxmlformats.org/presentationml/2006/main">
  <p:tag name="AS_UNIQUEID" val="1041"/>
</p:tagLst>
</file>

<file path=ppt/tags/tag163.xml><?xml version="1.0" encoding="utf-8"?>
<p:tagLst xmlns:a="http://schemas.openxmlformats.org/drawingml/2006/main" xmlns:r="http://schemas.openxmlformats.org/officeDocument/2006/relationships" xmlns:p="http://schemas.openxmlformats.org/presentationml/2006/main">
  <p:tag name="AS_UNIQUEID" val="1043"/>
</p:tagLst>
</file>

<file path=ppt/tags/tag164.xml><?xml version="1.0" encoding="utf-8"?>
<p:tagLst xmlns:a="http://schemas.openxmlformats.org/drawingml/2006/main" xmlns:r="http://schemas.openxmlformats.org/officeDocument/2006/relationships" xmlns:p="http://schemas.openxmlformats.org/presentationml/2006/main">
  <p:tag name="AS_UNIQUEID" val="1044"/>
</p:tagLst>
</file>

<file path=ppt/tags/tag165.xml><?xml version="1.0" encoding="utf-8"?>
<p:tagLst xmlns:a="http://schemas.openxmlformats.org/drawingml/2006/main" xmlns:r="http://schemas.openxmlformats.org/officeDocument/2006/relationships" xmlns:p="http://schemas.openxmlformats.org/presentationml/2006/main">
  <p:tag name="AS_UNIQUEID" val="1045"/>
</p:tagLst>
</file>

<file path=ppt/tags/tag166.xml><?xml version="1.0" encoding="utf-8"?>
<p:tagLst xmlns:a="http://schemas.openxmlformats.org/drawingml/2006/main" xmlns:r="http://schemas.openxmlformats.org/officeDocument/2006/relationships" xmlns:p="http://schemas.openxmlformats.org/presentationml/2006/main">
  <p:tag name="AS_UNIQUEID" val="1048"/>
</p:tagLst>
</file>

<file path=ppt/tags/tag167.xml><?xml version="1.0" encoding="utf-8"?>
<p:tagLst xmlns:a="http://schemas.openxmlformats.org/drawingml/2006/main" xmlns:r="http://schemas.openxmlformats.org/officeDocument/2006/relationships" xmlns:p="http://schemas.openxmlformats.org/presentationml/2006/main">
  <p:tag name="AS_UNIQUEID" val="1046"/>
</p:tagLst>
</file>

<file path=ppt/tags/tag168.xml><?xml version="1.0" encoding="utf-8"?>
<p:tagLst xmlns:a="http://schemas.openxmlformats.org/drawingml/2006/main" xmlns:r="http://schemas.openxmlformats.org/officeDocument/2006/relationships" xmlns:p="http://schemas.openxmlformats.org/presentationml/2006/main">
  <p:tag name="AS_UNIQUEID" val="1047"/>
</p:tagLst>
</file>

<file path=ppt/tags/tag169.xml><?xml version="1.0" encoding="utf-8"?>
<p:tagLst xmlns:a="http://schemas.openxmlformats.org/drawingml/2006/main" xmlns:r="http://schemas.openxmlformats.org/officeDocument/2006/relationships" xmlns:p="http://schemas.openxmlformats.org/presentationml/2006/main">
  <p:tag name="AS_UNIQUEID" val="1050"/>
</p:tagLst>
</file>

<file path=ppt/tags/tag17.xml><?xml version="1.0" encoding="utf-8"?>
<p:tagLst xmlns:a="http://schemas.openxmlformats.org/drawingml/2006/main" xmlns:r="http://schemas.openxmlformats.org/officeDocument/2006/relationships" xmlns:p="http://schemas.openxmlformats.org/presentationml/2006/main">
  <p:tag name="AS_UNIQUEID" val="20"/>
</p:tagLst>
</file>

<file path=ppt/tags/tag170.xml><?xml version="1.0" encoding="utf-8"?>
<p:tagLst xmlns:a="http://schemas.openxmlformats.org/drawingml/2006/main" xmlns:r="http://schemas.openxmlformats.org/officeDocument/2006/relationships" xmlns:p="http://schemas.openxmlformats.org/presentationml/2006/main">
  <p:tag name="AS_UNIQUEID" val="1051"/>
</p:tagLst>
</file>

<file path=ppt/tags/tag171.xml><?xml version="1.0" encoding="utf-8"?>
<p:tagLst xmlns:a="http://schemas.openxmlformats.org/drawingml/2006/main" xmlns:r="http://schemas.openxmlformats.org/officeDocument/2006/relationships" xmlns:p="http://schemas.openxmlformats.org/presentationml/2006/main">
  <p:tag name="AS_UNIQUEID" val="1054"/>
</p:tagLst>
</file>

<file path=ppt/tags/tag172.xml><?xml version="1.0" encoding="utf-8"?>
<p:tagLst xmlns:a="http://schemas.openxmlformats.org/drawingml/2006/main" xmlns:r="http://schemas.openxmlformats.org/officeDocument/2006/relationships" xmlns:p="http://schemas.openxmlformats.org/presentationml/2006/main">
  <p:tag name="AS_UNIQUEID" val="1057"/>
</p:tagLst>
</file>

<file path=ppt/tags/tag173.xml><?xml version="1.0" encoding="utf-8"?>
<p:tagLst xmlns:a="http://schemas.openxmlformats.org/drawingml/2006/main" xmlns:r="http://schemas.openxmlformats.org/officeDocument/2006/relationships" xmlns:p="http://schemas.openxmlformats.org/presentationml/2006/main">
  <p:tag name="AS_UNIQUEID" val="1058"/>
</p:tagLst>
</file>

<file path=ppt/tags/tag174.xml><?xml version="1.0" encoding="utf-8"?>
<p:tagLst xmlns:a="http://schemas.openxmlformats.org/drawingml/2006/main" xmlns:r="http://schemas.openxmlformats.org/officeDocument/2006/relationships" xmlns:p="http://schemas.openxmlformats.org/presentationml/2006/main">
  <p:tag name="AS_UNIQUEID" val="1059"/>
</p:tagLst>
</file>

<file path=ppt/tags/tag175.xml><?xml version="1.0" encoding="utf-8"?>
<p:tagLst xmlns:a="http://schemas.openxmlformats.org/drawingml/2006/main" xmlns:r="http://schemas.openxmlformats.org/officeDocument/2006/relationships" xmlns:p="http://schemas.openxmlformats.org/presentationml/2006/main">
  <p:tag name="AS_UNIQUEID" val="1060"/>
</p:tagLst>
</file>

<file path=ppt/tags/tag176.xml><?xml version="1.0" encoding="utf-8"?>
<p:tagLst xmlns:a="http://schemas.openxmlformats.org/drawingml/2006/main" xmlns:r="http://schemas.openxmlformats.org/officeDocument/2006/relationships" xmlns:p="http://schemas.openxmlformats.org/presentationml/2006/main">
  <p:tag name="AS_UNIQUEID" val="1061"/>
</p:tagLst>
</file>

<file path=ppt/tags/tag177.xml><?xml version="1.0" encoding="utf-8"?>
<p:tagLst xmlns:a="http://schemas.openxmlformats.org/drawingml/2006/main" xmlns:r="http://schemas.openxmlformats.org/officeDocument/2006/relationships" xmlns:p="http://schemas.openxmlformats.org/presentationml/2006/main">
  <p:tag name="AS_UNIQUEID" val="1062"/>
</p:tagLst>
</file>

<file path=ppt/tags/tag178.xml><?xml version="1.0" encoding="utf-8"?>
<p:tagLst xmlns:a="http://schemas.openxmlformats.org/drawingml/2006/main" xmlns:r="http://schemas.openxmlformats.org/officeDocument/2006/relationships" xmlns:p="http://schemas.openxmlformats.org/presentationml/2006/main">
  <p:tag name="AS_UNIQUEID" val="1063"/>
</p:tagLst>
</file>

<file path=ppt/tags/tag179.xml><?xml version="1.0" encoding="utf-8"?>
<p:tagLst xmlns:a="http://schemas.openxmlformats.org/drawingml/2006/main" xmlns:r="http://schemas.openxmlformats.org/officeDocument/2006/relationships" xmlns:p="http://schemas.openxmlformats.org/presentationml/2006/main">
  <p:tag name="AS_UNIQUEID" val="1064"/>
</p:tagLst>
</file>

<file path=ppt/tags/tag18.xml><?xml version="1.0" encoding="utf-8"?>
<p:tagLst xmlns:a="http://schemas.openxmlformats.org/drawingml/2006/main" xmlns:r="http://schemas.openxmlformats.org/officeDocument/2006/relationships" xmlns:p="http://schemas.openxmlformats.org/presentationml/2006/main">
  <p:tag name="AS_UNIQUEID" val="22"/>
</p:tagLst>
</file>

<file path=ppt/tags/tag180.xml><?xml version="1.0" encoding="utf-8"?>
<p:tagLst xmlns:a="http://schemas.openxmlformats.org/drawingml/2006/main" xmlns:r="http://schemas.openxmlformats.org/officeDocument/2006/relationships" xmlns:p="http://schemas.openxmlformats.org/presentationml/2006/main">
  <p:tag name="AS_UNIQUEID" val="1065"/>
</p:tagLst>
</file>

<file path=ppt/tags/tag181.xml><?xml version="1.0" encoding="utf-8"?>
<p:tagLst xmlns:a="http://schemas.openxmlformats.org/drawingml/2006/main" xmlns:r="http://schemas.openxmlformats.org/officeDocument/2006/relationships" xmlns:p="http://schemas.openxmlformats.org/presentationml/2006/main">
  <p:tag name="AS_UNIQUEID" val="1066"/>
</p:tagLst>
</file>

<file path=ppt/tags/tag182.xml><?xml version="1.0" encoding="utf-8"?>
<p:tagLst xmlns:a="http://schemas.openxmlformats.org/drawingml/2006/main" xmlns:r="http://schemas.openxmlformats.org/officeDocument/2006/relationships" xmlns:p="http://schemas.openxmlformats.org/presentationml/2006/main">
  <p:tag name="AS_UNIQUEID" val="1055"/>
</p:tagLst>
</file>

<file path=ppt/tags/tag183.xml><?xml version="1.0" encoding="utf-8"?>
<p:tagLst xmlns:a="http://schemas.openxmlformats.org/drawingml/2006/main" xmlns:r="http://schemas.openxmlformats.org/officeDocument/2006/relationships" xmlns:p="http://schemas.openxmlformats.org/presentationml/2006/main">
  <p:tag name="AS_UNIQUEID" val="1056"/>
</p:tagLst>
</file>

<file path=ppt/tags/tag184.xml><?xml version="1.0" encoding="utf-8"?>
<p:tagLst xmlns:a="http://schemas.openxmlformats.org/drawingml/2006/main" xmlns:r="http://schemas.openxmlformats.org/officeDocument/2006/relationships" xmlns:p="http://schemas.openxmlformats.org/presentationml/2006/main">
  <p:tag name="AS_UNIQUEID" val="1052"/>
</p:tagLst>
</file>

<file path=ppt/tags/tag185.xml><?xml version="1.0" encoding="utf-8"?>
<p:tagLst xmlns:a="http://schemas.openxmlformats.org/drawingml/2006/main" xmlns:r="http://schemas.openxmlformats.org/officeDocument/2006/relationships" xmlns:p="http://schemas.openxmlformats.org/presentationml/2006/main">
  <p:tag name="AS_UNIQUEID" val="1053"/>
</p:tagLst>
</file>

<file path=ppt/tags/tag186.xml><?xml version="1.0" encoding="utf-8"?>
<p:tagLst xmlns:a="http://schemas.openxmlformats.org/drawingml/2006/main" xmlns:r="http://schemas.openxmlformats.org/officeDocument/2006/relationships" xmlns:p="http://schemas.openxmlformats.org/presentationml/2006/main">
  <p:tag name="AS_UNIQUEID" val="1068"/>
</p:tagLst>
</file>

<file path=ppt/tags/tag187.xml><?xml version="1.0" encoding="utf-8"?>
<p:tagLst xmlns:a="http://schemas.openxmlformats.org/drawingml/2006/main" xmlns:r="http://schemas.openxmlformats.org/officeDocument/2006/relationships" xmlns:p="http://schemas.openxmlformats.org/presentationml/2006/main">
  <p:tag name="AS_UNIQUEID" val="1069"/>
</p:tagLst>
</file>

<file path=ppt/tags/tag188.xml><?xml version="1.0" encoding="utf-8"?>
<p:tagLst xmlns:a="http://schemas.openxmlformats.org/drawingml/2006/main" xmlns:r="http://schemas.openxmlformats.org/officeDocument/2006/relationships" xmlns:p="http://schemas.openxmlformats.org/presentationml/2006/main">
  <p:tag name="AS_UNIQUEID" val="1070"/>
</p:tagLst>
</file>

<file path=ppt/tags/tag189.xml><?xml version="1.0" encoding="utf-8"?>
<p:tagLst xmlns:a="http://schemas.openxmlformats.org/drawingml/2006/main" xmlns:r="http://schemas.openxmlformats.org/officeDocument/2006/relationships" xmlns:p="http://schemas.openxmlformats.org/presentationml/2006/main">
  <p:tag name="AS_UNIQUEID" val="1071"/>
</p:tagLst>
</file>

<file path=ppt/tags/tag19.xml><?xml version="1.0" encoding="utf-8"?>
<p:tagLst xmlns:a="http://schemas.openxmlformats.org/drawingml/2006/main" xmlns:r="http://schemas.openxmlformats.org/officeDocument/2006/relationships" xmlns:p="http://schemas.openxmlformats.org/presentationml/2006/main">
  <p:tag name="AS_UNIQUEID" val="23"/>
</p:tagLst>
</file>

<file path=ppt/tags/tag190.xml><?xml version="1.0" encoding="utf-8"?>
<p:tagLst xmlns:a="http://schemas.openxmlformats.org/drawingml/2006/main" xmlns:r="http://schemas.openxmlformats.org/officeDocument/2006/relationships" xmlns:p="http://schemas.openxmlformats.org/presentationml/2006/main">
  <p:tag name="AS_UNIQUEID" val="1072"/>
</p:tagLst>
</file>

<file path=ppt/tags/tag191.xml><?xml version="1.0" encoding="utf-8"?>
<p:tagLst xmlns:a="http://schemas.openxmlformats.org/drawingml/2006/main" xmlns:r="http://schemas.openxmlformats.org/officeDocument/2006/relationships" xmlns:p="http://schemas.openxmlformats.org/presentationml/2006/main">
  <p:tag name="AS_UNIQUEID" val="1073"/>
</p:tagLst>
</file>

<file path=ppt/tags/tag192.xml><?xml version="1.0" encoding="utf-8"?>
<p:tagLst xmlns:a="http://schemas.openxmlformats.org/drawingml/2006/main" xmlns:r="http://schemas.openxmlformats.org/officeDocument/2006/relationships" xmlns:p="http://schemas.openxmlformats.org/presentationml/2006/main">
  <p:tag name="AS_UNIQUEID" val="1074"/>
</p:tagLst>
</file>

<file path=ppt/tags/tag193.xml><?xml version="1.0" encoding="utf-8"?>
<p:tagLst xmlns:a="http://schemas.openxmlformats.org/drawingml/2006/main" xmlns:r="http://schemas.openxmlformats.org/officeDocument/2006/relationships" xmlns:p="http://schemas.openxmlformats.org/presentationml/2006/main">
  <p:tag name="AS_UNIQUEID" val="1076"/>
</p:tagLst>
</file>

<file path=ppt/tags/tag194.xml><?xml version="1.0" encoding="utf-8"?>
<p:tagLst xmlns:a="http://schemas.openxmlformats.org/drawingml/2006/main" xmlns:r="http://schemas.openxmlformats.org/officeDocument/2006/relationships" xmlns:p="http://schemas.openxmlformats.org/presentationml/2006/main">
  <p:tag name="AS_UNIQUEID" val="1077"/>
</p:tagLst>
</file>

<file path=ppt/tags/tag195.xml><?xml version="1.0" encoding="utf-8"?>
<p:tagLst xmlns:a="http://schemas.openxmlformats.org/drawingml/2006/main" xmlns:r="http://schemas.openxmlformats.org/officeDocument/2006/relationships" xmlns:p="http://schemas.openxmlformats.org/presentationml/2006/main">
  <p:tag name="AS_UNIQUEID" val="1078"/>
</p:tagLst>
</file>

<file path=ppt/tags/tag196.xml><?xml version="1.0" encoding="utf-8"?>
<p:tagLst xmlns:a="http://schemas.openxmlformats.org/drawingml/2006/main" xmlns:r="http://schemas.openxmlformats.org/officeDocument/2006/relationships" xmlns:p="http://schemas.openxmlformats.org/presentationml/2006/main">
  <p:tag name="AS_UNIQUEID" val="1079"/>
</p:tagLst>
</file>

<file path=ppt/tags/tag197.xml><?xml version="1.0" encoding="utf-8"?>
<p:tagLst xmlns:a="http://schemas.openxmlformats.org/drawingml/2006/main" xmlns:r="http://schemas.openxmlformats.org/officeDocument/2006/relationships" xmlns:p="http://schemas.openxmlformats.org/presentationml/2006/main">
  <p:tag name="AS_UNIQUEID" val="1081"/>
</p:tagLst>
</file>

<file path=ppt/tags/tag198.xml><?xml version="1.0" encoding="utf-8"?>
<p:tagLst xmlns:a="http://schemas.openxmlformats.org/drawingml/2006/main" xmlns:r="http://schemas.openxmlformats.org/officeDocument/2006/relationships" xmlns:p="http://schemas.openxmlformats.org/presentationml/2006/main">
  <p:tag name="AS_UNIQUEID" val="1082"/>
</p:tagLst>
</file>

<file path=ppt/tags/tag199.xml><?xml version="1.0" encoding="utf-8"?>
<p:tagLst xmlns:a="http://schemas.openxmlformats.org/drawingml/2006/main" xmlns:r="http://schemas.openxmlformats.org/officeDocument/2006/relationships" xmlns:p="http://schemas.openxmlformats.org/presentationml/2006/main">
  <p:tag name="AS_UNIQUEID" val="1083"/>
</p:tagLst>
</file>

<file path=ppt/tags/tag2.xml><?xml version="1.0" encoding="utf-8"?>
<p:tagLst xmlns:a="http://schemas.openxmlformats.org/drawingml/2006/main" xmlns:r="http://schemas.openxmlformats.org/officeDocument/2006/relationships" xmlns:p="http://schemas.openxmlformats.org/presentationml/2006/main">
  <p:tag name="AS_UNIQUEID" val="2"/>
</p:tagLst>
</file>

<file path=ppt/tags/tag20.xml><?xml version="1.0" encoding="utf-8"?>
<p:tagLst xmlns:a="http://schemas.openxmlformats.org/drawingml/2006/main" xmlns:r="http://schemas.openxmlformats.org/officeDocument/2006/relationships" xmlns:p="http://schemas.openxmlformats.org/presentationml/2006/main">
  <p:tag name="AS_UNIQUEID" val="24"/>
</p:tagLst>
</file>

<file path=ppt/tags/tag200.xml><?xml version="1.0" encoding="utf-8"?>
<p:tagLst xmlns:a="http://schemas.openxmlformats.org/drawingml/2006/main" xmlns:r="http://schemas.openxmlformats.org/officeDocument/2006/relationships" xmlns:p="http://schemas.openxmlformats.org/presentationml/2006/main">
  <p:tag name="AS_UNIQUEID" val="1091"/>
</p:tagLst>
</file>

<file path=ppt/tags/tag201.xml><?xml version="1.0" encoding="utf-8"?>
<p:tagLst xmlns:a="http://schemas.openxmlformats.org/drawingml/2006/main" xmlns:r="http://schemas.openxmlformats.org/officeDocument/2006/relationships" xmlns:p="http://schemas.openxmlformats.org/presentationml/2006/main">
  <p:tag name="AS_UNIQUEID" val="1084"/>
</p:tagLst>
</file>

<file path=ppt/tags/tag202.xml><?xml version="1.0" encoding="utf-8"?>
<p:tagLst xmlns:a="http://schemas.openxmlformats.org/drawingml/2006/main" xmlns:r="http://schemas.openxmlformats.org/officeDocument/2006/relationships" xmlns:p="http://schemas.openxmlformats.org/presentationml/2006/main">
  <p:tag name="AS_UNIQUEID" val="1085"/>
</p:tagLst>
</file>

<file path=ppt/tags/tag203.xml><?xml version="1.0" encoding="utf-8"?>
<p:tagLst xmlns:a="http://schemas.openxmlformats.org/drawingml/2006/main" xmlns:r="http://schemas.openxmlformats.org/officeDocument/2006/relationships" xmlns:p="http://schemas.openxmlformats.org/presentationml/2006/main">
  <p:tag name="AS_UNIQUEID" val="1086"/>
</p:tagLst>
</file>

<file path=ppt/tags/tag204.xml><?xml version="1.0" encoding="utf-8"?>
<p:tagLst xmlns:a="http://schemas.openxmlformats.org/drawingml/2006/main" xmlns:r="http://schemas.openxmlformats.org/officeDocument/2006/relationships" xmlns:p="http://schemas.openxmlformats.org/presentationml/2006/main">
  <p:tag name="AS_UNIQUEID" val="1087"/>
</p:tagLst>
</file>

<file path=ppt/tags/tag205.xml><?xml version="1.0" encoding="utf-8"?>
<p:tagLst xmlns:a="http://schemas.openxmlformats.org/drawingml/2006/main" xmlns:r="http://schemas.openxmlformats.org/officeDocument/2006/relationships" xmlns:p="http://schemas.openxmlformats.org/presentationml/2006/main">
  <p:tag name="AS_UNIQUEID" val="1088"/>
</p:tagLst>
</file>

<file path=ppt/tags/tag206.xml><?xml version="1.0" encoding="utf-8"?>
<p:tagLst xmlns:a="http://schemas.openxmlformats.org/drawingml/2006/main" xmlns:r="http://schemas.openxmlformats.org/officeDocument/2006/relationships" xmlns:p="http://schemas.openxmlformats.org/presentationml/2006/main">
  <p:tag name="AS_UNIQUEID" val="1089"/>
</p:tagLst>
</file>

<file path=ppt/tags/tag207.xml><?xml version="1.0" encoding="utf-8"?>
<p:tagLst xmlns:a="http://schemas.openxmlformats.org/drawingml/2006/main" xmlns:r="http://schemas.openxmlformats.org/officeDocument/2006/relationships" xmlns:p="http://schemas.openxmlformats.org/presentationml/2006/main">
  <p:tag name="AS_UNIQUEID" val="1090"/>
</p:tagLst>
</file>

<file path=ppt/tags/tag208.xml><?xml version="1.0" encoding="utf-8"?>
<p:tagLst xmlns:a="http://schemas.openxmlformats.org/drawingml/2006/main" xmlns:r="http://schemas.openxmlformats.org/officeDocument/2006/relationships" xmlns:p="http://schemas.openxmlformats.org/presentationml/2006/main">
  <p:tag name="AS_UNIQUEID" val="1093"/>
</p:tagLst>
</file>

<file path=ppt/tags/tag209.xml><?xml version="1.0" encoding="utf-8"?>
<p:tagLst xmlns:a="http://schemas.openxmlformats.org/drawingml/2006/main" xmlns:r="http://schemas.openxmlformats.org/officeDocument/2006/relationships" xmlns:p="http://schemas.openxmlformats.org/presentationml/2006/main">
  <p:tag name="AS_UNIQUEID" val="1094"/>
</p:tagLst>
</file>

<file path=ppt/tags/tag21.xml><?xml version="1.0" encoding="utf-8"?>
<p:tagLst xmlns:a="http://schemas.openxmlformats.org/drawingml/2006/main" xmlns:r="http://schemas.openxmlformats.org/officeDocument/2006/relationships" xmlns:p="http://schemas.openxmlformats.org/presentationml/2006/main">
  <p:tag name="AS_UNIQUEID" val="25"/>
</p:tagLst>
</file>

<file path=ppt/tags/tag210.xml><?xml version="1.0" encoding="utf-8"?>
<p:tagLst xmlns:a="http://schemas.openxmlformats.org/drawingml/2006/main" xmlns:r="http://schemas.openxmlformats.org/officeDocument/2006/relationships" xmlns:p="http://schemas.openxmlformats.org/presentationml/2006/main">
  <p:tag name="AS_UNIQUEID" val="1096"/>
</p:tagLst>
</file>

<file path=ppt/tags/tag211.xml><?xml version="1.0" encoding="utf-8"?>
<p:tagLst xmlns:a="http://schemas.openxmlformats.org/drawingml/2006/main" xmlns:r="http://schemas.openxmlformats.org/officeDocument/2006/relationships" xmlns:p="http://schemas.openxmlformats.org/presentationml/2006/main">
  <p:tag name="AS_UNIQUEID" val="1097"/>
</p:tagLst>
</file>

<file path=ppt/tags/tag212.xml><?xml version="1.0" encoding="utf-8"?>
<p:tagLst xmlns:a="http://schemas.openxmlformats.org/drawingml/2006/main" xmlns:r="http://schemas.openxmlformats.org/officeDocument/2006/relationships" xmlns:p="http://schemas.openxmlformats.org/presentationml/2006/main">
  <p:tag name="AS_UNIQUEID" val="1098"/>
</p:tagLst>
</file>

<file path=ppt/tags/tag22.xml><?xml version="1.0" encoding="utf-8"?>
<p:tagLst xmlns:a="http://schemas.openxmlformats.org/drawingml/2006/main" xmlns:r="http://schemas.openxmlformats.org/officeDocument/2006/relationships" xmlns:p="http://schemas.openxmlformats.org/presentationml/2006/main">
  <p:tag name="AS_UNIQUEID" val="26"/>
</p:tagLst>
</file>

<file path=ppt/tags/tag23.xml><?xml version="1.0" encoding="utf-8"?>
<p:tagLst xmlns:a="http://schemas.openxmlformats.org/drawingml/2006/main" xmlns:r="http://schemas.openxmlformats.org/officeDocument/2006/relationships" xmlns:p="http://schemas.openxmlformats.org/presentationml/2006/main">
  <p:tag name="AS_UNIQUEID" val="27"/>
</p:tagLst>
</file>

<file path=ppt/tags/tag24.xml><?xml version="1.0" encoding="utf-8"?>
<p:tagLst xmlns:a="http://schemas.openxmlformats.org/drawingml/2006/main" xmlns:r="http://schemas.openxmlformats.org/officeDocument/2006/relationships" xmlns:p="http://schemas.openxmlformats.org/presentationml/2006/main">
  <p:tag name="AS_UNIQUEID" val="28"/>
</p:tagLst>
</file>

<file path=ppt/tags/tag25.xml><?xml version="1.0" encoding="utf-8"?>
<p:tagLst xmlns:a="http://schemas.openxmlformats.org/drawingml/2006/main" xmlns:r="http://schemas.openxmlformats.org/officeDocument/2006/relationships" xmlns:p="http://schemas.openxmlformats.org/presentationml/2006/main">
  <p:tag name="AS_UNIQUEID" val="29"/>
</p:tagLst>
</file>

<file path=ppt/tags/tag26.xml><?xml version="1.0" encoding="utf-8"?>
<p:tagLst xmlns:a="http://schemas.openxmlformats.org/drawingml/2006/main" xmlns:r="http://schemas.openxmlformats.org/officeDocument/2006/relationships" xmlns:p="http://schemas.openxmlformats.org/presentationml/2006/main">
  <p:tag name="AS_UNIQUEID" val="30"/>
</p:tagLst>
</file>

<file path=ppt/tags/tag27.xml><?xml version="1.0" encoding="utf-8"?>
<p:tagLst xmlns:a="http://schemas.openxmlformats.org/drawingml/2006/main" xmlns:r="http://schemas.openxmlformats.org/officeDocument/2006/relationships" xmlns:p="http://schemas.openxmlformats.org/presentationml/2006/main">
  <p:tag name="AS_UNIQUEID" val="32"/>
</p:tagLst>
</file>

<file path=ppt/tags/tag28.xml><?xml version="1.0" encoding="utf-8"?>
<p:tagLst xmlns:a="http://schemas.openxmlformats.org/drawingml/2006/main" xmlns:r="http://schemas.openxmlformats.org/officeDocument/2006/relationships" xmlns:p="http://schemas.openxmlformats.org/presentationml/2006/main">
  <p:tag name="AS_UNIQUEID" val="33"/>
</p:tagLst>
</file>

<file path=ppt/tags/tag29.xml><?xml version="1.0" encoding="utf-8"?>
<p:tagLst xmlns:a="http://schemas.openxmlformats.org/drawingml/2006/main" xmlns:r="http://schemas.openxmlformats.org/officeDocument/2006/relationships" xmlns:p="http://schemas.openxmlformats.org/presentationml/2006/main">
  <p:tag name="AS_UNIQUEID" val="34"/>
</p:tagLst>
</file>

<file path=ppt/tags/tag3.xml><?xml version="1.0" encoding="utf-8"?>
<p:tagLst xmlns:a="http://schemas.openxmlformats.org/drawingml/2006/main" xmlns:r="http://schemas.openxmlformats.org/officeDocument/2006/relationships" xmlns:p="http://schemas.openxmlformats.org/presentationml/2006/main">
  <p:tag name="AS_UNIQUEID" val="3"/>
</p:tagLst>
</file>

<file path=ppt/tags/tag30.xml><?xml version="1.0" encoding="utf-8"?>
<p:tagLst xmlns:a="http://schemas.openxmlformats.org/drawingml/2006/main" xmlns:r="http://schemas.openxmlformats.org/officeDocument/2006/relationships" xmlns:p="http://schemas.openxmlformats.org/presentationml/2006/main">
  <p:tag name="AS_UNIQUEID" val="36"/>
</p:tagLst>
</file>

<file path=ppt/tags/tag31.xml><?xml version="1.0" encoding="utf-8"?>
<p:tagLst xmlns:a="http://schemas.openxmlformats.org/drawingml/2006/main" xmlns:r="http://schemas.openxmlformats.org/officeDocument/2006/relationships" xmlns:p="http://schemas.openxmlformats.org/presentationml/2006/main">
  <p:tag name="AS_UNIQUEID" val="37"/>
</p:tagLst>
</file>

<file path=ppt/tags/tag32.xml><?xml version="1.0" encoding="utf-8"?>
<p:tagLst xmlns:a="http://schemas.openxmlformats.org/drawingml/2006/main" xmlns:r="http://schemas.openxmlformats.org/officeDocument/2006/relationships" xmlns:p="http://schemas.openxmlformats.org/presentationml/2006/main">
  <p:tag name="AS_UNIQUEID" val="38"/>
</p:tagLst>
</file>

<file path=ppt/tags/tag33.xml><?xml version="1.0" encoding="utf-8"?>
<p:tagLst xmlns:a="http://schemas.openxmlformats.org/drawingml/2006/main" xmlns:r="http://schemas.openxmlformats.org/officeDocument/2006/relationships" xmlns:p="http://schemas.openxmlformats.org/presentationml/2006/main">
  <p:tag name="AS_UNIQUEID" val="39"/>
</p:tagLst>
</file>

<file path=ppt/tags/tag34.xml><?xml version="1.0" encoding="utf-8"?>
<p:tagLst xmlns:a="http://schemas.openxmlformats.org/drawingml/2006/main" xmlns:r="http://schemas.openxmlformats.org/officeDocument/2006/relationships" xmlns:p="http://schemas.openxmlformats.org/presentationml/2006/main">
  <p:tag name="AS_UNIQUEID" val="40"/>
</p:tagLst>
</file>

<file path=ppt/tags/tag35.xml><?xml version="1.0" encoding="utf-8"?>
<p:tagLst xmlns:a="http://schemas.openxmlformats.org/drawingml/2006/main" xmlns:r="http://schemas.openxmlformats.org/officeDocument/2006/relationships" xmlns:p="http://schemas.openxmlformats.org/presentationml/2006/main">
  <p:tag name="AS_UNIQUEID" val="42"/>
</p:tagLst>
</file>

<file path=ppt/tags/tag36.xml><?xml version="1.0" encoding="utf-8"?>
<p:tagLst xmlns:a="http://schemas.openxmlformats.org/drawingml/2006/main" xmlns:r="http://schemas.openxmlformats.org/officeDocument/2006/relationships" xmlns:p="http://schemas.openxmlformats.org/presentationml/2006/main">
  <p:tag name="AS_UNIQUEID" val="43"/>
</p:tagLst>
</file>

<file path=ppt/tags/tag37.xml><?xml version="1.0" encoding="utf-8"?>
<p:tagLst xmlns:a="http://schemas.openxmlformats.org/drawingml/2006/main" xmlns:r="http://schemas.openxmlformats.org/officeDocument/2006/relationships" xmlns:p="http://schemas.openxmlformats.org/presentationml/2006/main">
  <p:tag name="AS_UNIQUEID" val="44"/>
</p:tagLst>
</file>

<file path=ppt/tags/tag38.xml><?xml version="1.0" encoding="utf-8"?>
<p:tagLst xmlns:a="http://schemas.openxmlformats.org/drawingml/2006/main" xmlns:r="http://schemas.openxmlformats.org/officeDocument/2006/relationships" xmlns:p="http://schemas.openxmlformats.org/presentationml/2006/main">
  <p:tag name="AS_UNIQUEID" val="46"/>
</p:tagLst>
</file>

<file path=ppt/tags/tag39.xml><?xml version="1.0" encoding="utf-8"?>
<p:tagLst xmlns:a="http://schemas.openxmlformats.org/drawingml/2006/main" xmlns:r="http://schemas.openxmlformats.org/officeDocument/2006/relationships" xmlns:p="http://schemas.openxmlformats.org/presentationml/2006/main">
  <p:tag name="AS_UNIQUEID" val="47"/>
</p:tagLst>
</file>

<file path=ppt/tags/tag4.xml><?xml version="1.0" encoding="utf-8"?>
<p:tagLst xmlns:a="http://schemas.openxmlformats.org/drawingml/2006/main" xmlns:r="http://schemas.openxmlformats.org/officeDocument/2006/relationships" xmlns:p="http://schemas.openxmlformats.org/presentationml/2006/main">
  <p:tag name="AS_UNIQUEID" val="4"/>
</p:tagLst>
</file>

<file path=ppt/tags/tag40.xml><?xml version="1.0" encoding="utf-8"?>
<p:tagLst xmlns:a="http://schemas.openxmlformats.org/drawingml/2006/main" xmlns:r="http://schemas.openxmlformats.org/officeDocument/2006/relationships" xmlns:p="http://schemas.openxmlformats.org/presentationml/2006/main">
  <p:tag name="AS_UNIQUEID" val="48"/>
</p:tagLst>
</file>

<file path=ppt/tags/tag41.xml><?xml version="1.0" encoding="utf-8"?>
<p:tagLst xmlns:a="http://schemas.openxmlformats.org/drawingml/2006/main" xmlns:r="http://schemas.openxmlformats.org/officeDocument/2006/relationships" xmlns:p="http://schemas.openxmlformats.org/presentationml/2006/main">
  <p:tag name="AS_UNIQUEID" val="49"/>
</p:tagLst>
</file>

<file path=ppt/tags/tag42.xml><?xml version="1.0" encoding="utf-8"?>
<p:tagLst xmlns:a="http://schemas.openxmlformats.org/drawingml/2006/main" xmlns:r="http://schemas.openxmlformats.org/officeDocument/2006/relationships" xmlns:p="http://schemas.openxmlformats.org/presentationml/2006/main">
  <p:tag name="AS_UNIQUEID" val="51"/>
</p:tagLst>
</file>

<file path=ppt/tags/tag43.xml><?xml version="1.0" encoding="utf-8"?>
<p:tagLst xmlns:a="http://schemas.openxmlformats.org/drawingml/2006/main" xmlns:r="http://schemas.openxmlformats.org/officeDocument/2006/relationships" xmlns:p="http://schemas.openxmlformats.org/presentationml/2006/main">
  <p:tag name="AS_UNIQUEID" val="52"/>
</p:tagLst>
</file>

<file path=ppt/tags/tag44.xml><?xml version="1.0" encoding="utf-8"?>
<p:tagLst xmlns:a="http://schemas.openxmlformats.org/drawingml/2006/main" xmlns:r="http://schemas.openxmlformats.org/officeDocument/2006/relationships" xmlns:p="http://schemas.openxmlformats.org/presentationml/2006/main">
  <p:tag name="AS_UNIQUEID" val="895"/>
</p:tagLst>
</file>

<file path=ppt/tags/tag45.xml><?xml version="1.0" encoding="utf-8"?>
<p:tagLst xmlns:a="http://schemas.openxmlformats.org/drawingml/2006/main" xmlns:r="http://schemas.openxmlformats.org/officeDocument/2006/relationships" xmlns:p="http://schemas.openxmlformats.org/presentationml/2006/main">
  <p:tag name="AS_UNIQUEID" val="896"/>
</p:tagLst>
</file>

<file path=ppt/tags/tag46.xml><?xml version="1.0" encoding="utf-8"?>
<p:tagLst xmlns:a="http://schemas.openxmlformats.org/drawingml/2006/main" xmlns:r="http://schemas.openxmlformats.org/officeDocument/2006/relationships" xmlns:p="http://schemas.openxmlformats.org/presentationml/2006/main">
  <p:tag name="AS_UNIQUEID" val="899"/>
</p:tagLst>
</file>

<file path=ppt/tags/tag47.xml><?xml version="1.0" encoding="utf-8"?>
<p:tagLst xmlns:a="http://schemas.openxmlformats.org/drawingml/2006/main" xmlns:r="http://schemas.openxmlformats.org/officeDocument/2006/relationships" xmlns:p="http://schemas.openxmlformats.org/presentationml/2006/main">
  <p:tag name="AS_UNIQUEID" val="900"/>
</p:tagLst>
</file>

<file path=ppt/tags/tag48.xml><?xml version="1.0" encoding="utf-8"?>
<p:tagLst xmlns:a="http://schemas.openxmlformats.org/drawingml/2006/main" xmlns:r="http://schemas.openxmlformats.org/officeDocument/2006/relationships" xmlns:p="http://schemas.openxmlformats.org/presentationml/2006/main">
  <p:tag name="AS_UNIQUEID" val="901"/>
</p:tagLst>
</file>

<file path=ppt/tags/tag49.xml><?xml version="1.0" encoding="utf-8"?>
<p:tagLst xmlns:a="http://schemas.openxmlformats.org/drawingml/2006/main" xmlns:r="http://schemas.openxmlformats.org/officeDocument/2006/relationships" xmlns:p="http://schemas.openxmlformats.org/presentationml/2006/main">
  <p:tag name="AS_UNIQUEID" val="903"/>
</p:tagLst>
</file>

<file path=ppt/tags/tag5.xml><?xml version="1.0" encoding="utf-8"?>
<p:tagLst xmlns:a="http://schemas.openxmlformats.org/drawingml/2006/main" xmlns:r="http://schemas.openxmlformats.org/officeDocument/2006/relationships" xmlns:p="http://schemas.openxmlformats.org/presentationml/2006/main">
  <p:tag name="AS_UNIQUEID" val="5"/>
</p:tagLst>
</file>

<file path=ppt/tags/tag50.xml><?xml version="1.0" encoding="utf-8"?>
<p:tagLst xmlns:a="http://schemas.openxmlformats.org/drawingml/2006/main" xmlns:r="http://schemas.openxmlformats.org/officeDocument/2006/relationships" xmlns:p="http://schemas.openxmlformats.org/presentationml/2006/main">
  <p:tag name="AS_UNIQUEID" val="904"/>
</p:tagLst>
</file>

<file path=ppt/tags/tag51.xml><?xml version="1.0" encoding="utf-8"?>
<p:tagLst xmlns:a="http://schemas.openxmlformats.org/drawingml/2006/main" xmlns:r="http://schemas.openxmlformats.org/officeDocument/2006/relationships" xmlns:p="http://schemas.openxmlformats.org/presentationml/2006/main">
  <p:tag name="AS_UNIQUEID" val="906"/>
</p:tagLst>
</file>

<file path=ppt/tags/tag52.xml><?xml version="1.0" encoding="utf-8"?>
<p:tagLst xmlns:a="http://schemas.openxmlformats.org/drawingml/2006/main" xmlns:r="http://schemas.openxmlformats.org/officeDocument/2006/relationships" xmlns:p="http://schemas.openxmlformats.org/presentationml/2006/main">
  <p:tag name="AS_UNIQUEID" val="907"/>
</p:tagLst>
</file>

<file path=ppt/tags/tag53.xml><?xml version="1.0" encoding="utf-8"?>
<p:tagLst xmlns:a="http://schemas.openxmlformats.org/drawingml/2006/main" xmlns:r="http://schemas.openxmlformats.org/officeDocument/2006/relationships" xmlns:p="http://schemas.openxmlformats.org/presentationml/2006/main">
  <p:tag name="AS_UNIQUEID" val="908"/>
</p:tagLst>
</file>

<file path=ppt/tags/tag54.xml><?xml version="1.0" encoding="utf-8"?>
<p:tagLst xmlns:a="http://schemas.openxmlformats.org/drawingml/2006/main" xmlns:r="http://schemas.openxmlformats.org/officeDocument/2006/relationships" xmlns:p="http://schemas.openxmlformats.org/presentationml/2006/main">
  <p:tag name="AS_UNIQUEID" val="909"/>
</p:tagLst>
</file>

<file path=ppt/tags/tag55.xml><?xml version="1.0" encoding="utf-8"?>
<p:tagLst xmlns:a="http://schemas.openxmlformats.org/drawingml/2006/main" xmlns:r="http://schemas.openxmlformats.org/officeDocument/2006/relationships" xmlns:p="http://schemas.openxmlformats.org/presentationml/2006/main">
  <p:tag name="AS_UNIQUEID" val="910"/>
</p:tagLst>
</file>

<file path=ppt/tags/tag56.xml><?xml version="1.0" encoding="utf-8"?>
<p:tagLst xmlns:a="http://schemas.openxmlformats.org/drawingml/2006/main" xmlns:r="http://schemas.openxmlformats.org/officeDocument/2006/relationships" xmlns:p="http://schemas.openxmlformats.org/presentationml/2006/main">
  <p:tag name="AS_UNIQUEID" val="911"/>
</p:tagLst>
</file>

<file path=ppt/tags/tag57.xml><?xml version="1.0" encoding="utf-8"?>
<p:tagLst xmlns:a="http://schemas.openxmlformats.org/drawingml/2006/main" xmlns:r="http://schemas.openxmlformats.org/officeDocument/2006/relationships" xmlns:p="http://schemas.openxmlformats.org/presentationml/2006/main">
  <p:tag name="AS_UNIQUEID" val="912"/>
</p:tagLst>
</file>

<file path=ppt/tags/tag58.xml><?xml version="1.0" encoding="utf-8"?>
<p:tagLst xmlns:a="http://schemas.openxmlformats.org/drawingml/2006/main" xmlns:r="http://schemas.openxmlformats.org/officeDocument/2006/relationships" xmlns:p="http://schemas.openxmlformats.org/presentationml/2006/main">
  <p:tag name="AS_UNIQUEID" val="913"/>
</p:tagLst>
</file>

<file path=ppt/tags/tag59.xml><?xml version="1.0" encoding="utf-8"?>
<p:tagLst xmlns:a="http://schemas.openxmlformats.org/drawingml/2006/main" xmlns:r="http://schemas.openxmlformats.org/officeDocument/2006/relationships" xmlns:p="http://schemas.openxmlformats.org/presentationml/2006/main">
  <p:tag name="AS_UNIQUEID" val="914"/>
</p:tagLst>
</file>

<file path=ppt/tags/tag6.xml><?xml version="1.0" encoding="utf-8"?>
<p:tagLst xmlns:a="http://schemas.openxmlformats.org/drawingml/2006/main" xmlns:r="http://schemas.openxmlformats.org/officeDocument/2006/relationships" xmlns:p="http://schemas.openxmlformats.org/presentationml/2006/main">
  <p:tag name="AS_UNIQUEID" val="7"/>
</p:tagLst>
</file>

<file path=ppt/tags/tag60.xml><?xml version="1.0" encoding="utf-8"?>
<p:tagLst xmlns:a="http://schemas.openxmlformats.org/drawingml/2006/main" xmlns:r="http://schemas.openxmlformats.org/officeDocument/2006/relationships" xmlns:p="http://schemas.openxmlformats.org/presentationml/2006/main">
  <p:tag name="AS_UNIQUEID" val="915"/>
</p:tagLst>
</file>

<file path=ppt/tags/tag61.xml><?xml version="1.0" encoding="utf-8"?>
<p:tagLst xmlns:a="http://schemas.openxmlformats.org/drawingml/2006/main" xmlns:r="http://schemas.openxmlformats.org/officeDocument/2006/relationships" xmlns:p="http://schemas.openxmlformats.org/presentationml/2006/main">
  <p:tag name="AS_UNIQUEID" val="917"/>
</p:tagLst>
</file>

<file path=ppt/tags/tag62.xml><?xml version="1.0" encoding="utf-8"?>
<p:tagLst xmlns:a="http://schemas.openxmlformats.org/drawingml/2006/main" xmlns:r="http://schemas.openxmlformats.org/officeDocument/2006/relationships" xmlns:p="http://schemas.openxmlformats.org/presentationml/2006/main">
  <p:tag name="AS_UNIQUEID" val="918"/>
</p:tagLst>
</file>

<file path=ppt/tags/tag63.xml><?xml version="1.0" encoding="utf-8"?>
<p:tagLst xmlns:a="http://schemas.openxmlformats.org/drawingml/2006/main" xmlns:r="http://schemas.openxmlformats.org/officeDocument/2006/relationships" xmlns:p="http://schemas.openxmlformats.org/presentationml/2006/main">
  <p:tag name="AS_UNIQUEID" val="919"/>
</p:tagLst>
</file>

<file path=ppt/tags/tag64.xml><?xml version="1.0" encoding="utf-8"?>
<p:tagLst xmlns:a="http://schemas.openxmlformats.org/drawingml/2006/main" xmlns:r="http://schemas.openxmlformats.org/officeDocument/2006/relationships" xmlns:p="http://schemas.openxmlformats.org/presentationml/2006/main">
  <p:tag name="AS_UNIQUEID" val="920"/>
</p:tagLst>
</file>

<file path=ppt/tags/tag65.xml><?xml version="1.0" encoding="utf-8"?>
<p:tagLst xmlns:a="http://schemas.openxmlformats.org/drawingml/2006/main" xmlns:r="http://schemas.openxmlformats.org/officeDocument/2006/relationships" xmlns:p="http://schemas.openxmlformats.org/presentationml/2006/main">
  <p:tag name="AS_UNIQUEID" val="922"/>
</p:tagLst>
</file>

<file path=ppt/tags/tag66.xml><?xml version="1.0" encoding="utf-8"?>
<p:tagLst xmlns:a="http://schemas.openxmlformats.org/drawingml/2006/main" xmlns:r="http://schemas.openxmlformats.org/officeDocument/2006/relationships" xmlns:p="http://schemas.openxmlformats.org/presentationml/2006/main">
  <p:tag name="AS_UNIQUEID" val="923"/>
</p:tagLst>
</file>

<file path=ppt/tags/tag67.xml><?xml version="1.0" encoding="utf-8"?>
<p:tagLst xmlns:a="http://schemas.openxmlformats.org/drawingml/2006/main" xmlns:r="http://schemas.openxmlformats.org/officeDocument/2006/relationships" xmlns:p="http://schemas.openxmlformats.org/presentationml/2006/main">
  <p:tag name="AS_UNIQUEID" val="924"/>
</p:tagLst>
</file>

<file path=ppt/tags/tag68.xml><?xml version="1.0" encoding="utf-8"?>
<p:tagLst xmlns:a="http://schemas.openxmlformats.org/drawingml/2006/main" xmlns:r="http://schemas.openxmlformats.org/officeDocument/2006/relationships" xmlns:p="http://schemas.openxmlformats.org/presentationml/2006/main">
  <p:tag name="AS_UNIQUEID" val="925"/>
</p:tagLst>
</file>

<file path=ppt/tags/tag69.xml><?xml version="1.0" encoding="utf-8"?>
<p:tagLst xmlns:a="http://schemas.openxmlformats.org/drawingml/2006/main" xmlns:r="http://schemas.openxmlformats.org/officeDocument/2006/relationships" xmlns:p="http://schemas.openxmlformats.org/presentationml/2006/main">
  <p:tag name="AS_UNIQUEID" val="926"/>
</p:tagLst>
</file>

<file path=ppt/tags/tag7.xml><?xml version="1.0" encoding="utf-8"?>
<p:tagLst xmlns:a="http://schemas.openxmlformats.org/drawingml/2006/main" xmlns:r="http://schemas.openxmlformats.org/officeDocument/2006/relationships" xmlns:p="http://schemas.openxmlformats.org/presentationml/2006/main">
  <p:tag name="AS_UNIQUEID" val="8"/>
</p:tagLst>
</file>

<file path=ppt/tags/tag70.xml><?xml version="1.0" encoding="utf-8"?>
<p:tagLst xmlns:a="http://schemas.openxmlformats.org/drawingml/2006/main" xmlns:r="http://schemas.openxmlformats.org/officeDocument/2006/relationships" xmlns:p="http://schemas.openxmlformats.org/presentationml/2006/main">
  <p:tag name="AS_UNIQUEID" val="927"/>
</p:tagLst>
</file>

<file path=ppt/tags/tag71.xml><?xml version="1.0" encoding="utf-8"?>
<p:tagLst xmlns:a="http://schemas.openxmlformats.org/drawingml/2006/main" xmlns:r="http://schemas.openxmlformats.org/officeDocument/2006/relationships" xmlns:p="http://schemas.openxmlformats.org/presentationml/2006/main">
  <p:tag name="AS_UNIQUEID" val="928"/>
</p:tagLst>
</file>

<file path=ppt/tags/tag72.xml><?xml version="1.0" encoding="utf-8"?>
<p:tagLst xmlns:a="http://schemas.openxmlformats.org/drawingml/2006/main" xmlns:r="http://schemas.openxmlformats.org/officeDocument/2006/relationships" xmlns:p="http://schemas.openxmlformats.org/presentationml/2006/main">
  <p:tag name="AS_UNIQUEID" val="929"/>
</p:tagLst>
</file>

<file path=ppt/tags/tag73.xml><?xml version="1.0" encoding="utf-8"?>
<p:tagLst xmlns:a="http://schemas.openxmlformats.org/drawingml/2006/main" xmlns:r="http://schemas.openxmlformats.org/officeDocument/2006/relationships" xmlns:p="http://schemas.openxmlformats.org/presentationml/2006/main">
  <p:tag name="AS_UNIQUEID" val="930"/>
</p:tagLst>
</file>

<file path=ppt/tags/tag74.xml><?xml version="1.0" encoding="utf-8"?>
<p:tagLst xmlns:a="http://schemas.openxmlformats.org/drawingml/2006/main" xmlns:r="http://schemas.openxmlformats.org/officeDocument/2006/relationships" xmlns:p="http://schemas.openxmlformats.org/presentationml/2006/main">
  <p:tag name="AS_UNIQUEID" val="932"/>
</p:tagLst>
</file>

<file path=ppt/tags/tag75.xml><?xml version="1.0" encoding="utf-8"?>
<p:tagLst xmlns:a="http://schemas.openxmlformats.org/drawingml/2006/main" xmlns:r="http://schemas.openxmlformats.org/officeDocument/2006/relationships" xmlns:p="http://schemas.openxmlformats.org/presentationml/2006/main">
  <p:tag name="AS_UNIQUEID" val="933"/>
</p:tagLst>
</file>

<file path=ppt/tags/tag76.xml><?xml version="1.0" encoding="utf-8"?>
<p:tagLst xmlns:a="http://schemas.openxmlformats.org/drawingml/2006/main" xmlns:r="http://schemas.openxmlformats.org/officeDocument/2006/relationships" xmlns:p="http://schemas.openxmlformats.org/presentationml/2006/main">
  <p:tag name="AS_UNIQUEID" val="935"/>
</p:tagLst>
</file>

<file path=ppt/tags/tag77.xml><?xml version="1.0" encoding="utf-8"?>
<p:tagLst xmlns:a="http://schemas.openxmlformats.org/drawingml/2006/main" xmlns:r="http://schemas.openxmlformats.org/officeDocument/2006/relationships" xmlns:p="http://schemas.openxmlformats.org/presentationml/2006/main">
  <p:tag name="AS_UNIQUEID" val="936"/>
</p:tagLst>
</file>

<file path=ppt/tags/tag78.xml><?xml version="1.0" encoding="utf-8"?>
<p:tagLst xmlns:a="http://schemas.openxmlformats.org/drawingml/2006/main" xmlns:r="http://schemas.openxmlformats.org/officeDocument/2006/relationships" xmlns:p="http://schemas.openxmlformats.org/presentationml/2006/main">
  <p:tag name="AS_UNIQUEID" val="937"/>
</p:tagLst>
</file>

<file path=ppt/tags/tag79.xml><?xml version="1.0" encoding="utf-8"?>
<p:tagLst xmlns:a="http://schemas.openxmlformats.org/drawingml/2006/main" xmlns:r="http://schemas.openxmlformats.org/officeDocument/2006/relationships" xmlns:p="http://schemas.openxmlformats.org/presentationml/2006/main">
  <p:tag name="AS_UNIQUEID" val="938"/>
</p:tagLst>
</file>

<file path=ppt/tags/tag8.xml><?xml version="1.0" encoding="utf-8"?>
<p:tagLst xmlns:a="http://schemas.openxmlformats.org/drawingml/2006/main" xmlns:r="http://schemas.openxmlformats.org/officeDocument/2006/relationships" xmlns:p="http://schemas.openxmlformats.org/presentationml/2006/main">
  <p:tag name="AS_UNIQUEID" val="9"/>
</p:tagLst>
</file>

<file path=ppt/tags/tag80.xml><?xml version="1.0" encoding="utf-8"?>
<p:tagLst xmlns:a="http://schemas.openxmlformats.org/drawingml/2006/main" xmlns:r="http://schemas.openxmlformats.org/officeDocument/2006/relationships" xmlns:p="http://schemas.openxmlformats.org/presentationml/2006/main">
  <p:tag name="AS_UNIQUEID" val="939"/>
</p:tagLst>
</file>

<file path=ppt/tags/tag81.xml><?xml version="1.0" encoding="utf-8"?>
<p:tagLst xmlns:a="http://schemas.openxmlformats.org/drawingml/2006/main" xmlns:r="http://schemas.openxmlformats.org/officeDocument/2006/relationships" xmlns:p="http://schemas.openxmlformats.org/presentationml/2006/main">
  <p:tag name="AS_UNIQUEID" val="940"/>
</p:tagLst>
</file>

<file path=ppt/tags/tag82.xml><?xml version="1.0" encoding="utf-8"?>
<p:tagLst xmlns:a="http://schemas.openxmlformats.org/drawingml/2006/main" xmlns:r="http://schemas.openxmlformats.org/officeDocument/2006/relationships" xmlns:p="http://schemas.openxmlformats.org/presentationml/2006/main">
  <p:tag name="AS_UNIQUEID" val="942"/>
</p:tagLst>
</file>

<file path=ppt/tags/tag83.xml><?xml version="1.0" encoding="utf-8"?>
<p:tagLst xmlns:a="http://schemas.openxmlformats.org/drawingml/2006/main" xmlns:r="http://schemas.openxmlformats.org/officeDocument/2006/relationships" xmlns:p="http://schemas.openxmlformats.org/presentationml/2006/main">
  <p:tag name="AS_UNIQUEID" val="943"/>
</p:tagLst>
</file>

<file path=ppt/tags/tag84.xml><?xml version="1.0" encoding="utf-8"?>
<p:tagLst xmlns:a="http://schemas.openxmlformats.org/drawingml/2006/main" xmlns:r="http://schemas.openxmlformats.org/officeDocument/2006/relationships" xmlns:p="http://schemas.openxmlformats.org/presentationml/2006/main">
  <p:tag name="AS_UNIQUEID" val="944"/>
</p:tagLst>
</file>

<file path=ppt/tags/tag85.xml><?xml version="1.0" encoding="utf-8"?>
<p:tagLst xmlns:a="http://schemas.openxmlformats.org/drawingml/2006/main" xmlns:r="http://schemas.openxmlformats.org/officeDocument/2006/relationships" xmlns:p="http://schemas.openxmlformats.org/presentationml/2006/main">
  <p:tag name="AS_UNIQUEID" val="945"/>
</p:tagLst>
</file>

<file path=ppt/tags/tag86.xml><?xml version="1.0" encoding="utf-8"?>
<p:tagLst xmlns:a="http://schemas.openxmlformats.org/drawingml/2006/main" xmlns:r="http://schemas.openxmlformats.org/officeDocument/2006/relationships" xmlns:p="http://schemas.openxmlformats.org/presentationml/2006/main">
  <p:tag name="AS_UNIQUEID" val="946"/>
</p:tagLst>
</file>

<file path=ppt/tags/tag87.xml><?xml version="1.0" encoding="utf-8"?>
<p:tagLst xmlns:a="http://schemas.openxmlformats.org/drawingml/2006/main" xmlns:r="http://schemas.openxmlformats.org/officeDocument/2006/relationships" xmlns:p="http://schemas.openxmlformats.org/presentationml/2006/main">
  <p:tag name="AS_UNIQUEID" val="947"/>
</p:tagLst>
</file>

<file path=ppt/tags/tag88.xml><?xml version="1.0" encoding="utf-8"?>
<p:tagLst xmlns:a="http://schemas.openxmlformats.org/drawingml/2006/main" xmlns:r="http://schemas.openxmlformats.org/officeDocument/2006/relationships" xmlns:p="http://schemas.openxmlformats.org/presentationml/2006/main">
  <p:tag name="AS_UNIQUEID" val="948"/>
</p:tagLst>
</file>

<file path=ppt/tags/tag89.xml><?xml version="1.0" encoding="utf-8"?>
<p:tagLst xmlns:a="http://schemas.openxmlformats.org/drawingml/2006/main" xmlns:r="http://schemas.openxmlformats.org/officeDocument/2006/relationships" xmlns:p="http://schemas.openxmlformats.org/presentationml/2006/main">
  <p:tag name="AS_UNIQUEID" val="949"/>
</p:tagLst>
</file>

<file path=ppt/tags/tag9.xml><?xml version="1.0" encoding="utf-8"?>
<p:tagLst xmlns:a="http://schemas.openxmlformats.org/drawingml/2006/main" xmlns:r="http://schemas.openxmlformats.org/officeDocument/2006/relationships" xmlns:p="http://schemas.openxmlformats.org/presentationml/2006/main">
  <p:tag name="AS_UNIQUEID" val="10"/>
</p:tagLst>
</file>

<file path=ppt/tags/tag90.xml><?xml version="1.0" encoding="utf-8"?>
<p:tagLst xmlns:a="http://schemas.openxmlformats.org/drawingml/2006/main" xmlns:r="http://schemas.openxmlformats.org/officeDocument/2006/relationships" xmlns:p="http://schemas.openxmlformats.org/presentationml/2006/main">
  <p:tag name="AS_UNIQUEID" val="951"/>
</p:tagLst>
</file>

<file path=ppt/tags/tag91.xml><?xml version="1.0" encoding="utf-8"?>
<p:tagLst xmlns:a="http://schemas.openxmlformats.org/drawingml/2006/main" xmlns:r="http://schemas.openxmlformats.org/officeDocument/2006/relationships" xmlns:p="http://schemas.openxmlformats.org/presentationml/2006/main">
  <p:tag name="AS_UNIQUEID" val="952"/>
</p:tagLst>
</file>

<file path=ppt/tags/tag92.xml><?xml version="1.0" encoding="utf-8"?>
<p:tagLst xmlns:a="http://schemas.openxmlformats.org/drawingml/2006/main" xmlns:r="http://schemas.openxmlformats.org/officeDocument/2006/relationships" xmlns:p="http://schemas.openxmlformats.org/presentationml/2006/main">
  <p:tag name="AS_UNIQUEID" val="953"/>
</p:tagLst>
</file>

<file path=ppt/tags/tag93.xml><?xml version="1.0" encoding="utf-8"?>
<p:tagLst xmlns:a="http://schemas.openxmlformats.org/drawingml/2006/main" xmlns:r="http://schemas.openxmlformats.org/officeDocument/2006/relationships" xmlns:p="http://schemas.openxmlformats.org/presentationml/2006/main">
  <p:tag name="AS_UNIQUEID" val="955"/>
</p:tagLst>
</file>

<file path=ppt/tags/tag94.xml><?xml version="1.0" encoding="utf-8"?>
<p:tagLst xmlns:a="http://schemas.openxmlformats.org/drawingml/2006/main" xmlns:r="http://schemas.openxmlformats.org/officeDocument/2006/relationships" xmlns:p="http://schemas.openxmlformats.org/presentationml/2006/main">
  <p:tag name="AS_UNIQUEID" val="956"/>
</p:tagLst>
</file>

<file path=ppt/tags/tag95.xml><?xml version="1.0" encoding="utf-8"?>
<p:tagLst xmlns:a="http://schemas.openxmlformats.org/drawingml/2006/main" xmlns:r="http://schemas.openxmlformats.org/officeDocument/2006/relationships" xmlns:p="http://schemas.openxmlformats.org/presentationml/2006/main">
  <p:tag name="AS_UNIQUEID" val="957"/>
</p:tagLst>
</file>

<file path=ppt/tags/tag96.xml><?xml version="1.0" encoding="utf-8"?>
<p:tagLst xmlns:a="http://schemas.openxmlformats.org/drawingml/2006/main" xmlns:r="http://schemas.openxmlformats.org/officeDocument/2006/relationships" xmlns:p="http://schemas.openxmlformats.org/presentationml/2006/main">
  <p:tag name="AS_UNIQUEID" val="959"/>
</p:tagLst>
</file>

<file path=ppt/tags/tag97.xml><?xml version="1.0" encoding="utf-8"?>
<p:tagLst xmlns:a="http://schemas.openxmlformats.org/drawingml/2006/main" xmlns:r="http://schemas.openxmlformats.org/officeDocument/2006/relationships" xmlns:p="http://schemas.openxmlformats.org/presentationml/2006/main">
  <p:tag name="AS_UNIQUEID" val="960"/>
</p:tagLst>
</file>

<file path=ppt/tags/tag98.xml><?xml version="1.0" encoding="utf-8"?>
<p:tagLst xmlns:a="http://schemas.openxmlformats.org/drawingml/2006/main" xmlns:r="http://schemas.openxmlformats.org/officeDocument/2006/relationships" xmlns:p="http://schemas.openxmlformats.org/presentationml/2006/main">
  <p:tag name="AS_UNIQUEID" val="961"/>
</p:tagLst>
</file>

<file path=ppt/tags/tag99.xml><?xml version="1.0" encoding="utf-8"?>
<p:tagLst xmlns:a="http://schemas.openxmlformats.org/drawingml/2006/main" xmlns:r="http://schemas.openxmlformats.org/officeDocument/2006/relationships" xmlns:p="http://schemas.openxmlformats.org/presentationml/2006/main">
  <p:tag name="AS_UNIQUEID" val="9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22365</TotalTime>
  <Words>5639</Words>
  <Application>Microsoft Macintosh PowerPoint</Application>
  <PresentationFormat>Widescreen</PresentationFormat>
  <Paragraphs>368</Paragraphs>
  <Slides>60</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Quattrocento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245</cp:revision>
  <cp:lastPrinted>2021-10-19T12:42:35Z</cp:lastPrinted>
  <dcterms:created xsi:type="dcterms:W3CDTF">2019-11-20T14:08:21Z</dcterms:created>
  <dcterms:modified xsi:type="dcterms:W3CDTF">2022-01-13T13:34:18Z</dcterms:modified>
</cp:coreProperties>
</file>