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75"/>
  </p:notesMasterIdLst>
  <p:handoutMasterIdLst>
    <p:handoutMasterId r:id="rId76"/>
  </p:handoutMasterIdLst>
  <p:sldIdLst>
    <p:sldId id="275" r:id="rId2"/>
    <p:sldId id="569" r:id="rId3"/>
    <p:sldId id="292" r:id="rId4"/>
    <p:sldId id="342" r:id="rId5"/>
    <p:sldId id="343" r:id="rId6"/>
    <p:sldId id="346" r:id="rId7"/>
    <p:sldId id="570" r:id="rId8"/>
    <p:sldId id="571" r:id="rId9"/>
    <p:sldId id="572" r:id="rId10"/>
    <p:sldId id="573" r:id="rId11"/>
    <p:sldId id="574" r:id="rId12"/>
    <p:sldId id="575" r:id="rId13"/>
    <p:sldId id="345" r:id="rId14"/>
    <p:sldId id="347" r:id="rId15"/>
    <p:sldId id="349" r:id="rId16"/>
    <p:sldId id="301" r:id="rId17"/>
    <p:sldId id="559" r:id="rId18"/>
    <p:sldId id="351" r:id="rId19"/>
    <p:sldId id="352" r:id="rId20"/>
    <p:sldId id="353" r:id="rId21"/>
    <p:sldId id="354" r:id="rId22"/>
    <p:sldId id="355" r:id="rId23"/>
    <p:sldId id="356" r:id="rId24"/>
    <p:sldId id="357" r:id="rId25"/>
    <p:sldId id="576" r:id="rId26"/>
    <p:sldId id="358" r:id="rId27"/>
    <p:sldId id="359" r:id="rId28"/>
    <p:sldId id="360" r:id="rId29"/>
    <p:sldId id="361" r:id="rId30"/>
    <p:sldId id="400" r:id="rId31"/>
    <p:sldId id="291" r:id="rId32"/>
    <p:sldId id="370" r:id="rId33"/>
    <p:sldId id="371" r:id="rId34"/>
    <p:sldId id="372" r:id="rId35"/>
    <p:sldId id="373" r:id="rId36"/>
    <p:sldId id="374" r:id="rId37"/>
    <p:sldId id="375" r:id="rId38"/>
    <p:sldId id="568" r:id="rId39"/>
    <p:sldId id="378" r:id="rId40"/>
    <p:sldId id="379" r:id="rId41"/>
    <p:sldId id="380" r:id="rId42"/>
    <p:sldId id="381" r:id="rId43"/>
    <p:sldId id="382" r:id="rId44"/>
    <p:sldId id="383" r:id="rId45"/>
    <p:sldId id="384" r:id="rId46"/>
    <p:sldId id="293" r:id="rId47"/>
    <p:sldId id="385" r:id="rId48"/>
    <p:sldId id="386" r:id="rId49"/>
    <p:sldId id="388" r:id="rId50"/>
    <p:sldId id="389" r:id="rId51"/>
    <p:sldId id="390" r:id="rId52"/>
    <p:sldId id="391" r:id="rId53"/>
    <p:sldId id="392" r:id="rId54"/>
    <p:sldId id="299" r:id="rId55"/>
    <p:sldId id="393" r:id="rId56"/>
    <p:sldId id="395" r:id="rId57"/>
    <p:sldId id="396" r:id="rId58"/>
    <p:sldId id="397" r:id="rId59"/>
    <p:sldId id="398" r:id="rId60"/>
    <p:sldId id="399" r:id="rId61"/>
    <p:sldId id="300" r:id="rId62"/>
    <p:sldId id="401" r:id="rId63"/>
    <p:sldId id="402" r:id="rId64"/>
    <p:sldId id="403" r:id="rId65"/>
    <p:sldId id="404" r:id="rId66"/>
    <p:sldId id="405" r:id="rId67"/>
    <p:sldId id="407" r:id="rId68"/>
    <p:sldId id="409" r:id="rId69"/>
    <p:sldId id="411" r:id="rId70"/>
    <p:sldId id="412" r:id="rId71"/>
    <p:sldId id="413" r:id="rId72"/>
    <p:sldId id="415" r:id="rId73"/>
    <p:sldId id="414" r:id="rId74"/>
  </p:sldIdLst>
  <p:sldSz cx="12192000" cy="6858000"/>
  <p:notesSz cx="6858000" cy="9144000"/>
  <p:custDataLst>
    <p:tags r:id="rId7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la Casey" initials="OC" lastIdx="0" clrIdx="0">
    <p:extLst>
      <p:ext uri="{19B8F6BF-5375-455C-9EA6-DF929625EA0E}">
        <p15:presenceInfo xmlns:p15="http://schemas.microsoft.com/office/powerpoint/2012/main" userId="S::orla@momentumconsulting.ie::ee9f56f0-43a2-47ae-a5b8-d4a7d2f5ce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9AA"/>
    <a:srgbClr val="B6DFBB"/>
    <a:srgbClr val="FFFFFF"/>
    <a:srgbClr val="EBEBED"/>
    <a:srgbClr val="92D6D8"/>
    <a:srgbClr val="E6C9D8"/>
    <a:srgbClr val="8BC34A"/>
    <a:srgbClr val="5C15EB"/>
    <a:srgbClr val="017E35"/>
    <a:srgbClr val="0096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31" autoAdjust="0"/>
    <p:restoredTop sz="94729"/>
  </p:normalViewPr>
  <p:slideViewPr>
    <p:cSldViewPr snapToGrid="0" snapToObjects="1">
      <p:cViewPr varScale="1">
        <p:scale>
          <a:sx n="128" d="100"/>
          <a:sy n="128" d="100"/>
        </p:scale>
        <p:origin x="1104" y="176"/>
      </p:cViewPr>
      <p:guideLst/>
    </p:cSldViewPr>
  </p:slideViewPr>
  <p:notesTextViewPr>
    <p:cViewPr>
      <p:scale>
        <a:sx n="1" d="1"/>
        <a:sy n="1" d="1"/>
      </p:scale>
      <p:origin x="0" y="0"/>
    </p:cViewPr>
  </p:notesTextViewPr>
  <p:sorterViewPr>
    <p:cViewPr>
      <p:scale>
        <a:sx n="59" d="100"/>
        <a:sy n="59" d="100"/>
      </p:scale>
      <p:origin x="0" y="-600"/>
    </p:cViewPr>
  </p:sorterViewPr>
  <p:notesViewPr>
    <p:cSldViewPr snapToGrid="0" snapToObjects="1">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B389A-D6F2-440E-AD65-638FC3089FCA}" type="doc">
      <dgm:prSet loTypeId="urn:microsoft.com/office/officeart/2005/8/layout/hProcess11" loCatId="process" qsTypeId="urn:microsoft.com/office/officeart/2005/8/quickstyle/simple1" qsCatId="simple" csTypeId="urn:microsoft.com/office/officeart/2005/8/colors/accent5_1" csCatId="accent5" phldr="1"/>
      <dgm:spPr/>
      <dgm:t>
        <a:bodyPr/>
        <a:lstStyle/>
        <a:p>
          <a:endParaRPr/>
        </a:p>
      </dgm:t>
    </dgm:pt>
    <dgm:pt modelId="{4658773C-5B68-41FA-8EA5-505A6EA8B2FB}" type="parTrans" cxnId="{F5D0B947-BE1D-4133-B447-69E8D35FF343}">
      <dgm:prSet/>
      <dgm:spPr/>
      <dgm:t>
        <a:bodyPr/>
        <a:lstStyle/>
        <a:p>
          <a:endParaRPr lang="en-GB"/>
        </a:p>
      </dgm:t>
    </dgm:pt>
    <dgm:pt modelId="{303FBB8A-3407-44BC-A5D3-99FB58DBE345}">
      <dgm:prSet phldrT="[Text]" custT="1"/>
      <dgm:spPr/>
      <dgm:t>
        <a:bodyPr>
          <a:noAutofit/>
        </a:bodyPr>
        <a:lstStyle/>
        <a:p>
          <a:pPr rtl="0"/>
          <a:r>
            <a:rPr lang="fr" sz="1800" b="0" i="0" u="none" strike="noStrike">
              <a:highlight>
                <a:srgbClr val="000000">
                  <a:alpha val="0"/>
                </a:srgbClr>
              </a:highlight>
              <a:latin typeface="Calibri"/>
            </a:rPr>
            <a:t>1</a:t>
          </a:r>
        </a:p>
      </dgm:t>
    </dgm:pt>
    <dgm:pt modelId="{6FF4115E-D7E9-4E4D-81A4-5AD07622FBE2}" type="sibTrans" cxnId="{F5D0B947-BE1D-4133-B447-69E8D35FF343}">
      <dgm:prSet/>
      <dgm:spPr/>
      <dgm:t>
        <a:bodyPr/>
        <a:lstStyle/>
        <a:p>
          <a:endParaRPr lang="en-GB"/>
        </a:p>
      </dgm:t>
    </dgm:pt>
    <dgm:pt modelId="{2EE3751A-DEAC-4FB5-B988-E7990096D9B8}" type="parTrans" cxnId="{5F0A540F-E412-4C74-95D8-9BBCD0FBD588}">
      <dgm:prSet/>
      <dgm:spPr/>
      <dgm:t>
        <a:bodyPr/>
        <a:lstStyle/>
        <a:p>
          <a:endParaRPr lang="en-GB"/>
        </a:p>
      </dgm:t>
    </dgm:pt>
    <dgm:pt modelId="{61BFFA29-8800-4288-AE8A-2BFA5CD3C6F2}">
      <dgm:prSet phldrT="[Text]" custT="1"/>
      <dgm:spPr/>
      <dgm:t>
        <a:bodyPr>
          <a:noAutofit/>
        </a:bodyPr>
        <a:lstStyle/>
        <a:p>
          <a:pPr rtl="0"/>
          <a:r>
            <a:rPr lang="fr" sz="1800" b="0" i="0" u="none" strike="noStrike">
              <a:highlight>
                <a:srgbClr val="000000">
                  <a:alpha val="0"/>
                </a:srgbClr>
              </a:highlight>
              <a:latin typeface="Calibri"/>
            </a:rPr>
            <a:t>2</a:t>
          </a:r>
        </a:p>
      </dgm:t>
    </dgm:pt>
    <dgm:pt modelId="{215360C8-CD7B-4224-A71E-6D9309450A9B}" type="sibTrans" cxnId="{5F0A540F-E412-4C74-95D8-9BBCD0FBD588}">
      <dgm:prSet/>
      <dgm:spPr/>
      <dgm:t>
        <a:bodyPr/>
        <a:lstStyle/>
        <a:p>
          <a:endParaRPr lang="en-GB"/>
        </a:p>
      </dgm:t>
    </dgm:pt>
    <dgm:pt modelId="{1CFE0BDE-DAA7-46E8-B269-935E4167DBA5}" type="parTrans" cxnId="{C70C4C4D-3E6F-4755-92A1-8292BB8D1C5E}">
      <dgm:prSet/>
      <dgm:spPr/>
      <dgm:t>
        <a:bodyPr/>
        <a:lstStyle/>
        <a:p>
          <a:endParaRPr lang="en-GB"/>
        </a:p>
      </dgm:t>
    </dgm:pt>
    <dgm:pt modelId="{AF8C7370-CFAE-45DA-9EA5-312E3B910158}">
      <dgm:prSet phldrT="[Text]" custT="1"/>
      <dgm:spPr/>
      <dgm:t>
        <a:bodyPr>
          <a:noAutofit/>
        </a:bodyPr>
        <a:lstStyle/>
        <a:p>
          <a:pPr rtl="0"/>
          <a:r>
            <a:rPr lang="fr" sz="1800" b="0" i="0" u="none" strike="noStrike">
              <a:highlight>
                <a:srgbClr val="000000">
                  <a:alpha val="0"/>
                </a:srgbClr>
              </a:highlight>
              <a:latin typeface="Calibri"/>
            </a:rPr>
            <a:t>3</a:t>
          </a:r>
        </a:p>
      </dgm:t>
    </dgm:pt>
    <dgm:pt modelId="{59BE7D90-006D-47A7-9696-1DA94F6484AF}" type="sibTrans" cxnId="{C70C4C4D-3E6F-4755-92A1-8292BB8D1C5E}">
      <dgm:prSet/>
      <dgm:spPr/>
      <dgm:t>
        <a:bodyPr/>
        <a:lstStyle/>
        <a:p>
          <a:endParaRPr lang="en-GB"/>
        </a:p>
      </dgm:t>
    </dgm:pt>
    <dgm:pt modelId="{C2CB07B9-9F26-4F37-BB14-20474E75C5C2}" type="pres">
      <dgm:prSet presAssocID="{4CEB389A-D6F2-440E-AD65-638FC3089FCA}" presName="Name0" presStyleCnt="0">
        <dgm:presLayoutVars>
          <dgm:dir/>
          <dgm:resizeHandles val="exact"/>
        </dgm:presLayoutVars>
      </dgm:prSet>
      <dgm:spPr/>
    </dgm:pt>
    <dgm:pt modelId="{DA35BD15-458D-4F4F-8901-68E68FB79A97}" type="pres">
      <dgm:prSet presAssocID="{4CEB389A-D6F2-440E-AD65-638FC3089FCA}" presName="arrow" presStyleLbl="bgShp" presStyleIdx="0" presStyleCnt="1"/>
      <dgm:spPr/>
    </dgm:pt>
    <dgm:pt modelId="{C0332D2B-9835-426F-8B0E-EA44BD024511}" type="pres">
      <dgm:prSet presAssocID="{4CEB389A-D6F2-440E-AD65-638FC3089FCA}" presName="points" presStyleCnt="0"/>
      <dgm:spPr/>
    </dgm:pt>
    <dgm:pt modelId="{9083745E-E2EC-478D-9069-9C6B50B378DC}" type="pres">
      <dgm:prSet presAssocID="{303FBB8A-3407-44BC-A5D3-99FB58DBE345}" presName="compositeA" presStyleCnt="0"/>
      <dgm:spPr/>
    </dgm:pt>
    <dgm:pt modelId="{96149442-B852-41A0-925A-20F18094993B}" type="pres">
      <dgm:prSet presAssocID="{303FBB8A-3407-44BC-A5D3-99FB58DBE345}" presName="textA" presStyleLbl="revTx" presStyleIdx="0" presStyleCnt="3">
        <dgm:presLayoutVars>
          <dgm:bulletEnabled val="1"/>
        </dgm:presLayoutVars>
      </dgm:prSet>
      <dgm:spPr/>
    </dgm:pt>
    <dgm:pt modelId="{910F60F3-354E-4DFF-A859-6100D5EB9052}" type="pres">
      <dgm:prSet presAssocID="{303FBB8A-3407-44BC-A5D3-99FB58DBE345}" presName="circleA" presStyleLbl="node1" presStyleIdx="0" presStyleCnt="3"/>
      <dgm:spPr/>
    </dgm:pt>
    <dgm:pt modelId="{9722B7A8-446D-4687-B000-9C397A80A3AB}" type="pres">
      <dgm:prSet presAssocID="{303FBB8A-3407-44BC-A5D3-99FB58DBE345}" presName="spaceA" presStyleCnt="0"/>
      <dgm:spPr/>
    </dgm:pt>
    <dgm:pt modelId="{8186BE76-A69C-4116-B196-B7CDBD18CCCF}" type="pres">
      <dgm:prSet presAssocID="{6FF4115E-D7E9-4E4D-81A4-5AD07622FBE2}" presName="space" presStyleCnt="0"/>
      <dgm:spPr/>
    </dgm:pt>
    <dgm:pt modelId="{50C53D90-1FD8-4F7A-ACB6-12C049231B4D}" type="pres">
      <dgm:prSet presAssocID="{61BFFA29-8800-4288-AE8A-2BFA5CD3C6F2}" presName="compositeB" presStyleCnt="0"/>
      <dgm:spPr/>
    </dgm:pt>
    <dgm:pt modelId="{EC166F5A-38D5-46EA-B413-136E0D381710}" type="pres">
      <dgm:prSet presAssocID="{61BFFA29-8800-4288-AE8A-2BFA5CD3C6F2}" presName="textB" presStyleLbl="revTx" presStyleIdx="1" presStyleCnt="3" custLinFactY="-42461" custLinFactNeighborX="-190" custLinFactNeighborY="-100000">
        <dgm:presLayoutVars>
          <dgm:bulletEnabled val="1"/>
        </dgm:presLayoutVars>
      </dgm:prSet>
      <dgm:spPr/>
    </dgm:pt>
    <dgm:pt modelId="{675F97E8-DCEC-4930-96BA-FBB41E72AF08}" type="pres">
      <dgm:prSet presAssocID="{61BFFA29-8800-4288-AE8A-2BFA5CD3C6F2}" presName="circleB" presStyleLbl="node1" presStyleIdx="1" presStyleCnt="3"/>
      <dgm:spPr/>
    </dgm:pt>
    <dgm:pt modelId="{C7AEFD5D-B757-4CCA-B194-8D3E8CD43CEF}" type="pres">
      <dgm:prSet presAssocID="{61BFFA29-8800-4288-AE8A-2BFA5CD3C6F2}" presName="spaceB" presStyleCnt="0"/>
      <dgm:spPr/>
    </dgm:pt>
    <dgm:pt modelId="{A738B0DE-B31B-4686-87BC-B7858C872AF5}" type="pres">
      <dgm:prSet presAssocID="{215360C8-CD7B-4224-A71E-6D9309450A9B}" presName="space" presStyleCnt="0"/>
      <dgm:spPr/>
    </dgm:pt>
    <dgm:pt modelId="{227F97AE-F8B8-47A8-84A5-5847F9C3594B}" type="pres">
      <dgm:prSet presAssocID="{AF8C7370-CFAE-45DA-9EA5-312E3B910158}" presName="compositeA" presStyleCnt="0"/>
      <dgm:spPr/>
    </dgm:pt>
    <dgm:pt modelId="{549F78BB-0848-415A-AB5A-6CCAB5E29F3F}" type="pres">
      <dgm:prSet presAssocID="{AF8C7370-CFAE-45DA-9EA5-312E3B910158}" presName="textA" presStyleLbl="revTx" presStyleIdx="2" presStyleCnt="3">
        <dgm:presLayoutVars>
          <dgm:bulletEnabled val="1"/>
        </dgm:presLayoutVars>
      </dgm:prSet>
      <dgm:spPr/>
    </dgm:pt>
    <dgm:pt modelId="{9A87EEF5-298A-48D2-9518-0DCF2FCB7ACE}" type="pres">
      <dgm:prSet presAssocID="{AF8C7370-CFAE-45DA-9EA5-312E3B910158}" presName="circleA" presStyleLbl="node1" presStyleIdx="2" presStyleCnt="3"/>
      <dgm:spPr/>
    </dgm:pt>
    <dgm:pt modelId="{C62E2B0A-F38E-4DEB-8E59-13C4C22D3A34}" type="pres">
      <dgm:prSet presAssocID="{AF8C7370-CFAE-45DA-9EA5-312E3B910158}" presName="spaceA" presStyleCnt="0"/>
      <dgm:spPr/>
    </dgm:pt>
  </dgm:ptLst>
  <dgm:cxnLst>
    <dgm:cxn modelId="{5F0A540F-E412-4C74-95D8-9BBCD0FBD588}" srcId="{4CEB389A-D6F2-440E-AD65-638FC3089FCA}" destId="{61BFFA29-8800-4288-AE8A-2BFA5CD3C6F2}" srcOrd="1" destOrd="0" parTransId="{2EE3751A-DEAC-4FB5-B988-E7990096D9B8}" sibTransId="{215360C8-CD7B-4224-A71E-6D9309450A9B}"/>
    <dgm:cxn modelId="{491BEB42-B1ED-41C2-8D63-6958D34819B4}" type="presOf" srcId="{61BFFA29-8800-4288-AE8A-2BFA5CD3C6F2}" destId="{EC166F5A-38D5-46EA-B413-136E0D381710}" srcOrd="0" destOrd="0" presId="urn:microsoft.com/office/officeart/2005/8/layout/hProcess11"/>
    <dgm:cxn modelId="{9031D345-F9F5-47D4-8A29-1F7F2E3A1C79}" type="presOf" srcId="{4CEB389A-D6F2-440E-AD65-638FC3089FCA}" destId="{C2CB07B9-9F26-4F37-BB14-20474E75C5C2}" srcOrd="0" destOrd="0" presId="urn:microsoft.com/office/officeart/2005/8/layout/hProcess11"/>
    <dgm:cxn modelId="{F5D0B947-BE1D-4133-B447-69E8D35FF343}" srcId="{4CEB389A-D6F2-440E-AD65-638FC3089FCA}" destId="{303FBB8A-3407-44BC-A5D3-99FB58DBE345}" srcOrd="0" destOrd="0" parTransId="{4658773C-5B68-41FA-8EA5-505A6EA8B2FB}" sibTransId="{6FF4115E-D7E9-4E4D-81A4-5AD07622FBE2}"/>
    <dgm:cxn modelId="{C70C4C4D-3E6F-4755-92A1-8292BB8D1C5E}" srcId="{4CEB389A-D6F2-440E-AD65-638FC3089FCA}" destId="{AF8C7370-CFAE-45DA-9EA5-312E3B910158}" srcOrd="2" destOrd="0" parTransId="{1CFE0BDE-DAA7-46E8-B269-935E4167DBA5}" sibTransId="{59BE7D90-006D-47A7-9696-1DA94F6484AF}"/>
    <dgm:cxn modelId="{8ECE68D3-7413-4F8E-B5D9-79F4EC109491}" type="presOf" srcId="{AF8C7370-CFAE-45DA-9EA5-312E3B910158}" destId="{549F78BB-0848-415A-AB5A-6CCAB5E29F3F}" srcOrd="0" destOrd="0" presId="urn:microsoft.com/office/officeart/2005/8/layout/hProcess11"/>
    <dgm:cxn modelId="{5612A5FF-E19B-4E8A-8853-DDF85F222DCB}" type="presOf" srcId="{303FBB8A-3407-44BC-A5D3-99FB58DBE345}" destId="{96149442-B852-41A0-925A-20F18094993B}" srcOrd="0" destOrd="0" presId="urn:microsoft.com/office/officeart/2005/8/layout/hProcess11"/>
    <dgm:cxn modelId="{4407D34F-9D54-4BD7-8D37-02CE2B90B130}" type="presParOf" srcId="{C2CB07B9-9F26-4F37-BB14-20474E75C5C2}" destId="{DA35BD15-458D-4F4F-8901-68E68FB79A97}" srcOrd="0" destOrd="0" presId="urn:microsoft.com/office/officeart/2005/8/layout/hProcess11"/>
    <dgm:cxn modelId="{8BD71DEE-37F8-4D7A-A405-579B06AA7762}" type="presParOf" srcId="{C2CB07B9-9F26-4F37-BB14-20474E75C5C2}" destId="{C0332D2B-9835-426F-8B0E-EA44BD024511}" srcOrd="1" destOrd="0" presId="urn:microsoft.com/office/officeart/2005/8/layout/hProcess11"/>
    <dgm:cxn modelId="{4952C4A7-22F6-4ED2-84A8-8697B32268E9}" type="presParOf" srcId="{C0332D2B-9835-426F-8B0E-EA44BD024511}" destId="{9083745E-E2EC-478D-9069-9C6B50B378DC}" srcOrd="0" destOrd="0" presId="urn:microsoft.com/office/officeart/2005/8/layout/hProcess11"/>
    <dgm:cxn modelId="{33D3B4D1-6269-47D9-9960-5FD0B195E585}" type="presParOf" srcId="{9083745E-E2EC-478D-9069-9C6B50B378DC}" destId="{96149442-B852-41A0-925A-20F18094993B}" srcOrd="0" destOrd="0" presId="urn:microsoft.com/office/officeart/2005/8/layout/hProcess11"/>
    <dgm:cxn modelId="{98289589-FCC3-4F73-8715-61C56A366AA4}" type="presParOf" srcId="{9083745E-E2EC-478D-9069-9C6B50B378DC}" destId="{910F60F3-354E-4DFF-A859-6100D5EB9052}" srcOrd="1" destOrd="0" presId="urn:microsoft.com/office/officeart/2005/8/layout/hProcess11"/>
    <dgm:cxn modelId="{934D5FEB-6534-4CC5-9790-BC1145058F65}" type="presParOf" srcId="{9083745E-E2EC-478D-9069-9C6B50B378DC}" destId="{9722B7A8-446D-4687-B000-9C397A80A3AB}" srcOrd="2" destOrd="0" presId="urn:microsoft.com/office/officeart/2005/8/layout/hProcess11"/>
    <dgm:cxn modelId="{9728AEE7-6DCA-4D91-9DCD-92B6CB088EFB}" type="presParOf" srcId="{C0332D2B-9835-426F-8B0E-EA44BD024511}" destId="{8186BE76-A69C-4116-B196-B7CDBD18CCCF}" srcOrd="1" destOrd="0" presId="urn:microsoft.com/office/officeart/2005/8/layout/hProcess11"/>
    <dgm:cxn modelId="{189C69A6-E1FF-4410-A940-86A94FD81DAA}" type="presParOf" srcId="{C0332D2B-9835-426F-8B0E-EA44BD024511}" destId="{50C53D90-1FD8-4F7A-ACB6-12C049231B4D}" srcOrd="2" destOrd="0" presId="urn:microsoft.com/office/officeart/2005/8/layout/hProcess11"/>
    <dgm:cxn modelId="{36EC8BC9-F82F-487E-B7D9-B00D72681D59}" type="presParOf" srcId="{50C53D90-1FD8-4F7A-ACB6-12C049231B4D}" destId="{EC166F5A-38D5-46EA-B413-136E0D381710}" srcOrd="0" destOrd="0" presId="urn:microsoft.com/office/officeart/2005/8/layout/hProcess11"/>
    <dgm:cxn modelId="{33BB57AB-17BC-46C7-9F33-FE8E512BDE2A}" type="presParOf" srcId="{50C53D90-1FD8-4F7A-ACB6-12C049231B4D}" destId="{675F97E8-DCEC-4930-96BA-FBB41E72AF08}" srcOrd="1" destOrd="0" presId="urn:microsoft.com/office/officeart/2005/8/layout/hProcess11"/>
    <dgm:cxn modelId="{1F4782EC-ED16-4F13-9F1B-972A6C59D98B}" type="presParOf" srcId="{50C53D90-1FD8-4F7A-ACB6-12C049231B4D}" destId="{C7AEFD5D-B757-4CCA-B194-8D3E8CD43CEF}" srcOrd="2" destOrd="0" presId="urn:microsoft.com/office/officeart/2005/8/layout/hProcess11"/>
    <dgm:cxn modelId="{AC09A4CC-2AF0-4C9D-B8BD-7C3931B6BD7A}" type="presParOf" srcId="{C0332D2B-9835-426F-8B0E-EA44BD024511}" destId="{A738B0DE-B31B-4686-87BC-B7858C872AF5}" srcOrd="3" destOrd="0" presId="urn:microsoft.com/office/officeart/2005/8/layout/hProcess11"/>
    <dgm:cxn modelId="{8190681A-38D3-4CD8-BD5E-C3C225E6A002}" type="presParOf" srcId="{C0332D2B-9835-426F-8B0E-EA44BD024511}" destId="{227F97AE-F8B8-47A8-84A5-5847F9C3594B}" srcOrd="4" destOrd="0" presId="urn:microsoft.com/office/officeart/2005/8/layout/hProcess11"/>
    <dgm:cxn modelId="{6BD1B4B0-5D6A-4C5B-A177-E42B3E35197B}" type="presParOf" srcId="{227F97AE-F8B8-47A8-84A5-5847F9C3594B}" destId="{549F78BB-0848-415A-AB5A-6CCAB5E29F3F}" srcOrd="0" destOrd="0" presId="urn:microsoft.com/office/officeart/2005/8/layout/hProcess11"/>
    <dgm:cxn modelId="{DECC0E0B-9D3D-4E9D-89B5-24DC56E2DE59}" type="presParOf" srcId="{227F97AE-F8B8-47A8-84A5-5847F9C3594B}" destId="{9A87EEF5-298A-48D2-9518-0DCF2FCB7ACE}" srcOrd="1" destOrd="0" presId="urn:microsoft.com/office/officeart/2005/8/layout/hProcess11"/>
    <dgm:cxn modelId="{20E9A1B3-A74A-4F48-B6F8-EBB502FDF769}" type="presParOf" srcId="{227F97AE-F8B8-47A8-84A5-5847F9C3594B}" destId="{C62E2B0A-F38E-4DEB-8E59-13C4C22D3A3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BD15-458D-4F4F-8901-68E68FB79A97}">
      <dsp:nvSpPr>
        <dsp:cNvPr id="0" name=""/>
        <dsp:cNvSpPr/>
      </dsp:nvSpPr>
      <dsp:spPr>
        <a:xfrm>
          <a:off x="0" y="509769"/>
          <a:ext cx="9872420" cy="679693"/>
        </a:xfrm>
        <a:prstGeom prst="notched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149442-B852-41A0-925A-20F18094993B}">
      <dsp:nvSpPr>
        <dsp:cNvPr id="0" name=""/>
        <dsp:cNvSpPr/>
      </dsp:nvSpPr>
      <dsp:spPr>
        <a:xfrm>
          <a:off x="4338"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1</a:t>
          </a:r>
        </a:p>
      </dsp:txBody>
      <dsp:txXfrm>
        <a:off x="4338" y="0"/>
        <a:ext cx="2863387" cy="679693"/>
      </dsp:txXfrm>
    </dsp:sp>
    <dsp:sp modelId="{910F60F3-354E-4DFF-A859-6100D5EB9052}">
      <dsp:nvSpPr>
        <dsp:cNvPr id="0" name=""/>
        <dsp:cNvSpPr/>
      </dsp:nvSpPr>
      <dsp:spPr>
        <a:xfrm>
          <a:off x="1351070"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66F5A-38D5-46EA-B413-136E0D381710}">
      <dsp:nvSpPr>
        <dsp:cNvPr id="0" name=""/>
        <dsp:cNvSpPr/>
      </dsp:nvSpPr>
      <dsp:spPr>
        <a:xfrm>
          <a:off x="3005454" y="51242"/>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2</a:t>
          </a:r>
        </a:p>
      </dsp:txBody>
      <dsp:txXfrm>
        <a:off x="3005454" y="51242"/>
        <a:ext cx="2863387" cy="679693"/>
      </dsp:txXfrm>
    </dsp:sp>
    <dsp:sp modelId="{675F97E8-DCEC-4930-96BA-FBB41E72AF08}">
      <dsp:nvSpPr>
        <dsp:cNvPr id="0" name=""/>
        <dsp:cNvSpPr/>
      </dsp:nvSpPr>
      <dsp:spPr>
        <a:xfrm>
          <a:off x="4357627"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F78BB-0848-415A-AB5A-6CCAB5E29F3F}">
      <dsp:nvSpPr>
        <dsp:cNvPr id="0" name=""/>
        <dsp:cNvSpPr/>
      </dsp:nvSpPr>
      <dsp:spPr>
        <a:xfrm>
          <a:off x="6017452" y="0"/>
          <a:ext cx="2863387" cy="679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rtl="0">
            <a:lnSpc>
              <a:spcPct val="90000"/>
            </a:lnSpc>
            <a:spcBef>
              <a:spcPct val="0"/>
            </a:spcBef>
            <a:spcAft>
              <a:spcPct val="35000"/>
            </a:spcAft>
            <a:buNone/>
          </a:pPr>
          <a:r>
            <a:rPr lang="fr" sz="1800" b="0" i="0" u="none" strike="noStrike" kern="1200">
              <a:highlight>
                <a:srgbClr val="000000">
                  <a:alpha val="0"/>
                </a:srgbClr>
              </a:highlight>
              <a:latin typeface="Calibri"/>
            </a:rPr>
            <a:t>3</a:t>
          </a:r>
        </a:p>
      </dsp:txBody>
      <dsp:txXfrm>
        <a:off x="6017452" y="0"/>
        <a:ext cx="2863387" cy="679693"/>
      </dsp:txXfrm>
    </dsp:sp>
    <dsp:sp modelId="{9A87EEF5-298A-48D2-9518-0DCF2FCB7ACE}">
      <dsp:nvSpPr>
        <dsp:cNvPr id="0" name=""/>
        <dsp:cNvSpPr/>
      </dsp:nvSpPr>
      <dsp:spPr>
        <a:xfrm>
          <a:off x="7364184" y="764654"/>
          <a:ext cx="169923" cy="169923"/>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902B31-ABCB-4FF9-8DF1-BD49155B06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6908EDD-BC50-4626-A42F-E328DEDAB5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C7B479-E2BA-453C-BA44-190BEED06C96}" type="datetimeFigureOut">
              <a:rPr lang="en-GB" smtClean="0"/>
              <a:t>13/01/2022</a:t>
            </a:fld>
            <a:endParaRPr lang="en-GB"/>
          </a:p>
        </p:txBody>
      </p:sp>
      <p:sp>
        <p:nvSpPr>
          <p:cNvPr id="4" name="Footer Placeholder 3">
            <a:extLst>
              <a:ext uri="{FF2B5EF4-FFF2-40B4-BE49-F238E27FC236}">
                <a16:creationId xmlns:a16="http://schemas.microsoft.com/office/drawing/2014/main" id="{95A77E5B-1DA9-494F-875A-10E9560DAE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31300F6-B168-45F3-9284-04DB402885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745220-A651-49E3-871B-AD540B608B0D}" type="slidenum">
              <a:rPr lang="en-GB" smtClean="0"/>
              <a:t>‹#›</a:t>
            </a:fld>
            <a:endParaRPr lang="en-GB"/>
          </a:p>
        </p:txBody>
      </p:sp>
    </p:spTree>
    <p:extLst>
      <p:ext uri="{BB962C8B-B14F-4D97-AF65-F5344CB8AC3E}">
        <p14:creationId xmlns:p14="http://schemas.microsoft.com/office/powerpoint/2010/main" val="647852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with solid header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507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s x 3 with header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E8009AA3-F33A-FD4E-A36A-961E6D556D73}"/>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1" name="Picture Placeholder 2">
            <a:extLst>
              <a:ext uri="{FF2B5EF4-FFF2-40B4-BE49-F238E27FC236}">
                <a16:creationId xmlns:a16="http://schemas.microsoft.com/office/drawing/2014/main" id="{0C3DDFA9-097C-754E-93A5-3839261EF8A3}"/>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42" name="Picture Placeholder 2">
            <a:extLst>
              <a:ext uri="{FF2B5EF4-FFF2-40B4-BE49-F238E27FC236}">
                <a16:creationId xmlns:a16="http://schemas.microsoft.com/office/drawing/2014/main" id="{EAEF6410-8773-EA4A-8D3E-FFFB31DE570C}"/>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9998909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s x 3 with header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ADA5B9F8-FB39-924E-AF2D-CA1144D0C800}"/>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5AF73268-9BC5-3345-85C8-49CC8A66A548}"/>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538C8B9-CB3A-9045-8F75-E435472F24C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40346189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x 3 with header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4"/>
            <a:ext cx="5252711" cy="145969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950634" y="875544"/>
            <a:ext cx="5642758" cy="1459694"/>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42207" y="6381389"/>
            <a:ext cx="12149794" cy="125532"/>
            <a:chOff x="42207" y="6381389"/>
            <a:chExt cx="12149794"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6" name="Picture Placeholder 2">
            <a:extLst>
              <a:ext uri="{FF2B5EF4-FFF2-40B4-BE49-F238E27FC236}">
                <a16:creationId xmlns:a16="http://schemas.microsoft.com/office/drawing/2014/main" id="{08A84934-B093-EF49-A53B-461C49FA347E}"/>
              </a:ext>
            </a:extLst>
          </p:cNvPr>
          <p:cNvSpPr>
            <a:spLocks noGrp="1"/>
          </p:cNvSpPr>
          <p:nvPr>
            <p:ph type="pic" sz="quarter" idx="19"/>
          </p:nvPr>
        </p:nvSpPr>
        <p:spPr>
          <a:xfrm>
            <a:off x="571500"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17" name="Picture Placeholder 2">
            <a:extLst>
              <a:ext uri="{FF2B5EF4-FFF2-40B4-BE49-F238E27FC236}">
                <a16:creationId xmlns:a16="http://schemas.microsoft.com/office/drawing/2014/main" id="{49ACB783-6197-4745-B20F-1918F67FAE37}"/>
              </a:ext>
            </a:extLst>
          </p:cNvPr>
          <p:cNvSpPr>
            <a:spLocks noGrp="1"/>
          </p:cNvSpPr>
          <p:nvPr>
            <p:ph type="pic" sz="quarter" idx="24"/>
          </p:nvPr>
        </p:nvSpPr>
        <p:spPr>
          <a:xfrm>
            <a:off x="4450119"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
        <p:nvSpPr>
          <p:cNvPr id="23" name="Picture Placeholder 2">
            <a:extLst>
              <a:ext uri="{FF2B5EF4-FFF2-40B4-BE49-F238E27FC236}">
                <a16:creationId xmlns:a16="http://schemas.microsoft.com/office/drawing/2014/main" id="{BD98D3E7-03E2-E647-AAEC-6881A6C81261}"/>
              </a:ext>
            </a:extLst>
          </p:cNvPr>
          <p:cNvSpPr>
            <a:spLocks noGrp="1"/>
          </p:cNvSpPr>
          <p:nvPr>
            <p:ph type="pic" sz="quarter" idx="25"/>
          </p:nvPr>
        </p:nvSpPr>
        <p:spPr>
          <a:xfrm>
            <a:off x="8285775" y="2892425"/>
            <a:ext cx="3263900" cy="3079750"/>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918913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with Titl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40" name="Picture Placeholder 2">
            <a:extLst>
              <a:ext uri="{FF2B5EF4-FFF2-40B4-BE49-F238E27FC236}">
                <a16:creationId xmlns:a16="http://schemas.microsoft.com/office/drawing/2014/main" id="{A7720F9D-A566-814E-AE91-3E356CC6E682}"/>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89064516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with Titl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FF72099B-33CA-D043-9A4B-B4B8E900C2F3}"/>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882173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Titl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21C4F-0C13-9B43-A428-E41CA9DD834F}"/>
              </a:ext>
            </a:extLst>
          </p:cNvPr>
          <p:cNvSpPr/>
          <p:nvPr userDrawn="1"/>
        </p:nvSpPr>
        <p:spPr>
          <a:xfrm>
            <a:off x="1" y="573972"/>
            <a:ext cx="3657600" cy="3966192"/>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1" name="Rectangle 10">
            <a:extLst>
              <a:ext uri="{FF2B5EF4-FFF2-40B4-BE49-F238E27FC236}">
                <a16:creationId xmlns:a16="http://schemas.microsoft.com/office/drawing/2014/main" id="{C701476E-1C75-7849-95EC-3A7EC21CB04F}"/>
              </a:ext>
            </a:extLst>
          </p:cNvPr>
          <p:cNvSpPr/>
          <p:nvPr userDrawn="1"/>
        </p:nvSpPr>
        <p:spPr>
          <a:xfrm>
            <a:off x="10798629" y="4540164"/>
            <a:ext cx="1393371" cy="81471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3" name="Text Placeholder 23">
            <a:extLst>
              <a:ext uri="{FF2B5EF4-FFF2-40B4-BE49-F238E27FC236}">
                <a16:creationId xmlns:a16="http://schemas.microsoft.com/office/drawing/2014/main" id="{FC4A7EB6-2338-E148-B8A1-45485EBCD990}"/>
              </a:ext>
            </a:extLst>
          </p:cNvPr>
          <p:cNvSpPr>
            <a:spLocks noGrp="1"/>
          </p:cNvSpPr>
          <p:nvPr>
            <p:ph type="body" sz="quarter" idx="13" hasCustomPrompt="1"/>
          </p:nvPr>
        </p:nvSpPr>
        <p:spPr>
          <a:xfrm>
            <a:off x="388093" y="936395"/>
            <a:ext cx="3058492" cy="3297980"/>
          </a:xfrm>
        </p:spPr>
        <p:txBody>
          <a:bodyPr>
            <a:normAutofit/>
          </a:bodyPr>
          <a:lstStyle>
            <a:lvl1pPr marL="0" indent="0" algn="l">
              <a:buNone/>
              <a:defRPr sz="3600" b="1">
                <a:solidFill>
                  <a:schemeClr val="bg1"/>
                </a:solidFill>
                <a:latin typeface="+mn-lt"/>
              </a:defRPr>
            </a:lvl1pPr>
          </a:lstStyle>
          <a:p>
            <a:pPr lvl="0"/>
            <a:r>
              <a:rPr lang="en-US"/>
              <a:t>TITLE</a:t>
            </a:r>
          </a:p>
        </p:txBody>
      </p:sp>
      <p:sp>
        <p:nvSpPr>
          <p:cNvPr id="14" name="Text Placeholder 25">
            <a:extLst>
              <a:ext uri="{FF2B5EF4-FFF2-40B4-BE49-F238E27FC236}">
                <a16:creationId xmlns:a16="http://schemas.microsoft.com/office/drawing/2014/main" id="{56C8F1F8-4838-C84E-90D4-46B8BAD1A07F}"/>
              </a:ext>
            </a:extLst>
          </p:cNvPr>
          <p:cNvSpPr>
            <a:spLocks noGrp="1"/>
          </p:cNvSpPr>
          <p:nvPr>
            <p:ph type="body" sz="quarter" idx="14" hasCustomPrompt="1"/>
          </p:nvPr>
        </p:nvSpPr>
        <p:spPr>
          <a:xfrm>
            <a:off x="497155" y="5114135"/>
            <a:ext cx="9000157" cy="469184"/>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Sub-heading</a:t>
            </a:r>
          </a:p>
        </p:txBody>
      </p:sp>
      <p:grpSp>
        <p:nvGrpSpPr>
          <p:cNvPr id="35" name="Group 34">
            <a:extLst>
              <a:ext uri="{FF2B5EF4-FFF2-40B4-BE49-F238E27FC236}">
                <a16:creationId xmlns:a16="http://schemas.microsoft.com/office/drawing/2014/main" id="{5B4A2F8A-7DE0-C14F-BAA9-9A4AEF529A25}"/>
              </a:ext>
            </a:extLst>
          </p:cNvPr>
          <p:cNvGrpSpPr/>
          <p:nvPr userDrawn="1"/>
        </p:nvGrpSpPr>
        <p:grpSpPr>
          <a:xfrm>
            <a:off x="42207" y="6381389"/>
            <a:ext cx="12149794" cy="125532"/>
            <a:chOff x="42207" y="6381389"/>
            <a:chExt cx="12149794" cy="125532"/>
          </a:xfrm>
        </p:grpSpPr>
        <p:pic>
          <p:nvPicPr>
            <p:cNvPr id="23" name="Picture 22">
              <a:extLst>
                <a:ext uri="{FF2B5EF4-FFF2-40B4-BE49-F238E27FC236}">
                  <a16:creationId xmlns:a16="http://schemas.microsoft.com/office/drawing/2014/main" id="{64A9E25E-85E1-E04D-ADB6-FB15D2D0A905}"/>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5" name="Straight Connector 24">
              <a:extLst>
                <a:ext uri="{FF2B5EF4-FFF2-40B4-BE49-F238E27FC236}">
                  <a16:creationId xmlns:a16="http://schemas.microsoft.com/office/drawing/2014/main" id="{A7EE8218-01E2-B642-B13F-C250D547B071}"/>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A7DD0F6-FC93-B746-8D74-78E8E8DD07C4}"/>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17" name="Picture Placeholder 2">
            <a:extLst>
              <a:ext uri="{FF2B5EF4-FFF2-40B4-BE49-F238E27FC236}">
                <a16:creationId xmlns:a16="http://schemas.microsoft.com/office/drawing/2014/main" id="{00A337F4-DAD3-A746-96CC-86A01DFB30BA}"/>
              </a:ext>
            </a:extLst>
          </p:cNvPr>
          <p:cNvSpPr>
            <a:spLocks noGrp="1"/>
          </p:cNvSpPr>
          <p:nvPr>
            <p:ph type="pic" sz="quarter" idx="19"/>
          </p:nvPr>
        </p:nvSpPr>
        <p:spPr>
          <a:xfrm>
            <a:off x="3564835" y="-1"/>
            <a:ext cx="8627164" cy="4540151"/>
          </a:xfrm>
        </p:spPr>
        <p:txBody>
          <a:bodyPr>
            <a:normAutofit/>
          </a:bodyPr>
          <a:lstStyle>
            <a:lvl1pPr marL="0" indent="0" algn="ctr">
              <a:buNone/>
              <a:defRPr sz="2000" i="1">
                <a:solidFill>
                  <a:srgbClr val="404040"/>
                </a:solidFill>
              </a:defRPr>
            </a:lvl1pPr>
          </a:lstStyle>
          <a:p>
            <a:endParaRPr lang="en-US"/>
          </a:p>
          <a:p>
            <a:r>
              <a:rPr lang="en-US"/>
              <a:t>Click picture or </a:t>
            </a:r>
          </a:p>
          <a:p>
            <a:r>
              <a:rPr lang="en-US"/>
              <a:t>texture fill to add photo</a:t>
            </a:r>
          </a:p>
        </p:txBody>
      </p:sp>
    </p:spTree>
    <p:extLst>
      <p:ext uri="{BB962C8B-B14F-4D97-AF65-F5344CB8AC3E}">
        <p14:creationId xmlns:p14="http://schemas.microsoft.com/office/powerpoint/2010/main" val="13225159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with Quote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a:extLst>
              <a:ext uri="{FF2B5EF4-FFF2-40B4-BE49-F238E27FC236}">
                <a16:creationId xmlns:a16="http://schemas.microsoft.com/office/drawing/2014/main" id="{492B6076-9B06-4342-B533-50A8FA0B0980}"/>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7" name="Text Placeholder 23">
            <a:extLst>
              <a:ext uri="{FF2B5EF4-FFF2-40B4-BE49-F238E27FC236}">
                <a16:creationId xmlns:a16="http://schemas.microsoft.com/office/drawing/2014/main" id="{73098FBA-6D76-1C47-A298-10C863AB68A5}"/>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8" name="Text Placeholder 23">
            <a:extLst>
              <a:ext uri="{FF2B5EF4-FFF2-40B4-BE49-F238E27FC236}">
                <a16:creationId xmlns:a16="http://schemas.microsoft.com/office/drawing/2014/main" id="{B8BF25BD-F8E7-544B-9A2B-A29DFA1B600F}"/>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26" name="Group 25">
            <a:extLst>
              <a:ext uri="{FF2B5EF4-FFF2-40B4-BE49-F238E27FC236}">
                <a16:creationId xmlns:a16="http://schemas.microsoft.com/office/drawing/2014/main" id="{14A143FF-F074-884D-817C-4D0DD7610F59}"/>
              </a:ext>
            </a:extLst>
          </p:cNvPr>
          <p:cNvGrpSpPr/>
          <p:nvPr userDrawn="1"/>
        </p:nvGrpSpPr>
        <p:grpSpPr>
          <a:xfrm>
            <a:off x="3018" y="6099302"/>
            <a:ext cx="12188982" cy="125532"/>
            <a:chOff x="3018" y="6099302"/>
            <a:chExt cx="12188982" cy="125532"/>
          </a:xfrm>
        </p:grpSpPr>
        <p:pic>
          <p:nvPicPr>
            <p:cNvPr id="19" name="Picture 18">
              <a:extLst>
                <a:ext uri="{FF2B5EF4-FFF2-40B4-BE49-F238E27FC236}">
                  <a16:creationId xmlns:a16="http://schemas.microsoft.com/office/drawing/2014/main" id="{F869ABF9-8E27-C948-8152-9DDD895D882A}"/>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20" name="Straight Connector 19">
              <a:extLst>
                <a:ext uri="{FF2B5EF4-FFF2-40B4-BE49-F238E27FC236}">
                  <a16:creationId xmlns:a16="http://schemas.microsoft.com/office/drawing/2014/main" id="{BCF01D6B-0253-C641-9DD7-9FB270962D73}"/>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1FC9E7-B9B9-6249-9BF9-D4096CB525E9}"/>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
            <a:extLst>
              <a:ext uri="{FF2B5EF4-FFF2-40B4-BE49-F238E27FC236}">
                <a16:creationId xmlns:a16="http://schemas.microsoft.com/office/drawing/2014/main" id="{ECFFB737-7ACC-5B4B-AAE0-4E19B6647AE6}"/>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24345402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ith Quote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C9F3C691-B9B3-5545-8075-CE9C4E61C659}"/>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A738010C-55F8-BF47-89B3-62874F609C19}"/>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EB76A83F-5BE1-0B46-A495-7CA331459A89}"/>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73838BA2-C576-D24B-9886-8F26BEE4513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2EA54184-A903-0A4E-8E27-64B769C66175}"/>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F08497CE-EE28-F64A-8BAF-3D356C92151B}"/>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57071F-8058-A843-B3E6-968612336A8D}"/>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2ED96AA3-F8E5-BF49-B434-0E5577E372FE}"/>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1325365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Quote -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CB7DE2D-DD70-CA4C-AD07-0DA13212ED1E}"/>
              </a:ext>
            </a:extLst>
          </p:cNvPr>
          <p:cNvSpPr/>
          <p:nvPr userDrawn="1"/>
        </p:nvSpPr>
        <p:spPr>
          <a:xfrm>
            <a:off x="405433" y="370011"/>
            <a:ext cx="11381134" cy="6117978"/>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3">
            <a:extLst>
              <a:ext uri="{FF2B5EF4-FFF2-40B4-BE49-F238E27FC236}">
                <a16:creationId xmlns:a16="http://schemas.microsoft.com/office/drawing/2014/main" id="{D5E90AED-30CF-2346-941F-0E2BECD950F4}"/>
              </a:ext>
            </a:extLst>
          </p:cNvPr>
          <p:cNvSpPr>
            <a:spLocks noGrp="1"/>
          </p:cNvSpPr>
          <p:nvPr>
            <p:ph type="body" sz="quarter" idx="14" hasCustomPrompt="1"/>
          </p:nvPr>
        </p:nvSpPr>
        <p:spPr>
          <a:xfrm>
            <a:off x="4440654" y="4674908"/>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a:t>”</a:t>
            </a:r>
          </a:p>
        </p:txBody>
      </p:sp>
      <p:sp>
        <p:nvSpPr>
          <p:cNvPr id="11" name="Text Placeholder 23">
            <a:extLst>
              <a:ext uri="{FF2B5EF4-FFF2-40B4-BE49-F238E27FC236}">
                <a16:creationId xmlns:a16="http://schemas.microsoft.com/office/drawing/2014/main" id="{4162B794-41FD-ED43-9AFC-365FBF32F422}"/>
              </a:ext>
            </a:extLst>
          </p:cNvPr>
          <p:cNvSpPr>
            <a:spLocks noGrp="1"/>
          </p:cNvSpPr>
          <p:nvPr>
            <p:ph type="body" sz="quarter" idx="13" hasCustomPrompt="1"/>
          </p:nvPr>
        </p:nvSpPr>
        <p:spPr>
          <a:xfrm>
            <a:off x="856590" y="997503"/>
            <a:ext cx="4369392" cy="4493975"/>
          </a:xfrm>
        </p:spPr>
        <p:txBody>
          <a:bodyPr anchor="ctr">
            <a:normAutofit/>
          </a:bodyPr>
          <a:lstStyle>
            <a:lvl1pPr marL="0" indent="0" algn="ctr">
              <a:buNone/>
              <a:defRPr sz="3000" i="1" baseline="0">
                <a:solidFill>
                  <a:schemeClr val="bg1"/>
                </a:solidFill>
                <a:latin typeface="+mn-lt"/>
              </a:defRPr>
            </a:lvl1pPr>
          </a:lstStyle>
          <a:p>
            <a:pPr lvl="0"/>
            <a:r>
              <a:rPr lang="en-US"/>
              <a:t>Quote Here</a:t>
            </a:r>
          </a:p>
        </p:txBody>
      </p:sp>
      <p:sp>
        <p:nvSpPr>
          <p:cNvPr id="12" name="Text Placeholder 23">
            <a:extLst>
              <a:ext uri="{FF2B5EF4-FFF2-40B4-BE49-F238E27FC236}">
                <a16:creationId xmlns:a16="http://schemas.microsoft.com/office/drawing/2014/main" id="{5AAEF02B-7454-DE4F-AA3E-59ADF794CD2B}"/>
              </a:ext>
            </a:extLst>
          </p:cNvPr>
          <p:cNvSpPr>
            <a:spLocks noGrp="1"/>
          </p:cNvSpPr>
          <p:nvPr>
            <p:ph type="body" sz="quarter" idx="15" hasCustomPrompt="1"/>
          </p:nvPr>
        </p:nvSpPr>
        <p:spPr>
          <a:xfrm>
            <a:off x="768174" y="80018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p>
        </p:txBody>
      </p:sp>
      <p:grpSp>
        <p:nvGrpSpPr>
          <p:cNvPr id="13" name="Group 12">
            <a:extLst>
              <a:ext uri="{FF2B5EF4-FFF2-40B4-BE49-F238E27FC236}">
                <a16:creationId xmlns:a16="http://schemas.microsoft.com/office/drawing/2014/main" id="{34346F16-4073-424E-9863-65DDC6AB99CF}"/>
              </a:ext>
            </a:extLst>
          </p:cNvPr>
          <p:cNvGrpSpPr/>
          <p:nvPr userDrawn="1"/>
        </p:nvGrpSpPr>
        <p:grpSpPr>
          <a:xfrm>
            <a:off x="3018" y="6099302"/>
            <a:ext cx="12188982" cy="125532"/>
            <a:chOff x="3018" y="6099302"/>
            <a:chExt cx="12188982" cy="125532"/>
          </a:xfrm>
        </p:grpSpPr>
        <p:pic>
          <p:nvPicPr>
            <p:cNvPr id="14" name="Picture 13">
              <a:extLst>
                <a:ext uri="{FF2B5EF4-FFF2-40B4-BE49-F238E27FC236}">
                  <a16:creationId xmlns:a16="http://schemas.microsoft.com/office/drawing/2014/main" id="{E3AB1CA3-2E96-F54D-B949-40B61C692F91}"/>
                </a:ext>
              </a:extLst>
            </p:cNvPr>
            <p:cNvPicPr>
              <a:picLocks noChangeAspect="1"/>
            </p:cNvPicPr>
            <p:nvPr userDrawn="1"/>
          </p:nvPicPr>
          <p:blipFill>
            <a:blip r:embed="rId2">
              <a:biLevel thresh="25000"/>
            </a:blip>
            <a:stretch>
              <a:fillRect/>
            </a:stretch>
          </p:blipFill>
          <p:spPr>
            <a:xfrm>
              <a:off x="640416" y="6099302"/>
              <a:ext cx="1732336" cy="125532"/>
            </a:xfrm>
            <a:prstGeom prst="rect">
              <a:avLst/>
            </a:prstGeom>
            <a:ln>
              <a:noFill/>
            </a:ln>
          </p:spPr>
        </p:pic>
        <p:cxnSp>
          <p:nvCxnSpPr>
            <p:cNvPr id="15" name="Straight Connector 14">
              <a:extLst>
                <a:ext uri="{FF2B5EF4-FFF2-40B4-BE49-F238E27FC236}">
                  <a16:creationId xmlns:a16="http://schemas.microsoft.com/office/drawing/2014/main" id="{907A7F1A-15B7-5642-A18C-D11C4C1D9CC6}"/>
                </a:ext>
              </a:extLst>
            </p:cNvPr>
            <p:cNvCxnSpPr/>
            <p:nvPr userDrawn="1"/>
          </p:nvCxnSpPr>
          <p:spPr>
            <a:xfrm flipH="1">
              <a:off x="3018" y="6162068"/>
              <a:ext cx="5683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3BC0FDA-21A1-624B-8EFE-B9D12F10A33B}"/>
                </a:ext>
              </a:extLst>
            </p:cNvPr>
            <p:cNvCxnSpPr/>
            <p:nvPr userDrawn="1"/>
          </p:nvCxnSpPr>
          <p:spPr>
            <a:xfrm flipH="1">
              <a:off x="2468880" y="6162068"/>
              <a:ext cx="97231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Picture Placeholder 2">
            <a:extLst>
              <a:ext uri="{FF2B5EF4-FFF2-40B4-BE49-F238E27FC236}">
                <a16:creationId xmlns:a16="http://schemas.microsoft.com/office/drawing/2014/main" id="{9E74DED7-1B98-5B44-A322-DADCA3E6B6BD}"/>
              </a:ext>
            </a:extLst>
          </p:cNvPr>
          <p:cNvSpPr>
            <a:spLocks noGrp="1"/>
          </p:cNvSpPr>
          <p:nvPr>
            <p:ph type="pic" sz="quarter" idx="19"/>
          </p:nvPr>
        </p:nvSpPr>
        <p:spPr>
          <a:xfrm>
            <a:off x="5734225" y="-1"/>
            <a:ext cx="5689601" cy="6858001"/>
          </a:xfrm>
        </p:spPr>
        <p:txBody>
          <a:bodyPr>
            <a:normAutofit/>
          </a:bodyPr>
          <a:lstStyle>
            <a:lvl1pPr marL="0" indent="0" algn="ctr">
              <a:buNone/>
              <a:defRPr sz="2000" i="1">
                <a:solidFill>
                  <a:srgbClr val="404040"/>
                </a:solidFill>
              </a:defRPr>
            </a:lvl1pPr>
          </a:lstStyle>
          <a:p>
            <a:endParaRPr lang="en-US"/>
          </a:p>
          <a:p>
            <a:endParaRPr lang="en-US"/>
          </a:p>
          <a:p>
            <a:endParaRPr lang="en-US"/>
          </a:p>
          <a:p>
            <a:r>
              <a:rPr lang="en-US"/>
              <a:t>Click picture or </a:t>
            </a:r>
          </a:p>
          <a:p>
            <a:r>
              <a:rPr lang="en-US"/>
              <a:t>texture fill to add photo</a:t>
            </a:r>
          </a:p>
        </p:txBody>
      </p:sp>
    </p:spTree>
    <p:extLst>
      <p:ext uri="{BB962C8B-B14F-4D97-AF65-F5344CB8AC3E}">
        <p14:creationId xmlns:p14="http://schemas.microsoft.com/office/powerpoint/2010/main" val="30043039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a:solidFill>
                  <a:schemeClr val="bg1"/>
                </a:solidFill>
                <a:effectLst/>
                <a:latin typeface="+mn-lt"/>
                <a:ea typeface="+mn-ea"/>
                <a:cs typeface="+mn-cs"/>
                <a:sym typeface="Quattrocento Sans"/>
              </a:rPr>
              <a:t>MCM</a:t>
            </a:r>
          </a:p>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a:solidFill>
                  <a:schemeClr val="bg1"/>
                </a:solidFill>
                <a:effectLst/>
                <a:latin typeface="+mn-lt"/>
                <a:ea typeface="+mn-ea"/>
                <a:cs typeface="+mn-cs"/>
              </a:rPr>
              <a:t>PLEASE</a:t>
            </a:r>
            <a:r>
              <a:rPr lang="en-IE" sz="3000" b="0" i="0" u="none" strike="noStrike" kern="1200" baseline="0">
                <a:solidFill>
                  <a:schemeClr val="bg1"/>
                </a:solidFill>
                <a:effectLst/>
                <a:latin typeface="+mn-lt"/>
                <a:ea typeface="+mn-ea"/>
                <a:cs typeface="+mn-cs"/>
              </a:rPr>
              <a:t> ENSURE TO KEEP FONTS AS PER THE LAYOUT</a:t>
            </a:r>
            <a:endParaRPr lang="en-IE" sz="3000" b="0" i="0" u="none" strike="noStrike" kern="1200">
              <a:solidFill>
                <a:schemeClr val="bg1"/>
              </a:solidFill>
              <a:effectLst/>
              <a:latin typeface="+mn-lt"/>
              <a:ea typeface="+mn-ea"/>
              <a:cs typeface="+mn-cs"/>
            </a:endParaRPr>
          </a:p>
          <a:p>
            <a:pPr fontAlgn="base"/>
            <a:endParaRPr lang="en-IE" sz="3000" b="0" i="0" u="none" strike="noStrike" kern="1200">
              <a:solidFill>
                <a:schemeClr val="bg1"/>
              </a:solidFill>
              <a:effectLst/>
              <a:latin typeface="+mn-lt"/>
              <a:ea typeface="+mn-ea"/>
              <a:cs typeface="+mn-cs"/>
            </a:endParaRPr>
          </a:p>
          <a:p>
            <a:pPr marL="0" lvl="0" indent="0" algn="l" rtl="0">
              <a:spcBef>
                <a:spcPct val="0"/>
              </a:spcBef>
              <a:spcAft>
                <a:spcPct val="0"/>
              </a:spcAft>
              <a:buClr>
                <a:schemeClr val="dk1"/>
              </a:buClr>
              <a:buSzPts val="1100"/>
              <a:buFont typeface="Arial"/>
              <a:buNone/>
            </a:pPr>
            <a:r>
              <a:rPr lang="en-IE" sz="3000" b="0" i="0" u="none" strike="noStrike" kern="1200">
                <a:solidFill>
                  <a:schemeClr val="bg1"/>
                </a:solidFill>
                <a:effectLst/>
                <a:latin typeface="+mn-lt"/>
                <a:ea typeface="+mn-ea"/>
                <a:cs typeface="+mn-cs"/>
              </a:rPr>
              <a:t>48 point </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Divider</a:t>
            </a:r>
            <a:r>
              <a:rPr lang="en-IE" sz="3000" b="0" i="0" u="none" strike="noStrike" kern="1200" baseline="0">
                <a:solidFill>
                  <a:schemeClr val="bg1"/>
                </a:solidFill>
                <a:effectLst/>
                <a:latin typeface="+mn-lt"/>
                <a:ea typeface="+mn-ea"/>
                <a:cs typeface="+mn-cs"/>
              </a:rPr>
              <a:t> Slides</a:t>
            </a:r>
          </a:p>
          <a:p>
            <a:pPr marL="0" lvl="0" indent="0" algn="l" rtl="0">
              <a:spcBef>
                <a:spcPct val="0"/>
              </a:spcBef>
              <a:spcAft>
                <a:spcPct val="0"/>
              </a:spcAft>
              <a:buClr>
                <a:schemeClr val="dk1"/>
              </a:buClr>
              <a:buSzPts val="1100"/>
              <a:buFont typeface="Arial"/>
              <a:buNone/>
            </a:pPr>
            <a:endParaRPr lang="en-IE" sz="1000" b="1" baseline="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36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30 point</a:t>
            </a:r>
            <a:r>
              <a:rPr lang="en-IE" sz="3000" b="0" i="0" u="none" strike="noStrike" kern="1200" baseline="0">
                <a:solidFill>
                  <a:schemeClr val="bg1"/>
                </a:solidFill>
                <a:effectLst/>
                <a:latin typeface="+mn-lt"/>
                <a:ea typeface="+mn-ea"/>
                <a:cs typeface="+mn-cs"/>
              </a:rPr>
              <a:t>  -  </a:t>
            </a:r>
            <a:r>
              <a:rPr lang="en-IE" sz="3000" b="0" i="0" u="none" strike="noStrike" kern="120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	</a:t>
            </a:r>
            <a:r>
              <a:rPr lang="en-IE" sz="3000" b="0" i="0" u="none" strike="noStrike" kern="1200" baseline="0">
                <a:solidFill>
                  <a:schemeClr val="bg1"/>
                </a:solidFill>
                <a:effectLst/>
                <a:latin typeface="+mn-lt"/>
                <a:ea typeface="+mn-ea"/>
                <a:cs typeface="+mn-cs"/>
              </a:rPr>
              <a:t>       </a:t>
            </a:r>
            <a:r>
              <a:rPr lang="en-IE" sz="3000" b="0" i="0" u="none" strike="noStrike" kern="120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endParaRPr lang="en-IE" sz="1000" b="0" i="0" u="none" strike="noStrike" kern="1200">
              <a:solidFill>
                <a:schemeClr val="bg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
                <a:schemeClr val="dk1"/>
              </a:buClr>
              <a:buSzPts val="1100"/>
              <a:buFont typeface="Arial"/>
              <a:buNone/>
              <a:defRPr/>
            </a:pPr>
            <a:r>
              <a:rPr lang="en-IE" sz="3000" b="0" i="0" u="none" strike="noStrike" kern="1200">
                <a:solidFill>
                  <a:schemeClr val="bg1"/>
                </a:solidFill>
                <a:effectLst/>
                <a:latin typeface="+mn-lt"/>
                <a:ea typeface="+mn-ea"/>
                <a:cs typeface="+mn-cs"/>
              </a:rPr>
              <a:t>24 point</a:t>
            </a:r>
            <a:r>
              <a:rPr lang="en-IE" sz="3000" b="0" i="0" u="none" strike="noStrike" kern="1200" baseline="0">
                <a:solidFill>
                  <a:schemeClr val="bg1"/>
                </a:solidFill>
                <a:effectLst/>
                <a:latin typeface="+mn-lt"/>
                <a:ea typeface="+mn-ea"/>
                <a:cs typeface="+mn-cs"/>
              </a:rPr>
              <a:t>  -  </a:t>
            </a:r>
            <a:r>
              <a:rPr lang="en-IE" sz="3000" b="0" i="0" u="none" strike="noStrike" kern="1200" baseline="0">
                <a:solidFill>
                  <a:schemeClr val="bg1"/>
                </a:solidFill>
                <a:effectLst/>
                <a:latin typeface="+mn-lt"/>
                <a:ea typeface="Quattrocento Sans"/>
                <a:cs typeface="Quattrocento Sans"/>
                <a:sym typeface="Quattrocento Sans"/>
              </a:rPr>
              <a:t>Main </a:t>
            </a:r>
            <a:r>
              <a:rPr lang="en-IE" sz="3000" b="0" i="0" u="none" strike="noStrike" kern="1200">
                <a:solidFill>
                  <a:schemeClr val="bg1"/>
                </a:solidFill>
                <a:effectLst/>
                <a:latin typeface="+mn-lt"/>
                <a:ea typeface="+mn-ea"/>
                <a:cs typeface="+mn-cs"/>
              </a:rPr>
              <a:t>Text Body </a:t>
            </a:r>
            <a:endParaRPr lang="en-US" sz="3000"/>
          </a:p>
          <a:p>
            <a:pPr fontAlgn="base"/>
            <a:endParaRPr lang="en-IE" sz="3000" b="0" i="0" u="none" strike="noStrike" kern="120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MCM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flipH="1">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2688E-06D0-0541-ABF6-E7CC6300E545}"/>
              </a:ext>
            </a:extLst>
          </p:cNvPr>
          <p:cNvSpPr/>
          <p:nvPr userDrawn="1"/>
        </p:nvSpPr>
        <p:spPr>
          <a:xfrm>
            <a:off x="332509" y="301336"/>
            <a:ext cx="11513127" cy="6213764"/>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8AE368C-36EF-EF4A-8D88-08BB6BAE0FBC}"/>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9" name="Straight Connector 8">
            <a:extLst>
              <a:ext uri="{FF2B5EF4-FFF2-40B4-BE49-F238E27FC236}">
                <a16:creationId xmlns:a16="http://schemas.microsoft.com/office/drawing/2014/main" id="{1C8E671D-F2A4-1D49-AA3B-968FFA676999}"/>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ABAE81-7FEB-C14C-A288-8A611EEBB85E}"/>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23">
            <a:extLst>
              <a:ext uri="{FF2B5EF4-FFF2-40B4-BE49-F238E27FC236}">
                <a16:creationId xmlns:a16="http://schemas.microsoft.com/office/drawing/2014/main" id="{8B1168EF-BA5D-6340-BD17-FA1CD2ECA3C5}"/>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extLst>
      <p:ext uri="{BB962C8B-B14F-4D97-AF65-F5344CB8AC3E}">
        <p14:creationId xmlns:p14="http://schemas.microsoft.com/office/powerpoint/2010/main" val="8467203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5AF5D0-A371-FA48-93FC-F9AB2731EFED}"/>
              </a:ext>
            </a:extLst>
          </p:cNvPr>
          <p:cNvSpPr/>
          <p:nvPr userDrawn="1"/>
        </p:nvSpPr>
        <p:spPr>
          <a:xfrm>
            <a:off x="332509" y="301336"/>
            <a:ext cx="11513127" cy="6213764"/>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F87A83A-46B6-4347-928D-02C6B7C1F5BD}"/>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2" name="Straight Connector 11">
            <a:extLst>
              <a:ext uri="{FF2B5EF4-FFF2-40B4-BE49-F238E27FC236}">
                <a16:creationId xmlns:a16="http://schemas.microsoft.com/office/drawing/2014/main" id="{98EDF6A6-C862-304F-AE38-0AEFCCAF859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79398F0-177C-2A47-954E-83ACFABF81D1}"/>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23">
            <a:extLst>
              <a:ext uri="{FF2B5EF4-FFF2-40B4-BE49-F238E27FC236}">
                <a16:creationId xmlns:a16="http://schemas.microsoft.com/office/drawing/2014/main" id="{A6EC53F8-17DE-B545-8DCA-C7FF0F8C0D6F}"/>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F59D6B-E258-EE40-96D7-2D3516A1A27E}"/>
              </a:ext>
            </a:extLst>
          </p:cNvPr>
          <p:cNvSpPr/>
          <p:nvPr userDrawn="1"/>
        </p:nvSpPr>
        <p:spPr>
          <a:xfrm>
            <a:off x="332509" y="301336"/>
            <a:ext cx="11513127" cy="6213764"/>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AB52DC-19E2-044A-8BBC-3543239B3096}"/>
              </a:ext>
            </a:extLst>
          </p:cNvPr>
          <p:cNvPicPr>
            <a:picLocks noChangeAspect="1"/>
          </p:cNvPicPr>
          <p:nvPr userDrawn="1"/>
        </p:nvPicPr>
        <p:blipFill>
          <a:blip r:embed="rId2">
            <a:biLevel thresh="25000"/>
          </a:blip>
          <a:stretch>
            <a:fillRect/>
          </a:stretch>
        </p:blipFill>
        <p:spPr>
          <a:xfrm>
            <a:off x="9917724" y="6100036"/>
            <a:ext cx="1732336" cy="125532"/>
          </a:xfrm>
          <a:prstGeom prst="rect">
            <a:avLst/>
          </a:prstGeom>
          <a:ln>
            <a:noFill/>
          </a:ln>
        </p:spPr>
      </p:pic>
      <p:cxnSp>
        <p:nvCxnSpPr>
          <p:cNvPr id="13" name="Straight Connector 12">
            <a:extLst>
              <a:ext uri="{FF2B5EF4-FFF2-40B4-BE49-F238E27FC236}">
                <a16:creationId xmlns:a16="http://schemas.microsoft.com/office/drawing/2014/main" id="{494BBD8C-0955-1F44-8703-B48AE4A99DBD}"/>
              </a:ext>
            </a:extLst>
          </p:cNvPr>
          <p:cNvCxnSpPr/>
          <p:nvPr userDrawn="1"/>
        </p:nvCxnSpPr>
        <p:spPr>
          <a:xfrm flipH="1">
            <a:off x="42206" y="6162068"/>
            <a:ext cx="97770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DC2CAE3-9830-2C43-9E91-4A7D778040A3}"/>
              </a:ext>
            </a:extLst>
          </p:cNvPr>
          <p:cNvCxnSpPr/>
          <p:nvPr userDrawn="1"/>
        </p:nvCxnSpPr>
        <p:spPr>
          <a:xfrm flipH="1">
            <a:off x="11720400" y="6162068"/>
            <a:ext cx="4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23">
            <a:extLst>
              <a:ext uri="{FF2B5EF4-FFF2-40B4-BE49-F238E27FC236}">
                <a16:creationId xmlns:a16="http://schemas.microsoft.com/office/drawing/2014/main" id="{A5D29BC9-A3D9-3F4F-8D05-111B729E595C}"/>
              </a:ext>
            </a:extLst>
          </p:cNvPr>
          <p:cNvSpPr>
            <a:spLocks noGrp="1"/>
          </p:cNvSpPr>
          <p:nvPr>
            <p:ph type="body" sz="quarter" idx="13" hasCustomPrompt="1"/>
          </p:nvPr>
        </p:nvSpPr>
        <p:spPr>
          <a:xfrm>
            <a:off x="6639339" y="695930"/>
            <a:ext cx="4709155" cy="3664001"/>
          </a:xfrm>
        </p:spPr>
        <p:txBody>
          <a:bodyPr>
            <a:normAutofit/>
          </a:bodyPr>
          <a:lstStyle>
            <a:lvl1pPr marL="0" indent="0" algn="r">
              <a:buNone/>
              <a:defRPr sz="3600" b="1">
                <a:solidFill>
                  <a:schemeClr val="bg1"/>
                </a:solidFill>
                <a:latin typeface="+mn-lt"/>
              </a:defRPr>
            </a:lvl1pPr>
          </a:lstStyle>
          <a:p>
            <a:pPr lvl="0"/>
            <a:r>
              <a:rPr lang="en-US"/>
              <a:t>TITLE</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061841"/>
            <a:ext cx="2659582" cy="3745771"/>
          </a:xfrm>
          <a:prstGeom prst="rect">
            <a:avLst/>
          </a:prstGeom>
          <a:noFill/>
          <a:ln w="19050">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061841"/>
            <a:ext cx="2659582" cy="3745771"/>
          </a:xfrm>
          <a:prstGeom prst="rect">
            <a:avLst/>
          </a:prstGeom>
          <a:noFill/>
          <a:ln w="1905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061841"/>
            <a:ext cx="2659582" cy="3745771"/>
          </a:xfrm>
          <a:prstGeom prst="rect">
            <a:avLst/>
          </a:prstGeom>
          <a:noFill/>
          <a:ln w="19050">
            <a:solidFill>
              <a:srgbClr val="4D2B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061841"/>
            <a:ext cx="2659582" cy="3745771"/>
          </a:xfrm>
          <a:prstGeom prst="rect">
            <a:avLst/>
          </a:prstGeom>
          <a:noFill/>
          <a:ln w="19050">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658471" y="5519991"/>
            <a:ext cx="2234938" cy="432170"/>
          </a:xfrm>
          <a:prstGeom prst="roundRect">
            <a:avLst/>
          </a:prstGeom>
          <a:solidFill>
            <a:srgbClr val="A6377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309492"/>
            <a:ext cx="11222614" cy="1479518"/>
          </a:xfrm>
          <a:noFill/>
        </p:spPr>
        <p:txBody>
          <a:bodyPr>
            <a:normAutofit/>
          </a:bodyPr>
          <a:lstStyle>
            <a:lvl1pPr marL="0" indent="0" algn="ctr">
              <a:buNone/>
              <a:defRPr sz="3600" b="1">
                <a:solidFill>
                  <a:srgbClr val="404040"/>
                </a:solidFill>
                <a:latin typeface="+mn-lt"/>
              </a:defRPr>
            </a:lvl1pPr>
          </a:lstStyle>
          <a:p>
            <a:pPr lvl="0"/>
            <a:r>
              <a:rPr lang="en-US"/>
              <a:t>TITLE</a:t>
            </a:r>
          </a:p>
        </p:txBody>
      </p:sp>
      <p:sp>
        <p:nvSpPr>
          <p:cNvPr id="54" name="Text Placeholder 25"/>
          <p:cNvSpPr>
            <a:spLocks noGrp="1"/>
          </p:cNvSpPr>
          <p:nvPr>
            <p:ph type="body" sz="quarter" idx="15" hasCustomPrompt="1"/>
          </p:nvPr>
        </p:nvSpPr>
        <p:spPr>
          <a:xfrm>
            <a:off x="44706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5" name="Text Placeholder 25"/>
          <p:cNvSpPr>
            <a:spLocks noGrp="1"/>
          </p:cNvSpPr>
          <p:nvPr>
            <p:ph type="body" sz="quarter" idx="16" hasCustomPrompt="1"/>
          </p:nvPr>
        </p:nvSpPr>
        <p:spPr>
          <a:xfrm>
            <a:off x="43236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6" name="Rounded Rectangle 55"/>
          <p:cNvSpPr/>
          <p:nvPr userDrawn="1"/>
        </p:nvSpPr>
        <p:spPr>
          <a:xfrm>
            <a:off x="3523065" y="5519991"/>
            <a:ext cx="2234939" cy="432170"/>
          </a:xfrm>
          <a:prstGeom prst="roundRect">
            <a:avLst/>
          </a:prstGeom>
          <a:solidFill>
            <a:srgbClr val="76C6D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58" name="Text Placeholder 25"/>
          <p:cNvSpPr>
            <a:spLocks noGrp="1"/>
          </p:cNvSpPr>
          <p:nvPr>
            <p:ph type="body" sz="quarter" idx="18" hasCustomPrompt="1"/>
          </p:nvPr>
        </p:nvSpPr>
        <p:spPr>
          <a:xfrm>
            <a:off x="3273217"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59" name="Rounded Rectangle 58"/>
          <p:cNvSpPr/>
          <p:nvPr userDrawn="1"/>
        </p:nvSpPr>
        <p:spPr>
          <a:xfrm>
            <a:off x="6363915" y="5519991"/>
            <a:ext cx="2251677" cy="432170"/>
          </a:xfrm>
          <a:prstGeom prst="roundRect">
            <a:avLst/>
          </a:prstGeom>
          <a:solidFill>
            <a:srgbClr val="4D2B65"/>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1" name="Text Placeholder 25"/>
          <p:cNvSpPr>
            <a:spLocks noGrp="1"/>
          </p:cNvSpPr>
          <p:nvPr>
            <p:ph type="body" sz="quarter" idx="20" hasCustomPrompt="1"/>
          </p:nvPr>
        </p:nvSpPr>
        <p:spPr>
          <a:xfrm>
            <a:off x="6170189"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sp>
        <p:nvSpPr>
          <p:cNvPr id="62" name="Rounded Rectangle 61"/>
          <p:cNvSpPr/>
          <p:nvPr userDrawn="1"/>
        </p:nvSpPr>
        <p:spPr>
          <a:xfrm>
            <a:off x="9221503" y="5519991"/>
            <a:ext cx="2251677" cy="432170"/>
          </a:xfrm>
          <a:prstGeom prst="roundRect">
            <a:avLst/>
          </a:prstGeom>
          <a:solidFill>
            <a:srgbClr val="F6BC6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529026"/>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Heading</a:t>
            </a:r>
          </a:p>
        </p:txBody>
      </p:sp>
      <p:sp>
        <p:nvSpPr>
          <p:cNvPr id="64" name="Text Placeholder 25"/>
          <p:cNvSpPr>
            <a:spLocks noGrp="1"/>
          </p:cNvSpPr>
          <p:nvPr>
            <p:ph type="body" sz="quarter" idx="22" hasCustomPrompt="1"/>
          </p:nvPr>
        </p:nvSpPr>
        <p:spPr>
          <a:xfrm>
            <a:off x="9006653" y="3710268"/>
            <a:ext cx="2659582" cy="716489"/>
          </a:xfrm>
          <a:noFill/>
        </p:spPr>
        <p:txBody>
          <a:bodyPr>
            <a:noAutofit/>
          </a:bodyPr>
          <a:lstStyle>
            <a:lvl1pPr marL="0" indent="0" algn="ctr">
              <a:buNone/>
              <a:defRPr sz="18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Click to add text</a:t>
            </a:r>
            <a:r>
              <a:rPr lang="is-IS"/>
              <a:t>…</a:t>
            </a:r>
            <a:endParaRPr lang="en-US"/>
          </a:p>
        </p:txBody>
      </p:sp>
      <p:grpSp>
        <p:nvGrpSpPr>
          <p:cNvPr id="22" name="Group 21">
            <a:extLst>
              <a:ext uri="{FF2B5EF4-FFF2-40B4-BE49-F238E27FC236}">
                <a16:creationId xmlns:a16="http://schemas.microsoft.com/office/drawing/2014/main" id="{B6F62D2B-2EF6-B14F-B8E1-9436E0869E1D}"/>
              </a:ext>
            </a:extLst>
          </p:cNvPr>
          <p:cNvGrpSpPr/>
          <p:nvPr userDrawn="1"/>
        </p:nvGrpSpPr>
        <p:grpSpPr>
          <a:xfrm>
            <a:off x="0" y="6404007"/>
            <a:ext cx="12192000" cy="125532"/>
            <a:chOff x="-173656" y="6390668"/>
            <a:chExt cx="12192000" cy="125532"/>
          </a:xfrm>
        </p:grpSpPr>
        <p:pic>
          <p:nvPicPr>
            <p:cNvPr id="23" name="Picture 22">
              <a:extLst>
                <a:ext uri="{FF2B5EF4-FFF2-40B4-BE49-F238E27FC236}">
                  <a16:creationId xmlns:a16="http://schemas.microsoft.com/office/drawing/2014/main" id="{29A6BD51-50EB-3545-AF0F-C26B822DE615}"/>
                </a:ext>
              </a:extLst>
            </p:cNvPr>
            <p:cNvPicPr>
              <a:picLocks noChangeAspect="1"/>
            </p:cNvPicPr>
            <p:nvPr userDrawn="1"/>
          </p:nvPicPr>
          <p:blipFill>
            <a:blip r:embed="rId2"/>
            <a:stretch>
              <a:fillRect/>
            </a:stretch>
          </p:blipFill>
          <p:spPr>
            <a:xfrm>
              <a:off x="5018549" y="6390668"/>
              <a:ext cx="1732336" cy="125532"/>
            </a:xfrm>
            <a:prstGeom prst="rect">
              <a:avLst/>
            </a:prstGeom>
          </p:spPr>
        </p:pic>
        <p:cxnSp>
          <p:nvCxnSpPr>
            <p:cNvPr id="24" name="Straight Connector 23">
              <a:extLst>
                <a:ext uri="{FF2B5EF4-FFF2-40B4-BE49-F238E27FC236}">
                  <a16:creationId xmlns:a16="http://schemas.microsoft.com/office/drawing/2014/main" id="{39496A35-B64B-8F4B-BDA1-16689BD45E55}"/>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65754BD-DF66-9549-889C-B58A9BEE7E68}"/>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916456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ptop with Titl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43FCDA5-FCB1-F84B-B960-22F7A6CF51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00190" y="1447737"/>
            <a:ext cx="7941283" cy="4839954"/>
          </a:xfrm>
          <a:prstGeom prst="rect">
            <a:avLst/>
          </a:prstGeom>
        </p:spPr>
      </p:pic>
      <p:sp>
        <p:nvSpPr>
          <p:cNvPr id="16" name="Picture Placeholder 7">
            <a:extLst>
              <a:ext uri="{FF2B5EF4-FFF2-40B4-BE49-F238E27FC236}">
                <a16:creationId xmlns:a16="http://schemas.microsoft.com/office/drawing/2014/main" id="{057C5342-908C-5246-8677-F595AFE45D37}"/>
              </a:ext>
            </a:extLst>
          </p:cNvPr>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ct val="0"/>
              </a:spcAft>
              <a:buClrTx/>
              <a:buSzTx/>
              <a:buFont typeface="Arial"/>
              <a:buNone/>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endParaRPr lang="en-US"/>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a:t>
            </a:r>
          </a:p>
          <a:p>
            <a:pPr marL="228600" marR="0" lvl="0" indent="-228600" algn="l" defTabSz="914400" rtl="0" eaLnBrk="1" fontAlgn="auto" latinLnBrk="0" hangingPunct="1">
              <a:lnSpc>
                <a:spcPct val="90000"/>
              </a:lnSpc>
              <a:spcBef>
                <a:spcPts val="1000"/>
              </a:spcBef>
              <a:spcAft>
                <a:spcPct val="0"/>
              </a:spcAft>
              <a:buClrTx/>
              <a:buSzTx/>
              <a:buFont typeface="Arial"/>
              <a:buNone/>
              <a:defRPr/>
            </a:pPr>
            <a:r>
              <a:rPr lang="en-US"/>
              <a:t>            Click here  to add photo</a:t>
            </a:r>
          </a:p>
        </p:txBody>
      </p:sp>
      <p:sp>
        <p:nvSpPr>
          <p:cNvPr id="19" name="Text Placeholder 23">
            <a:extLst>
              <a:ext uri="{FF2B5EF4-FFF2-40B4-BE49-F238E27FC236}">
                <a16:creationId xmlns:a16="http://schemas.microsoft.com/office/drawing/2014/main" id="{1BCC9B6C-4FB6-9848-9564-F52325E4A9CC}"/>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8AC65B54-BA29-FA46-A8C1-8E41C5DF0C94}"/>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EC887EE7-F097-6841-B8D0-5BF42F9955DB}"/>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508027AF-482D-CA40-96F0-5B2D68D81A38}"/>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D3D2D1C-235C-A144-87F8-12B9325B8BBE}"/>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E0F21F3F-C430-3542-9348-FAC61F91B8BF}"/>
              </a:ext>
            </a:extLst>
          </p:cNvPr>
          <p:cNvSpPr/>
          <p:nvPr userDrawn="1"/>
        </p:nvSpPr>
        <p:spPr>
          <a:xfrm>
            <a:off x="4332514" y="6083"/>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23686220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ptop with Titl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11F8C18-B8F8-254D-B845-4BD1FD98F93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29500" y="740153"/>
            <a:ext cx="4762500" cy="5612853"/>
          </a:xfrm>
          <a:prstGeom prst="rect">
            <a:avLst/>
          </a:prstGeom>
        </p:spPr>
      </p:pic>
      <p:sp>
        <p:nvSpPr>
          <p:cNvPr id="12" name="Picture Placeholder 7">
            <a:extLst>
              <a:ext uri="{FF2B5EF4-FFF2-40B4-BE49-F238E27FC236}">
                <a16:creationId xmlns:a16="http://schemas.microsoft.com/office/drawing/2014/main" id="{A5654B0E-03FD-8546-AF71-97FAD7DA84B7}"/>
              </a:ext>
            </a:extLst>
          </p:cNvPr>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ct val="0"/>
              </a:spcAft>
              <a:buClrTx/>
              <a:buSzTx/>
              <a:defRPr/>
            </a:pPr>
            <a:r>
              <a:rPr lang="en-US"/>
              <a:t>Click here to add photo</a:t>
            </a:r>
          </a:p>
        </p:txBody>
      </p:sp>
      <p:sp>
        <p:nvSpPr>
          <p:cNvPr id="13" name="Text Placeholder 23">
            <a:extLst>
              <a:ext uri="{FF2B5EF4-FFF2-40B4-BE49-F238E27FC236}">
                <a16:creationId xmlns:a16="http://schemas.microsoft.com/office/drawing/2014/main" id="{28EC86D2-E8D4-C543-A086-19A1B6FF240C}"/>
              </a:ext>
            </a:extLst>
          </p:cNvPr>
          <p:cNvSpPr>
            <a:spLocks noGrp="1"/>
          </p:cNvSpPr>
          <p:nvPr>
            <p:ph type="body" sz="quarter" idx="16" hasCustomPrompt="1"/>
          </p:nvPr>
        </p:nvSpPr>
        <p:spPr>
          <a:xfrm>
            <a:off x="643223" y="1079254"/>
            <a:ext cx="6361734" cy="697353"/>
          </a:xfrm>
        </p:spPr>
        <p:txBody>
          <a:bodyPr>
            <a:normAutofit/>
          </a:bodyPr>
          <a:lstStyle>
            <a:lvl1pPr marL="0" indent="0" algn="l">
              <a:buNone/>
              <a:defRPr sz="3600" b="1">
                <a:solidFill>
                  <a:srgbClr val="404040"/>
                </a:solidFill>
                <a:latin typeface="+mn-lt"/>
              </a:defRPr>
            </a:lvl1pPr>
          </a:lstStyle>
          <a:p>
            <a:pPr lvl="0"/>
            <a:r>
              <a:rPr lang="en-US"/>
              <a:t>TITLE</a:t>
            </a:r>
          </a:p>
        </p:txBody>
      </p:sp>
      <p:sp>
        <p:nvSpPr>
          <p:cNvPr id="16" name="Text Placeholder 25">
            <a:extLst>
              <a:ext uri="{FF2B5EF4-FFF2-40B4-BE49-F238E27FC236}">
                <a16:creationId xmlns:a16="http://schemas.microsoft.com/office/drawing/2014/main" id="{E917A77D-A131-CE47-91EB-42C4277EECAF}"/>
              </a:ext>
            </a:extLst>
          </p:cNvPr>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Sub Title</a:t>
            </a:r>
          </a:p>
        </p:txBody>
      </p:sp>
      <p:sp>
        <p:nvSpPr>
          <p:cNvPr id="20" name="Rectangle 19">
            <a:extLst>
              <a:ext uri="{FF2B5EF4-FFF2-40B4-BE49-F238E27FC236}">
                <a16:creationId xmlns:a16="http://schemas.microsoft.com/office/drawing/2014/main" id="{31A567F0-E99B-2C45-A79B-9BF3D61B3AD2}"/>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9D02A3E2-E80D-7844-9184-2B0EC15BB8DD}"/>
              </a:ext>
            </a:extLst>
          </p:cNvPr>
          <p:cNvGrpSpPr/>
          <p:nvPr userDrawn="1"/>
        </p:nvGrpSpPr>
        <p:grpSpPr>
          <a:xfrm>
            <a:off x="0" y="6395457"/>
            <a:ext cx="12192000" cy="125532"/>
            <a:chOff x="98476" y="6381389"/>
            <a:chExt cx="12192000" cy="125532"/>
          </a:xfrm>
        </p:grpSpPr>
        <p:pic>
          <p:nvPicPr>
            <p:cNvPr id="22" name="Picture 21">
              <a:extLst>
                <a:ext uri="{FF2B5EF4-FFF2-40B4-BE49-F238E27FC236}">
                  <a16:creationId xmlns:a16="http://schemas.microsoft.com/office/drawing/2014/main" id="{DA8E0FB0-8B78-4D4F-ACFD-64A5C2FE21AA}"/>
                </a:ext>
              </a:extLst>
            </p:cNvPr>
            <p:cNvPicPr>
              <a:picLocks noChangeAspect="1"/>
            </p:cNvPicPr>
            <p:nvPr userDrawn="1"/>
          </p:nvPicPr>
          <p:blipFill>
            <a:blip r:embed="rId3"/>
            <a:stretch>
              <a:fillRect/>
            </a:stretch>
          </p:blipFill>
          <p:spPr>
            <a:xfrm>
              <a:off x="9917725" y="6381389"/>
              <a:ext cx="1732336" cy="125532"/>
            </a:xfrm>
            <a:prstGeom prst="rect">
              <a:avLst/>
            </a:prstGeom>
          </p:spPr>
        </p:pic>
        <p:cxnSp>
          <p:nvCxnSpPr>
            <p:cNvPr id="23" name="Straight Connector 22">
              <a:extLst>
                <a:ext uri="{FF2B5EF4-FFF2-40B4-BE49-F238E27FC236}">
                  <a16:creationId xmlns:a16="http://schemas.microsoft.com/office/drawing/2014/main" id="{965199E0-C966-234B-AACF-17FB6F1188A7}"/>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4A5A9C-22F8-D74D-93CC-7913DB9E4E33}"/>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29498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ne with Tit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D4702F-1A2C-DD47-8BB2-6C33D42117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l="-3666" t="-1339"/>
          <a:stretch>
            <a:fillRect/>
          </a:stretch>
        </p:blipFill>
        <p:spPr>
          <a:xfrm>
            <a:off x="2449287" y="1355271"/>
            <a:ext cx="9742714" cy="5502729"/>
          </a:xfrm>
          <a:prstGeom prst="rect">
            <a:avLst/>
          </a:prstGeom>
        </p:spPr>
      </p:pic>
      <p:sp>
        <p:nvSpPr>
          <p:cNvPr id="12" name="Picture Placeholder 5">
            <a:extLst>
              <a:ext uri="{FF2B5EF4-FFF2-40B4-BE49-F238E27FC236}">
                <a16:creationId xmlns:a16="http://schemas.microsoft.com/office/drawing/2014/main" id="{0E33E331-940D-F54B-9413-3893DB2046CA}"/>
              </a:ext>
            </a:extLst>
          </p:cNvPr>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ct val="0"/>
              </a:spcAft>
              <a:buClrTx/>
              <a:buSzTx/>
              <a:buFont typeface="Arial"/>
              <a:buNone/>
              <a:defRPr sz="2400" baseline="0">
                <a:solidFill>
                  <a:schemeClr val="bg1">
                    <a:lumMod val="50000"/>
                  </a:schemeClr>
                </a:solidFill>
              </a:defRPr>
            </a:lvl1pPr>
          </a:lstStyle>
          <a:p>
            <a:r>
              <a:rPr lang="en-US"/>
              <a:t>Click here to add photo</a:t>
            </a:r>
          </a:p>
        </p:txBody>
      </p:sp>
      <p:sp>
        <p:nvSpPr>
          <p:cNvPr id="19" name="Text Placeholder 23">
            <a:extLst>
              <a:ext uri="{FF2B5EF4-FFF2-40B4-BE49-F238E27FC236}">
                <a16:creationId xmlns:a16="http://schemas.microsoft.com/office/drawing/2014/main" id="{704BC744-3BD9-E64D-9F9B-681DC9B14D57}"/>
              </a:ext>
            </a:extLst>
          </p:cNvPr>
          <p:cNvSpPr>
            <a:spLocks noGrp="1"/>
          </p:cNvSpPr>
          <p:nvPr>
            <p:ph type="body" sz="quarter" idx="13" hasCustomPrompt="1"/>
          </p:nvPr>
        </p:nvSpPr>
        <p:spPr>
          <a:xfrm>
            <a:off x="447066" y="430522"/>
            <a:ext cx="11222614" cy="1358487"/>
          </a:xfrm>
          <a:noFill/>
        </p:spPr>
        <p:txBody>
          <a:bodyPr>
            <a:normAutofit/>
          </a:bodyPr>
          <a:lstStyle>
            <a:lvl1pPr marL="0" indent="0" algn="ctr">
              <a:buNone/>
              <a:defRPr sz="3600" b="1">
                <a:solidFill>
                  <a:srgbClr val="404040"/>
                </a:solidFill>
                <a:latin typeface="+mn-lt"/>
              </a:defRPr>
            </a:lvl1pPr>
          </a:lstStyle>
          <a:p>
            <a:pPr lvl="0"/>
            <a:r>
              <a:rPr lang="en-US"/>
              <a:t>TITLE</a:t>
            </a:r>
          </a:p>
        </p:txBody>
      </p:sp>
      <p:grpSp>
        <p:nvGrpSpPr>
          <p:cNvPr id="20" name="Group 19">
            <a:extLst>
              <a:ext uri="{FF2B5EF4-FFF2-40B4-BE49-F238E27FC236}">
                <a16:creationId xmlns:a16="http://schemas.microsoft.com/office/drawing/2014/main" id="{A301F4E2-16CC-344C-B8D7-36AC9401AED2}"/>
              </a:ext>
            </a:extLst>
          </p:cNvPr>
          <p:cNvGrpSpPr/>
          <p:nvPr userDrawn="1"/>
        </p:nvGrpSpPr>
        <p:grpSpPr>
          <a:xfrm>
            <a:off x="0" y="6404007"/>
            <a:ext cx="12192000" cy="125532"/>
            <a:chOff x="-173656" y="6390668"/>
            <a:chExt cx="12192000" cy="125532"/>
          </a:xfrm>
        </p:grpSpPr>
        <p:pic>
          <p:nvPicPr>
            <p:cNvPr id="21" name="Picture 20">
              <a:extLst>
                <a:ext uri="{FF2B5EF4-FFF2-40B4-BE49-F238E27FC236}">
                  <a16:creationId xmlns:a16="http://schemas.microsoft.com/office/drawing/2014/main" id="{A92CA399-6D08-6E40-A703-72E82C39DE91}"/>
                </a:ext>
              </a:extLst>
            </p:cNvPr>
            <p:cNvPicPr>
              <a:picLocks noChangeAspect="1"/>
            </p:cNvPicPr>
            <p:nvPr userDrawn="1"/>
          </p:nvPicPr>
          <p:blipFill>
            <a:blip r:embed="rId3"/>
            <a:stretch>
              <a:fillRect/>
            </a:stretch>
          </p:blipFill>
          <p:spPr>
            <a:xfrm>
              <a:off x="5018549" y="6390668"/>
              <a:ext cx="1732336" cy="125532"/>
            </a:xfrm>
            <a:prstGeom prst="rect">
              <a:avLst/>
            </a:prstGeom>
          </p:spPr>
        </p:pic>
        <p:cxnSp>
          <p:nvCxnSpPr>
            <p:cNvPr id="22" name="Straight Connector 21">
              <a:extLst>
                <a:ext uri="{FF2B5EF4-FFF2-40B4-BE49-F238E27FC236}">
                  <a16:creationId xmlns:a16="http://schemas.microsoft.com/office/drawing/2014/main" id="{0474EBA3-0773-FD45-A47A-005DFD90534B}"/>
                </a:ext>
              </a:extLst>
            </p:cNvPr>
            <p:cNvCxnSpPr/>
            <p:nvPr userDrawn="1"/>
          </p:nvCxnSpPr>
          <p:spPr>
            <a:xfrm flipH="1">
              <a:off x="-173656" y="6443421"/>
              <a:ext cx="505030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33719CB-F2B6-8945-838B-029D866DB60D}"/>
                </a:ext>
              </a:extLst>
            </p:cNvPr>
            <p:cNvCxnSpPr/>
            <p:nvPr userDrawn="1"/>
          </p:nvCxnSpPr>
          <p:spPr>
            <a:xfrm flipH="1">
              <a:off x="6902393" y="6443421"/>
              <a:ext cx="5115951"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6DAFF203-8D79-F746-990D-17E7C15602BE}"/>
              </a:ext>
            </a:extLst>
          </p:cNvPr>
          <p:cNvSpPr/>
          <p:nvPr userDrawn="1"/>
        </p:nvSpPr>
        <p:spPr>
          <a:xfrm>
            <a:off x="4332514" y="6083"/>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8004446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45FBBD5-70EC-8B46-9208-599D94DA9480}"/>
              </a:ext>
            </a:extLst>
          </p:cNvPr>
          <p:cNvSpPr/>
          <p:nvPr userDrawn="1"/>
        </p:nvSpPr>
        <p:spPr>
          <a:xfrm>
            <a:off x="-6583" y="4452650"/>
            <a:ext cx="12238340" cy="2405350"/>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D48D8525-2FDE-9647-B1AB-BA3F3DD31772}"/>
              </a:ext>
            </a:extLst>
          </p:cNvPr>
          <p:cNvSpPr>
            <a:spLocks noGrp="1"/>
          </p:cNvSpPr>
          <p:nvPr>
            <p:ph type="body" sz="quarter" idx="13" hasCustomPrompt="1"/>
          </p:nvPr>
        </p:nvSpPr>
        <p:spPr>
          <a:xfrm>
            <a:off x="366946" y="4897601"/>
            <a:ext cx="3104978" cy="697353"/>
          </a:xfrm>
        </p:spPr>
        <p:txBody>
          <a:bodyPr anchor="ctr">
            <a:noAutofit/>
          </a:bodyPr>
          <a:lstStyle>
            <a:lvl1pPr marL="0" indent="0" algn="l">
              <a:buNone/>
              <a:defRPr sz="5400" baseline="0">
                <a:solidFill>
                  <a:schemeClr val="bg1"/>
                </a:solidFill>
                <a:latin typeface="+mn-lt"/>
              </a:defRPr>
            </a:lvl1pPr>
          </a:lstStyle>
          <a:p>
            <a:pPr lvl="0"/>
            <a:r>
              <a:rPr lang="en-US"/>
              <a:t>Thank You</a:t>
            </a:r>
          </a:p>
        </p:txBody>
      </p:sp>
      <p:sp>
        <p:nvSpPr>
          <p:cNvPr id="27" name="Text Placeholder 25">
            <a:extLst>
              <a:ext uri="{FF2B5EF4-FFF2-40B4-BE49-F238E27FC236}">
                <a16:creationId xmlns:a16="http://schemas.microsoft.com/office/drawing/2014/main" id="{74CD0716-3C96-894C-91ED-8332CDFC407A}"/>
              </a:ext>
            </a:extLst>
          </p:cNvPr>
          <p:cNvSpPr>
            <a:spLocks noGrp="1"/>
          </p:cNvSpPr>
          <p:nvPr>
            <p:ph type="body" sz="quarter" idx="14" hasCustomPrompt="1"/>
          </p:nvPr>
        </p:nvSpPr>
        <p:spPr>
          <a:xfrm>
            <a:off x="366946" y="5693002"/>
            <a:ext cx="3854522" cy="697353"/>
          </a:xfrm>
        </p:spPr>
        <p:txBody>
          <a:bodyPr anchor="ctr">
            <a:noAutofit/>
          </a:bodyPr>
          <a:lstStyle>
            <a:lvl1pPr marL="0" indent="0" algn="l">
              <a:buNone/>
              <a:defRPr sz="2800" i="1"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Any Questions?</a:t>
            </a:r>
          </a:p>
        </p:txBody>
      </p:sp>
      <p:sp>
        <p:nvSpPr>
          <p:cNvPr id="30" name="Text Placeholder 2">
            <a:extLst>
              <a:ext uri="{FF2B5EF4-FFF2-40B4-BE49-F238E27FC236}">
                <a16:creationId xmlns:a16="http://schemas.microsoft.com/office/drawing/2014/main" id="{2774E81A-C82A-AF4E-92BC-3B41DC06C7BB}"/>
              </a:ext>
            </a:extLst>
          </p:cNvPr>
          <p:cNvSpPr>
            <a:spLocks noGrp="1"/>
          </p:cNvSpPr>
          <p:nvPr>
            <p:ph type="body" sz="quarter" idx="15" hasCustomPrompt="1"/>
          </p:nvPr>
        </p:nvSpPr>
        <p:spPr>
          <a:xfrm>
            <a:off x="8601483" y="4988294"/>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2" name="Text Placeholder 2">
            <a:extLst>
              <a:ext uri="{FF2B5EF4-FFF2-40B4-BE49-F238E27FC236}">
                <a16:creationId xmlns:a16="http://schemas.microsoft.com/office/drawing/2014/main" id="{DB7F793F-AD5F-B141-A34F-29406C79BC42}"/>
              </a:ext>
            </a:extLst>
          </p:cNvPr>
          <p:cNvSpPr>
            <a:spLocks noGrp="1"/>
          </p:cNvSpPr>
          <p:nvPr>
            <p:ph type="body" sz="quarter" idx="16" hasCustomPrompt="1"/>
          </p:nvPr>
        </p:nvSpPr>
        <p:spPr>
          <a:xfrm>
            <a:off x="8601483" y="5534225"/>
            <a:ext cx="2812464" cy="323455"/>
          </a:xfrm>
        </p:spPr>
        <p:txBody>
          <a:bodyPr anchor="t">
            <a:normAutofit/>
          </a:bodyPr>
          <a:lstStyle>
            <a:lvl1pPr marL="0" indent="0">
              <a:buNone/>
              <a:defRPr sz="1600">
                <a:solidFill>
                  <a:schemeClr val="bg1"/>
                </a:solidFill>
              </a:defRPr>
            </a:lvl1pPr>
          </a:lstStyle>
          <a:p>
            <a:pPr lvl="0"/>
            <a:r>
              <a:rPr lang="en-US"/>
              <a:t>Text 1</a:t>
            </a:r>
          </a:p>
        </p:txBody>
      </p:sp>
      <p:sp>
        <p:nvSpPr>
          <p:cNvPr id="34" name="Text Placeholder 2">
            <a:extLst>
              <a:ext uri="{FF2B5EF4-FFF2-40B4-BE49-F238E27FC236}">
                <a16:creationId xmlns:a16="http://schemas.microsoft.com/office/drawing/2014/main" id="{C612B400-A1DE-8348-934A-BFCFF27BDE02}"/>
              </a:ext>
            </a:extLst>
          </p:cNvPr>
          <p:cNvSpPr>
            <a:spLocks noGrp="1"/>
          </p:cNvSpPr>
          <p:nvPr>
            <p:ph type="body" sz="quarter" idx="17" hasCustomPrompt="1"/>
          </p:nvPr>
        </p:nvSpPr>
        <p:spPr>
          <a:xfrm>
            <a:off x="8601483" y="6101164"/>
            <a:ext cx="2812464" cy="323455"/>
          </a:xfrm>
        </p:spPr>
        <p:txBody>
          <a:bodyPr anchor="t">
            <a:normAutofit/>
          </a:bodyPr>
          <a:lstStyle>
            <a:lvl1pPr marL="0" indent="0">
              <a:buNone/>
              <a:defRPr sz="1600">
                <a:solidFill>
                  <a:schemeClr val="bg1"/>
                </a:solidFill>
              </a:defRPr>
            </a:lvl1pPr>
          </a:lstStyle>
          <a:p>
            <a:pPr lvl="0"/>
            <a:r>
              <a:rPr lang="en-US"/>
              <a:t>Text 1</a:t>
            </a:r>
          </a:p>
        </p:txBody>
      </p:sp>
      <p:pic>
        <p:nvPicPr>
          <p:cNvPr id="35" name="Picture 34" descr="A close up of a sign&#10;&#10;Description automatically generated">
            <a:extLst>
              <a:ext uri="{FF2B5EF4-FFF2-40B4-BE49-F238E27FC236}">
                <a16:creationId xmlns:a16="http://schemas.microsoft.com/office/drawing/2014/main" id="{25A2D98F-3A90-9D48-9AE7-BBCF43017D1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94667" y="276966"/>
            <a:ext cx="5238017" cy="3785046"/>
          </a:xfrm>
          <a:prstGeom prst="rect">
            <a:avLst/>
          </a:prstGeom>
        </p:spPr>
      </p:pic>
      <p:pic>
        <p:nvPicPr>
          <p:cNvPr id="36" name="Picture 35">
            <a:extLst>
              <a:ext uri="{FF2B5EF4-FFF2-40B4-BE49-F238E27FC236}">
                <a16:creationId xmlns:a16="http://schemas.microsoft.com/office/drawing/2014/main" id="{29AEFBBE-F020-3148-96E9-F0B952E7888C}"/>
              </a:ext>
            </a:extLst>
          </p:cNvPr>
          <p:cNvPicPr>
            <a:picLocks noChangeAspect="1"/>
          </p:cNvPicPr>
          <p:nvPr userDrawn="1"/>
        </p:nvPicPr>
        <p:blipFill>
          <a:blip r:embed="rId3"/>
          <a:stretch>
            <a:fillRect/>
          </a:stretch>
        </p:blipFill>
        <p:spPr>
          <a:xfrm>
            <a:off x="9901833" y="3650366"/>
            <a:ext cx="2095500" cy="558800"/>
          </a:xfrm>
          <a:prstGeom prst="rect">
            <a:avLst/>
          </a:prstGeom>
        </p:spPr>
      </p:pic>
    </p:spTree>
    <p:extLst>
      <p:ext uri="{BB962C8B-B14F-4D97-AF65-F5344CB8AC3E}">
        <p14:creationId xmlns:p14="http://schemas.microsoft.com/office/powerpoint/2010/main" val="281325612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4067"/>
            <a:ext cx="12192000" cy="685800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ct val="0"/>
              </a:spcBef>
              <a:spcAft>
                <a:spcPct val="0"/>
              </a:spcAft>
              <a:buClr>
                <a:schemeClr val="dk1"/>
              </a:buClr>
              <a:buSzPts val="1100"/>
              <a:buFont typeface="Arial"/>
              <a:buNone/>
            </a:pPr>
            <a:r>
              <a:rPr lang="en-IE" sz="3600">
                <a:solidFill>
                  <a:schemeClr val="bg1"/>
                </a:solidFill>
                <a:latin typeface="+mn-lt"/>
                <a:ea typeface="Quattrocento Sans"/>
                <a:cs typeface="Quattrocento Sans"/>
                <a:sym typeface="Quattrocento Sans"/>
              </a:rPr>
              <a:t>ICONS</a:t>
            </a:r>
            <a:r>
              <a:rPr lang="en-IE" sz="3600" baseline="0">
                <a:solidFill>
                  <a:schemeClr val="bg1"/>
                </a:solidFill>
                <a:latin typeface="+mn-lt"/>
                <a:ea typeface="Quattrocento Sans"/>
                <a:cs typeface="Quattrocento Sans"/>
                <a:sym typeface="Quattrocento Sans"/>
              </a:rPr>
              <a:t> WHICH CAN BE USED WITHIN THE </a:t>
            </a:r>
            <a:r>
              <a:rPr lang="en-IE" sz="3600" b="1" baseline="0">
                <a:solidFill>
                  <a:schemeClr val="bg1"/>
                </a:solidFill>
                <a:latin typeface="+mn-lt"/>
                <a:ea typeface="Quattrocento Sans"/>
                <a:cs typeface="Quattrocento Sans"/>
                <a:sym typeface="Quattrocento Sans"/>
              </a:rPr>
              <a:t>MCM</a:t>
            </a:r>
          </a:p>
          <a:p>
            <a:pPr marL="0" lvl="0" indent="0" algn="l" rtl="0">
              <a:spcBef>
                <a:spcPct val="0"/>
              </a:spcBef>
              <a:spcAft>
                <a:spcPct val="0"/>
              </a:spcAft>
              <a:buClr>
                <a:schemeClr val="dk1"/>
              </a:buClr>
              <a:buSzPts val="1100"/>
              <a:buFont typeface="Arial"/>
              <a:buNone/>
            </a:pPr>
            <a:r>
              <a:rPr lang="en-IE" sz="3600" baseline="0">
                <a:solidFill>
                  <a:schemeClr val="bg1"/>
                </a:solidFill>
                <a:latin typeface="+mn-lt"/>
                <a:ea typeface="Quattrocento Sans"/>
                <a:cs typeface="Quattrocento Sans"/>
                <a:sym typeface="Quattrocento Sans"/>
              </a:rPr>
              <a:t>POWERPOINT</a:t>
            </a:r>
          </a:p>
          <a:p>
            <a:pPr marL="0" lvl="0" indent="0" algn="l" rtl="0">
              <a:spcBef>
                <a:spcPct val="0"/>
              </a:spcBef>
              <a:spcAft>
                <a:spcPct val="0"/>
              </a:spcAft>
              <a:buClr>
                <a:schemeClr val="dk1"/>
              </a:buClr>
              <a:buSzPts val="1100"/>
              <a:buFont typeface="Arial"/>
              <a:buNone/>
            </a:pPr>
            <a:endParaRPr lang="en-IE" sz="360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IE" sz="2400" i="1">
                <a:solidFill>
                  <a:schemeClr val="bg1"/>
                </a:solidFill>
                <a:latin typeface="+mn-lt"/>
                <a:ea typeface="Quattrocento Sans"/>
                <a:cs typeface="Quattrocento Sans"/>
                <a:sym typeface="Quattrocento Sans"/>
              </a:rPr>
              <a:t>Resize them without losing quality.</a:t>
            </a:r>
            <a:r>
              <a:rPr lang="en-IE" sz="2400" i="1" baseline="0">
                <a:solidFill>
                  <a:schemeClr val="bg1"/>
                </a:solidFill>
                <a:latin typeface="+mn-lt"/>
                <a:ea typeface="Quattrocento Sans"/>
                <a:cs typeface="Quattrocento Sans"/>
                <a:sym typeface="Quattrocento Sans"/>
              </a:rPr>
              <a:t> </a:t>
            </a:r>
            <a:r>
              <a:rPr lang="en-IE" sz="2400" i="1">
                <a:solidFill>
                  <a:schemeClr val="bg1"/>
                </a:solidFill>
                <a:latin typeface="+mn-lt"/>
                <a:ea typeface="Quattrocento Sans"/>
                <a:cs typeface="Quattrocento Sans"/>
                <a:sym typeface="Quattrocento Sans"/>
              </a:rPr>
              <a:t> Change line colour, width and style.</a:t>
            </a:r>
            <a:r>
              <a:rPr lang="en-IE" sz="2400" i="1" baseline="0">
                <a:solidFill>
                  <a:schemeClr val="bg1"/>
                </a:solidFill>
                <a:latin typeface="+mn-lt"/>
                <a:ea typeface="Quattrocento Sans"/>
                <a:cs typeface="Quattrocento Sans"/>
                <a:sym typeface="Quattrocento Sans"/>
              </a:rPr>
              <a:t>  </a:t>
            </a:r>
          </a:p>
          <a:p>
            <a:pPr marL="52388" lvl="0" indent="0" algn="l" rtl="0">
              <a:spcBef>
                <a:spcPct val="0"/>
              </a:spcBef>
              <a:spcAft>
                <a:spcPct val="0"/>
              </a:spcAft>
              <a:buClr>
                <a:schemeClr val="dk1"/>
              </a:buClr>
              <a:buSzPts val="900"/>
              <a:buFont typeface="Quattrocento Sans"/>
              <a:buNone/>
            </a:pPr>
            <a:endParaRPr lang="en-IE" sz="2400" i="1" baseline="0">
              <a:solidFill>
                <a:schemeClr val="bg1"/>
              </a:solidFill>
              <a:latin typeface="+mn-lt"/>
              <a:ea typeface="Quattrocento Sans"/>
              <a:cs typeface="Quattrocento Sans"/>
              <a:sym typeface="Quattrocento Sans"/>
            </a:endParaRPr>
          </a:p>
          <a:p>
            <a:pPr marL="52388" lvl="0" indent="0" algn="l" rtl="0">
              <a:spcBef>
                <a:spcPct val="0"/>
              </a:spcBef>
              <a:spcAft>
                <a:spcPct val="0"/>
              </a:spcAft>
              <a:buClr>
                <a:schemeClr val="dk1"/>
              </a:buClr>
              <a:buSzPts val="900"/>
              <a:buFont typeface="Quattrocento Sans"/>
              <a:buNone/>
            </a:pPr>
            <a:r>
              <a:rPr lang="en" sz="240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3FB682-780A-834F-B278-D6836A070361}"/>
              </a:ext>
            </a:extLst>
          </p:cNvPr>
          <p:cNvPicPr>
            <a:picLocks noChangeAspect="1"/>
          </p:cNvPicPr>
          <p:nvPr userDrawn="1"/>
        </p:nvPicPr>
        <p:blipFill>
          <a:blip r:embed="rId2"/>
          <a:stretch>
            <a:fillRect/>
          </a:stretch>
        </p:blipFill>
        <p:spPr>
          <a:xfrm>
            <a:off x="0" y="2120348"/>
            <a:ext cx="12194548" cy="4737652"/>
          </a:xfrm>
          <a:prstGeom prst="rect">
            <a:avLst/>
          </a:prstGeom>
        </p:spPr>
      </p:pic>
      <p:pic>
        <p:nvPicPr>
          <p:cNvPr id="10" name="Picture 9" descr="A close up of a sign&#10;&#10;Description automatically generated">
            <a:extLst>
              <a:ext uri="{FF2B5EF4-FFF2-40B4-BE49-F238E27FC236}">
                <a16:creationId xmlns:a16="http://schemas.microsoft.com/office/drawing/2014/main" id="{9415DBE3-5D46-6D4C-AC24-A5645E6EF66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16857" y="273879"/>
            <a:ext cx="4365762" cy="3154746"/>
          </a:xfrm>
          <a:prstGeom prst="rect">
            <a:avLst/>
          </a:prstGeom>
        </p:spPr>
      </p:pic>
      <p:pic>
        <p:nvPicPr>
          <p:cNvPr id="11" name="Picture 10">
            <a:extLst>
              <a:ext uri="{FF2B5EF4-FFF2-40B4-BE49-F238E27FC236}">
                <a16:creationId xmlns:a16="http://schemas.microsoft.com/office/drawing/2014/main" id="{47F63D0D-8B0D-CA44-8E66-EA0613381681}"/>
              </a:ext>
            </a:extLst>
          </p:cNvPr>
          <p:cNvPicPr>
            <a:picLocks noChangeAspect="1"/>
          </p:cNvPicPr>
          <p:nvPr userDrawn="1"/>
        </p:nvPicPr>
        <p:blipFill>
          <a:blip r:embed="rId4"/>
          <a:stretch>
            <a:fillRect/>
          </a:stretch>
        </p:blipFill>
        <p:spPr>
          <a:xfrm>
            <a:off x="10096500" y="6025321"/>
            <a:ext cx="2095500" cy="558800"/>
          </a:xfrm>
          <a:prstGeom prst="rect">
            <a:avLst/>
          </a:prstGeom>
        </p:spPr>
      </p:pic>
      <p:sp>
        <p:nvSpPr>
          <p:cNvPr id="36" name="Text Placeholder 23">
            <a:extLst>
              <a:ext uri="{FF2B5EF4-FFF2-40B4-BE49-F238E27FC236}">
                <a16:creationId xmlns:a16="http://schemas.microsoft.com/office/drawing/2014/main" id="{A4D65EA0-8B0D-854C-9045-328AE1EEC3F0}"/>
              </a:ext>
            </a:extLst>
          </p:cNvPr>
          <p:cNvSpPr>
            <a:spLocks noGrp="1"/>
          </p:cNvSpPr>
          <p:nvPr>
            <p:ph type="body" sz="quarter" idx="15" hasCustomPrompt="1"/>
          </p:nvPr>
        </p:nvSpPr>
        <p:spPr>
          <a:xfrm>
            <a:off x="6403968" y="4347596"/>
            <a:ext cx="5278651" cy="697353"/>
          </a:xfrm>
        </p:spPr>
        <p:txBody>
          <a:bodyPr>
            <a:noAutofit/>
          </a:bodyPr>
          <a:lstStyle>
            <a:lvl1pPr marL="0" indent="0" algn="r">
              <a:buNone/>
              <a:defRPr sz="5400" b="1" baseline="0">
                <a:solidFill>
                  <a:schemeClr val="bg1"/>
                </a:solidFill>
                <a:latin typeface="+mn-lt"/>
              </a:defRPr>
            </a:lvl1pPr>
          </a:lstStyle>
          <a:p>
            <a:pPr lvl="0"/>
            <a:r>
              <a:rPr lang="en-US"/>
              <a:t>HEADING</a:t>
            </a:r>
          </a:p>
        </p:txBody>
      </p:sp>
      <p:sp>
        <p:nvSpPr>
          <p:cNvPr id="37" name="Text Placeholder 23">
            <a:extLst>
              <a:ext uri="{FF2B5EF4-FFF2-40B4-BE49-F238E27FC236}">
                <a16:creationId xmlns:a16="http://schemas.microsoft.com/office/drawing/2014/main" id="{9FEB12B9-6947-C540-81C6-E12BF0DC5BAF}"/>
              </a:ext>
            </a:extLst>
          </p:cNvPr>
          <p:cNvSpPr>
            <a:spLocks noGrp="1"/>
          </p:cNvSpPr>
          <p:nvPr>
            <p:ph type="body" sz="quarter" idx="16" hasCustomPrompt="1"/>
          </p:nvPr>
        </p:nvSpPr>
        <p:spPr>
          <a:xfrm>
            <a:off x="6403968" y="5054089"/>
            <a:ext cx="5278651" cy="697353"/>
          </a:xfrm>
        </p:spPr>
        <p:txBody>
          <a:bodyPr>
            <a:normAutofit/>
          </a:bodyPr>
          <a:lstStyle>
            <a:lvl1pPr marL="0" indent="0" algn="r">
              <a:buNone/>
              <a:defRPr sz="3600">
                <a:solidFill>
                  <a:schemeClr val="bg1"/>
                </a:solidFill>
                <a:latin typeface="+mn-lt"/>
              </a:defRPr>
            </a:lvl1pPr>
          </a:lstStyle>
          <a:p>
            <a:pPr lvl="0"/>
            <a:r>
              <a:rPr lang="en-US"/>
              <a:t>Sub-Heading</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A6377D"/>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619014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76C6D2"/>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9145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Yellow">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F7012A-4801-B846-8CEA-D1AA67A7E19E}"/>
              </a:ext>
            </a:extLst>
          </p:cNvPr>
          <p:cNvSpPr/>
          <p:nvPr userDrawn="1"/>
        </p:nvSpPr>
        <p:spPr>
          <a:xfrm>
            <a:off x="0" y="0"/>
            <a:ext cx="3526971" cy="255371"/>
          </a:xfrm>
          <a:prstGeom prst="rect">
            <a:avLst/>
          </a:prstGeom>
          <a:solidFill>
            <a:srgbClr val="F6B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Text Placeholder 23">
            <a:extLst>
              <a:ext uri="{FF2B5EF4-FFF2-40B4-BE49-F238E27FC236}">
                <a16:creationId xmlns:a16="http://schemas.microsoft.com/office/drawing/2014/main" id="{000CD309-E9B0-7C4A-9A4F-489EB8350658}"/>
              </a:ext>
            </a:extLst>
          </p:cNvPr>
          <p:cNvSpPr>
            <a:spLocks noGrp="1"/>
          </p:cNvSpPr>
          <p:nvPr>
            <p:ph type="body" sz="quarter" idx="15" hasCustomPrompt="1"/>
          </p:nvPr>
        </p:nvSpPr>
        <p:spPr>
          <a:xfrm>
            <a:off x="571313" y="875545"/>
            <a:ext cx="10978262" cy="1083096"/>
          </a:xfrm>
        </p:spPr>
        <p:txBody>
          <a:bodyPr>
            <a:normAutofit/>
          </a:bodyPr>
          <a:lstStyle>
            <a:lvl1pPr marL="0" indent="0" algn="l">
              <a:buNone/>
              <a:defRPr sz="3600" b="1">
                <a:solidFill>
                  <a:srgbClr val="F6BC67"/>
                </a:solidFill>
                <a:latin typeface="+mn-lt"/>
              </a:defRPr>
            </a:lvl1pPr>
          </a:lstStyle>
          <a:p>
            <a:pPr lvl="0"/>
            <a:r>
              <a:rPr lang="en-US"/>
              <a:t>TITLE</a:t>
            </a:r>
          </a:p>
        </p:txBody>
      </p:sp>
      <p:sp>
        <p:nvSpPr>
          <p:cNvPr id="18" name="Text Placeholder 25">
            <a:extLst>
              <a:ext uri="{FF2B5EF4-FFF2-40B4-BE49-F238E27FC236}">
                <a16:creationId xmlns:a16="http://schemas.microsoft.com/office/drawing/2014/main" id="{C6A8FD36-65E2-304C-B342-C3166DD3BB5E}"/>
              </a:ext>
            </a:extLst>
          </p:cNvPr>
          <p:cNvSpPr>
            <a:spLocks noGrp="1"/>
          </p:cNvSpPr>
          <p:nvPr>
            <p:ph type="body" sz="quarter" idx="16" hasCustomPrompt="1"/>
          </p:nvPr>
        </p:nvSpPr>
        <p:spPr>
          <a:xfrm>
            <a:off x="571313" y="2067342"/>
            <a:ext cx="10978262" cy="4038015"/>
          </a:xfr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9" name="Group 18">
            <a:extLst>
              <a:ext uri="{FF2B5EF4-FFF2-40B4-BE49-F238E27FC236}">
                <a16:creationId xmlns:a16="http://schemas.microsoft.com/office/drawing/2014/main" id="{F4F518F0-76DB-8C47-8E56-E64A5C7E1F87}"/>
              </a:ext>
            </a:extLst>
          </p:cNvPr>
          <p:cNvGrpSpPr/>
          <p:nvPr userDrawn="1"/>
        </p:nvGrpSpPr>
        <p:grpSpPr>
          <a:xfrm>
            <a:off x="0" y="6395457"/>
            <a:ext cx="12192000" cy="125532"/>
            <a:chOff x="98476" y="6381389"/>
            <a:chExt cx="12192000" cy="125532"/>
          </a:xfrm>
        </p:grpSpPr>
        <p:pic>
          <p:nvPicPr>
            <p:cNvPr id="20" name="Picture 19">
              <a:extLst>
                <a:ext uri="{FF2B5EF4-FFF2-40B4-BE49-F238E27FC236}">
                  <a16:creationId xmlns:a16="http://schemas.microsoft.com/office/drawing/2014/main" id="{F0E0CD34-908A-D645-827C-F861F0FD2052}"/>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21" name="Straight Connector 20">
              <a:extLst>
                <a:ext uri="{FF2B5EF4-FFF2-40B4-BE49-F238E27FC236}">
                  <a16:creationId xmlns:a16="http://schemas.microsoft.com/office/drawing/2014/main" id="{82C36446-D463-3143-8F1C-8D4CC002CB8E}"/>
                </a:ext>
              </a:extLst>
            </p:cNvPr>
            <p:cNvCxnSpPr/>
            <p:nvPr userDrawn="1"/>
          </p:nvCxnSpPr>
          <p:spPr>
            <a:xfrm flipH="1">
              <a:off x="98476" y="6443421"/>
              <a:ext cx="9720773"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706E389-371D-1F4D-9E95-3A90D0212122}"/>
                </a:ext>
              </a:extLst>
            </p:cNvPr>
            <p:cNvCxnSpPr/>
            <p:nvPr userDrawn="1"/>
          </p:nvCxnSpPr>
          <p:spPr>
            <a:xfrm flipH="1">
              <a:off x="11720401" y="6443421"/>
              <a:ext cx="570075"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21443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with solid header -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A63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448077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with solid header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5EE0BA7-5177-7C41-9701-67552BFD319E}"/>
              </a:ext>
            </a:extLst>
          </p:cNvPr>
          <p:cNvSpPr/>
          <p:nvPr userDrawn="1"/>
        </p:nvSpPr>
        <p:spPr>
          <a:xfrm>
            <a:off x="332509" y="301337"/>
            <a:ext cx="11513127" cy="1859972"/>
          </a:xfrm>
          <a:prstGeom prst="rect">
            <a:avLst/>
          </a:prstGeom>
          <a:solidFill>
            <a:srgbClr val="76C6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ED39E585-4CC7-244E-BB6D-EF564C816BB5}"/>
              </a:ext>
            </a:extLst>
          </p:cNvPr>
          <p:cNvSpPr>
            <a:spLocks noGrp="1"/>
          </p:cNvSpPr>
          <p:nvPr>
            <p:ph type="body" sz="quarter" idx="13" hasCustomPrompt="1"/>
          </p:nvPr>
        </p:nvSpPr>
        <p:spPr>
          <a:xfrm>
            <a:off x="783177" y="943935"/>
            <a:ext cx="10563696" cy="697353"/>
          </a:xfrm>
        </p:spPr>
        <p:txBody>
          <a:bodyPr>
            <a:normAutofit/>
          </a:bodyPr>
          <a:lstStyle>
            <a:lvl1pPr marL="0" indent="0" algn="l">
              <a:buNone/>
              <a:defRPr sz="3600">
                <a:solidFill>
                  <a:schemeClr val="bg1"/>
                </a:solidFill>
                <a:latin typeface="+mn-lt"/>
              </a:defRPr>
            </a:lvl1pPr>
          </a:lstStyle>
          <a:p>
            <a:pPr lvl="0"/>
            <a:r>
              <a:rPr lang="en-US"/>
              <a:t>TITLE</a:t>
            </a:r>
          </a:p>
        </p:txBody>
      </p:sp>
      <p:sp>
        <p:nvSpPr>
          <p:cNvPr id="9" name="Text Placeholder 25">
            <a:extLst>
              <a:ext uri="{FF2B5EF4-FFF2-40B4-BE49-F238E27FC236}">
                <a16:creationId xmlns:a16="http://schemas.microsoft.com/office/drawing/2014/main" id="{A171193F-8D07-6841-AD4F-81B3E69E1967}"/>
              </a:ext>
            </a:extLst>
          </p:cNvPr>
          <p:cNvSpPr>
            <a:spLocks noGrp="1"/>
          </p:cNvSpPr>
          <p:nvPr>
            <p:ph type="body" sz="quarter" idx="14" hasCustomPrompt="1"/>
          </p:nvPr>
        </p:nvSpPr>
        <p:spPr>
          <a:xfrm>
            <a:off x="708651" y="2668824"/>
            <a:ext cx="10638222" cy="3245241"/>
          </a:xfrm>
        </p:spPr>
        <p:txBody>
          <a:bodyPr>
            <a:noAutofit/>
          </a:bodyPr>
          <a:lstStyle>
            <a:lvl1pPr marL="0" indent="0" algn="l">
              <a:buNone/>
              <a:defRPr sz="240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grpSp>
        <p:nvGrpSpPr>
          <p:cNvPr id="10" name="Group 9">
            <a:extLst>
              <a:ext uri="{FF2B5EF4-FFF2-40B4-BE49-F238E27FC236}">
                <a16:creationId xmlns:a16="http://schemas.microsoft.com/office/drawing/2014/main" id="{33D43649-2481-DF47-B8E4-15C063DA9FCA}"/>
              </a:ext>
            </a:extLst>
          </p:cNvPr>
          <p:cNvGrpSpPr/>
          <p:nvPr userDrawn="1"/>
        </p:nvGrpSpPr>
        <p:grpSpPr>
          <a:xfrm>
            <a:off x="42207" y="6381389"/>
            <a:ext cx="12149794" cy="125532"/>
            <a:chOff x="42207" y="6381389"/>
            <a:chExt cx="12149794" cy="125532"/>
          </a:xfrm>
        </p:grpSpPr>
        <p:pic>
          <p:nvPicPr>
            <p:cNvPr id="11" name="Picture 10">
              <a:extLst>
                <a:ext uri="{FF2B5EF4-FFF2-40B4-BE49-F238E27FC236}">
                  <a16:creationId xmlns:a16="http://schemas.microsoft.com/office/drawing/2014/main" id="{BC004B69-2A81-AA4D-A211-52267D6E56D7}"/>
                </a:ext>
              </a:extLst>
            </p:cNvPr>
            <p:cNvPicPr>
              <a:picLocks noChangeAspect="1"/>
            </p:cNvPicPr>
            <p:nvPr userDrawn="1"/>
          </p:nvPicPr>
          <p:blipFill>
            <a:blip r:embed="rId2"/>
            <a:stretch>
              <a:fillRect/>
            </a:stretch>
          </p:blipFill>
          <p:spPr>
            <a:xfrm>
              <a:off x="9917725" y="6381389"/>
              <a:ext cx="1732336" cy="125532"/>
            </a:xfrm>
            <a:prstGeom prst="rect">
              <a:avLst/>
            </a:prstGeom>
          </p:spPr>
        </p:pic>
        <p:cxnSp>
          <p:nvCxnSpPr>
            <p:cNvPr id="12" name="Straight Connector 11">
              <a:extLst>
                <a:ext uri="{FF2B5EF4-FFF2-40B4-BE49-F238E27FC236}">
                  <a16:creationId xmlns:a16="http://schemas.microsoft.com/office/drawing/2014/main" id="{F434EB50-32DF-C442-871F-76EAA6FEFCEC}"/>
                </a:ext>
              </a:extLst>
            </p:cNvPr>
            <p:cNvCxnSpPr/>
            <p:nvPr userDrawn="1"/>
          </p:nvCxnSpPr>
          <p:spPr>
            <a:xfrm flipH="1">
              <a:off x="42207" y="6443421"/>
              <a:ext cx="9777042"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DB5B13C-E19D-4E4F-99D1-710A0D546791}"/>
                </a:ext>
              </a:extLst>
            </p:cNvPr>
            <p:cNvCxnSpPr/>
            <p:nvPr userDrawn="1"/>
          </p:nvCxnSpPr>
          <p:spPr>
            <a:xfrm flipH="1">
              <a:off x="11720401" y="6443421"/>
              <a:ext cx="471600" cy="0"/>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8685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1/13/22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6" r:id="rId4"/>
    <p:sldLayoutId id="2147483682" r:id="rId5"/>
    <p:sldLayoutId id="2147483685" r:id="rId6"/>
    <p:sldLayoutId id="2147483686" r:id="rId7"/>
    <p:sldLayoutId id="2147483673" r:id="rId8"/>
    <p:sldLayoutId id="2147483687" r:id="rId9"/>
    <p:sldLayoutId id="2147483688" r:id="rId10"/>
    <p:sldLayoutId id="2147483651" r:id="rId11"/>
    <p:sldLayoutId id="2147483683" r:id="rId12"/>
    <p:sldLayoutId id="2147483684" r:id="rId13"/>
    <p:sldLayoutId id="2147483674" r:id="rId14"/>
    <p:sldLayoutId id="2147483680" r:id="rId15"/>
    <p:sldLayoutId id="2147483681" r:id="rId16"/>
    <p:sldLayoutId id="2147483675" r:id="rId17"/>
    <p:sldLayoutId id="2147483678" r:id="rId18"/>
    <p:sldLayoutId id="2147483679" r:id="rId19"/>
    <p:sldLayoutId id="2147483653" r:id="rId20"/>
    <p:sldLayoutId id="2147483663" r:id="rId21"/>
    <p:sldLayoutId id="2147483664" r:id="rId22"/>
    <p:sldLayoutId id="2147483689" r:id="rId23"/>
    <p:sldLayoutId id="2147483677" r:id="rId24"/>
    <p:sldLayoutId id="2147483670" r:id="rId25"/>
    <p:sldLayoutId id="2147483676" r:id="rId26"/>
    <p:sldLayoutId id="2147483669" r:id="rId27"/>
    <p:sldLayoutId id="2147483656" r:id="rId28"/>
    <p:sldLayoutId id="2147483657" r:id="rId29"/>
    <p:sldLayoutId id="2147483658" r:id="rId30"/>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www.malala.org/malalas-story?sc=header" TargetMode="External"/><Relationship Id="rId2" Type="http://schemas.openxmlformats.org/officeDocument/2006/relationships/slideLayout" Target="../slideLayouts/slideLayout15.xml"/><Relationship Id="rId1" Type="http://schemas.openxmlformats.org/officeDocument/2006/relationships/video" Target="https://www.youtube.com/embed/qu3aQMxkrc4?feature=oembed" TargetMode="External"/><Relationship Id="rId6" Type="http://schemas.openxmlformats.org/officeDocument/2006/relationships/image" Target="../media/image16.jpeg"/><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18.sv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image" Target="../media/image17.pn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tags" Target="../tags/tag17.xml"/><Relationship Id="rId7" Type="http://schemas.openxmlformats.org/officeDocument/2006/relationships/tags" Target="../tags/tag2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hyperlink" Target="https://www.irishexaminer.com/lifestyle/arid-20369099.html" TargetMode="External"/><Relationship Id="rId4" Type="http://schemas.openxmlformats.org/officeDocument/2006/relationships/tags" Target="../tags/tag18.xml"/><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6.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Layout" Target="../slideLayouts/slideLayout20.xml"/><Relationship Id="rId4" Type="http://schemas.openxmlformats.org/officeDocument/2006/relationships/tags" Target="../tags/tag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slideLayout" Target="../slideLayouts/slideLayout23.xml"/><Relationship Id="rId4" Type="http://schemas.openxmlformats.org/officeDocument/2006/relationships/tags" Target="../tags/tag39.xml"/><Relationship Id="rId9" Type="http://schemas.openxmlformats.org/officeDocument/2006/relationships/tags" Target="../tags/tag44.xml"/></Relationships>
</file>

<file path=ppt/slides/_rels/slide21.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slideLayout" Target="../slideLayouts/slideLayout23.xml"/><Relationship Id="rId4" Type="http://schemas.openxmlformats.org/officeDocument/2006/relationships/tags" Target="../tags/tag48.xml"/><Relationship Id="rId9" Type="http://schemas.openxmlformats.org/officeDocument/2006/relationships/tags" Target="../tags/tag53.xml"/></Relationships>
</file>

<file path=ppt/slides/_rels/slide22.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image" Target="../media/image20.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slideLayout" Target="../slideLayouts/slideLayout7.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23.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slideLayout" Target="../slideLayouts/slideLayout7.xml"/><Relationship Id="rId5" Type="http://schemas.openxmlformats.org/officeDocument/2006/relationships/tags" Target="../tags/tag68.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s>
</file>

<file path=ppt/slides/_rels/slide24.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2.jpeg"/><Relationship Id="rId4"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23.jpeg"/><Relationship Id="rId5" Type="http://schemas.openxmlformats.org/officeDocument/2006/relationships/slideLayout" Target="../slideLayouts/slideLayout18.xml"/><Relationship Id="rId4" Type="http://schemas.openxmlformats.org/officeDocument/2006/relationships/tags" Target="../tags/tag80.xml"/></Relationships>
</file>

<file path=ppt/slides/_rels/slide26.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hyperlink" Target="https://ctb.ku.edu/en/table-of-contents/leadership/leadership-functions/become-community-leader/checklist" TargetMode="External"/><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image" Target="../media/image25.svg"/><Relationship Id="rId2" Type="http://schemas.openxmlformats.org/officeDocument/2006/relationships/tags" Target="../tags/tag82.xml"/><Relationship Id="rId16" Type="http://schemas.openxmlformats.org/officeDocument/2006/relationships/image" Target="../media/image24.png"/><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5" Type="http://schemas.openxmlformats.org/officeDocument/2006/relationships/tags" Target="../tags/tag85.xml"/><Relationship Id="rId15" Type="http://schemas.openxmlformats.org/officeDocument/2006/relationships/slideLayout" Target="../slideLayouts/slideLayout5.xml"/><Relationship Id="rId10" Type="http://schemas.openxmlformats.org/officeDocument/2006/relationships/tags" Target="../tags/tag90.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97.xml"/><Relationship Id="rId7" Type="http://schemas.openxmlformats.org/officeDocument/2006/relationships/slideLayout" Target="../slideLayouts/slideLayout16.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99.xml"/><Relationship Id="rId5" Type="http://schemas.openxmlformats.org/officeDocument/2006/relationships/video" Target="https://www.youtube.com/embed/BdF4ZHUb5xo?feature=oembed" TargetMode="External"/><Relationship Id="rId10" Type="http://schemas.openxmlformats.org/officeDocument/2006/relationships/image" Target="../media/image28.jpeg"/><Relationship Id="rId4" Type="http://schemas.openxmlformats.org/officeDocument/2006/relationships/tags" Target="../tags/tag98.xml"/><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slideLayout" Target="../slideLayouts/slideLayout7.xml"/><Relationship Id="rId5" Type="http://schemas.openxmlformats.org/officeDocument/2006/relationships/tags" Target="../tags/tag104.xml"/><Relationship Id="rId10" Type="http://schemas.openxmlformats.org/officeDocument/2006/relationships/tags" Target="../tags/tag109.xml"/><Relationship Id="rId4" Type="http://schemas.openxmlformats.org/officeDocument/2006/relationships/tags" Target="../tags/tag103.xml"/><Relationship Id="rId9" Type="http://schemas.openxmlformats.org/officeDocument/2006/relationships/tags" Target="../tags/tag108.xml"/></Relationships>
</file>

<file path=ppt/slides/_rels/slide29.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Layout" Target="../slideLayouts/slideLayout7.xml"/><Relationship Id="rId5" Type="http://schemas.openxmlformats.org/officeDocument/2006/relationships/tags" Target="../tags/tag125.xm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8" Type="http://schemas.openxmlformats.org/officeDocument/2006/relationships/tags" Target="../tags/tag140.xml"/><Relationship Id="rId13" Type="http://schemas.openxmlformats.org/officeDocument/2006/relationships/tags" Target="../tags/tag145.xml"/><Relationship Id="rId3" Type="http://schemas.openxmlformats.org/officeDocument/2006/relationships/tags" Target="../tags/tag135.xml"/><Relationship Id="rId7" Type="http://schemas.openxmlformats.org/officeDocument/2006/relationships/tags" Target="../tags/tag139.xml"/><Relationship Id="rId12" Type="http://schemas.openxmlformats.org/officeDocument/2006/relationships/tags" Target="../tags/tag144.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tags" Target="../tags/tag143.xml"/><Relationship Id="rId5" Type="http://schemas.openxmlformats.org/officeDocument/2006/relationships/tags" Target="../tags/tag137.xml"/><Relationship Id="rId10" Type="http://schemas.openxmlformats.org/officeDocument/2006/relationships/tags" Target="../tags/tag142.xml"/><Relationship Id="rId4" Type="http://schemas.openxmlformats.org/officeDocument/2006/relationships/tags" Target="../tags/tag136.xml"/><Relationship Id="rId9" Type="http://schemas.openxmlformats.org/officeDocument/2006/relationships/tags" Target="../tags/tag141.xml"/><Relationship Id="rId14"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image" Target="../media/image30.png"/><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31.jpeg"/><Relationship Id="rId4"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4"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163.xml"/><Relationship Id="rId7" Type="http://schemas.openxmlformats.org/officeDocument/2006/relationships/slideLayout" Target="../slideLayouts/slideLayout18.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hyperlink" Target="https://www.irishtimes.com/news/politics/barber-hopes-to-emerge-a-cut-above-in-roscommon-council-election-1.3797201" TargetMode="Externa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169.xml"/><Relationship Id="rId7" Type="http://schemas.openxmlformats.org/officeDocument/2006/relationships/tags" Target="../tags/tag17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8" Type="http://schemas.openxmlformats.org/officeDocument/2006/relationships/tags" Target="../tags/tag181.xml"/><Relationship Id="rId3" Type="http://schemas.openxmlformats.org/officeDocument/2006/relationships/tags" Target="../tags/tag176.xml"/><Relationship Id="rId7" Type="http://schemas.openxmlformats.org/officeDocument/2006/relationships/tags" Target="../tags/tag180.xm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5" Type="http://schemas.openxmlformats.org/officeDocument/2006/relationships/tags" Target="../tags/tag178.xml"/><Relationship Id="rId10" Type="http://schemas.openxmlformats.org/officeDocument/2006/relationships/slideLayout" Target="../slideLayouts/slideLayout23.xml"/><Relationship Id="rId4" Type="http://schemas.openxmlformats.org/officeDocument/2006/relationships/tags" Target="../tags/tag177.xml"/><Relationship Id="rId9" Type="http://schemas.openxmlformats.org/officeDocument/2006/relationships/tags" Target="../tags/tag182.xml"/></Relationships>
</file>

<file path=ppt/slides/_rels/slide41.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5" Type="http://schemas.openxmlformats.org/officeDocument/2006/relationships/tags" Target="../tags/tag187.xml"/><Relationship Id="rId10" Type="http://schemas.openxmlformats.org/officeDocument/2006/relationships/slideLayout" Target="../slideLayouts/slideLayout23.xml"/><Relationship Id="rId4" Type="http://schemas.openxmlformats.org/officeDocument/2006/relationships/tags" Target="../tags/tag186.xml"/><Relationship Id="rId9" Type="http://schemas.openxmlformats.org/officeDocument/2006/relationships/tags" Target="../tags/tag191.xml"/></Relationships>
</file>

<file path=ppt/slides/_rels/slide42.xml.rels><?xml version="1.0" encoding="UTF-8" standalone="yes"?>
<Relationships xmlns="http://schemas.openxmlformats.org/package/2006/relationships"><Relationship Id="rId8" Type="http://schemas.openxmlformats.org/officeDocument/2006/relationships/tags" Target="../tags/tag199.xml"/><Relationship Id="rId3" Type="http://schemas.openxmlformats.org/officeDocument/2006/relationships/tags" Target="../tags/tag194.xml"/><Relationship Id="rId7" Type="http://schemas.openxmlformats.org/officeDocument/2006/relationships/tags" Target="../tags/tag198.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slideLayout" Target="../slideLayouts/slideLayout10.xml"/><Relationship Id="rId5" Type="http://schemas.openxmlformats.org/officeDocument/2006/relationships/tags" Target="../tags/tag196.xml"/><Relationship Id="rId10" Type="http://schemas.openxmlformats.org/officeDocument/2006/relationships/tags" Target="../tags/tag201.xml"/><Relationship Id="rId4" Type="http://schemas.openxmlformats.org/officeDocument/2006/relationships/tags" Target="../tags/tag195.xml"/><Relationship Id="rId9" Type="http://schemas.openxmlformats.org/officeDocument/2006/relationships/tags" Target="../tags/tag200.xml"/></Relationships>
</file>

<file path=ppt/slides/_rels/slide43.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slideLayout" Target="../slideLayouts/slideLayout6.xml"/><Relationship Id="rId5" Type="http://schemas.openxmlformats.org/officeDocument/2006/relationships/tags" Target="../tags/tag206.xml"/><Relationship Id="rId10" Type="http://schemas.openxmlformats.org/officeDocument/2006/relationships/tags" Target="../tags/tag211.xml"/><Relationship Id="rId4" Type="http://schemas.openxmlformats.org/officeDocument/2006/relationships/tags" Target="../tags/tag205.xml"/><Relationship Id="rId9" Type="http://schemas.openxmlformats.org/officeDocument/2006/relationships/tags" Target="../tags/tag210.xml"/></Relationships>
</file>

<file path=ppt/slides/_rels/slide44.xml.rels><?xml version="1.0" encoding="UTF-8" standalone="yes"?>
<Relationships xmlns="http://schemas.openxmlformats.org/package/2006/relationships"><Relationship Id="rId8" Type="http://schemas.openxmlformats.org/officeDocument/2006/relationships/tags" Target="../tags/tag219.xml"/><Relationship Id="rId3" Type="http://schemas.openxmlformats.org/officeDocument/2006/relationships/tags" Target="../tags/tag214.xml"/><Relationship Id="rId7" Type="http://schemas.openxmlformats.org/officeDocument/2006/relationships/tags" Target="../tags/tag218.xml"/><Relationship Id="rId12" Type="http://schemas.openxmlformats.org/officeDocument/2006/relationships/slideLayout" Target="../slideLayouts/slideLayout6.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5" Type="http://schemas.openxmlformats.org/officeDocument/2006/relationships/tags" Target="../tags/tag216.xml"/><Relationship Id="rId10" Type="http://schemas.openxmlformats.org/officeDocument/2006/relationships/tags" Target="../tags/tag221.xml"/><Relationship Id="rId4" Type="http://schemas.openxmlformats.org/officeDocument/2006/relationships/tags" Target="../tags/tag215.xml"/><Relationship Id="rId9" Type="http://schemas.openxmlformats.org/officeDocument/2006/relationships/tags" Target="../tags/tag220.xml"/></Relationships>
</file>

<file path=ppt/slides/_rels/slide45.xml.rels><?xml version="1.0" encoding="UTF-8" standalone="yes"?>
<Relationships xmlns="http://schemas.openxmlformats.org/package/2006/relationships"><Relationship Id="rId8" Type="http://schemas.openxmlformats.org/officeDocument/2006/relationships/tags" Target="../tags/tag230.xml"/><Relationship Id="rId13" Type="http://schemas.openxmlformats.org/officeDocument/2006/relationships/tags" Target="../tags/tag235.xml"/><Relationship Id="rId18" Type="http://schemas.openxmlformats.org/officeDocument/2006/relationships/tags" Target="../tags/tag240.xml"/><Relationship Id="rId3" Type="http://schemas.openxmlformats.org/officeDocument/2006/relationships/tags" Target="../tags/tag225.xml"/><Relationship Id="rId21" Type="http://schemas.openxmlformats.org/officeDocument/2006/relationships/slideLayout" Target="../slideLayouts/slideLayout5.xml"/><Relationship Id="rId7" Type="http://schemas.openxmlformats.org/officeDocument/2006/relationships/tags" Target="../tags/tag229.xml"/><Relationship Id="rId12" Type="http://schemas.openxmlformats.org/officeDocument/2006/relationships/tags" Target="../tags/tag234.xml"/><Relationship Id="rId17" Type="http://schemas.openxmlformats.org/officeDocument/2006/relationships/tags" Target="../tags/tag239.xml"/><Relationship Id="rId2" Type="http://schemas.openxmlformats.org/officeDocument/2006/relationships/tags" Target="../tags/tag224.xml"/><Relationship Id="rId16" Type="http://schemas.openxmlformats.org/officeDocument/2006/relationships/tags" Target="../tags/tag238.xml"/><Relationship Id="rId20" Type="http://schemas.openxmlformats.org/officeDocument/2006/relationships/tags" Target="../tags/tag242.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tags" Target="../tags/tag233.xml"/><Relationship Id="rId5" Type="http://schemas.openxmlformats.org/officeDocument/2006/relationships/tags" Target="../tags/tag227.xml"/><Relationship Id="rId15" Type="http://schemas.openxmlformats.org/officeDocument/2006/relationships/tags" Target="../tags/tag237.xml"/><Relationship Id="rId23" Type="http://schemas.openxmlformats.org/officeDocument/2006/relationships/image" Target="../media/image34.svg"/><Relationship Id="rId10" Type="http://schemas.openxmlformats.org/officeDocument/2006/relationships/tags" Target="../tags/tag232.xml"/><Relationship Id="rId19" Type="http://schemas.openxmlformats.org/officeDocument/2006/relationships/tags" Target="../tags/tag241.xml"/><Relationship Id="rId4" Type="http://schemas.openxmlformats.org/officeDocument/2006/relationships/tags" Target="../tags/tag226.xml"/><Relationship Id="rId9" Type="http://schemas.openxmlformats.org/officeDocument/2006/relationships/tags" Target="../tags/tag231.xml"/><Relationship Id="rId14" Type="http://schemas.openxmlformats.org/officeDocument/2006/relationships/tags" Target="../tags/tag236.xml"/><Relationship Id="rId22"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244.xml"/><Relationship Id="rId1" Type="http://schemas.openxmlformats.org/officeDocument/2006/relationships/tags" Target="../tags/tag243.xml"/><Relationship Id="rId4" Type="http://schemas.openxmlformats.org/officeDocument/2006/relationships/image" Target="../media/image35.e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46.xml"/><Relationship Id="rId1" Type="http://schemas.openxmlformats.org/officeDocument/2006/relationships/tags" Target="../tags/tag245.xml"/></Relationships>
</file>

<file path=ppt/slides/_rels/slide48.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36.jpeg"/><Relationship Id="rId5" Type="http://schemas.openxmlformats.org/officeDocument/2006/relationships/slideLayout" Target="../slideLayouts/slideLayout18.xml"/><Relationship Id="rId4" Type="http://schemas.openxmlformats.org/officeDocument/2006/relationships/tags" Target="../tags/tag250.xml"/></Relationships>
</file>

<file path=ppt/slides/_rels/slide49.xml.rels><?xml version="1.0" encoding="UTF-8" standalone="yes"?>
<Relationships xmlns="http://schemas.openxmlformats.org/package/2006/relationships"><Relationship Id="rId8" Type="http://schemas.openxmlformats.org/officeDocument/2006/relationships/tags" Target="../tags/tag258.xml"/><Relationship Id="rId13" Type="http://schemas.openxmlformats.org/officeDocument/2006/relationships/slideLayout" Target="../slideLayouts/slideLayout5.xml"/><Relationship Id="rId3" Type="http://schemas.openxmlformats.org/officeDocument/2006/relationships/tags" Target="../tags/tag253.xml"/><Relationship Id="rId7" Type="http://schemas.openxmlformats.org/officeDocument/2006/relationships/tags" Target="../tags/tag257.xml"/><Relationship Id="rId12" Type="http://schemas.openxmlformats.org/officeDocument/2006/relationships/tags" Target="../tags/tag262.xml"/><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tags" Target="../tags/tag256.xml"/><Relationship Id="rId11" Type="http://schemas.openxmlformats.org/officeDocument/2006/relationships/tags" Target="../tags/tag261.xml"/><Relationship Id="rId5" Type="http://schemas.openxmlformats.org/officeDocument/2006/relationships/tags" Target="../tags/tag255.xml"/><Relationship Id="rId10" Type="http://schemas.openxmlformats.org/officeDocument/2006/relationships/tags" Target="../tags/tag260.xml"/><Relationship Id="rId4" Type="http://schemas.openxmlformats.org/officeDocument/2006/relationships/tags" Target="../tags/tag254.xml"/><Relationship Id="rId9" Type="http://schemas.openxmlformats.org/officeDocument/2006/relationships/tags" Target="../tags/tag2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3" Type="http://schemas.openxmlformats.org/officeDocument/2006/relationships/tags" Target="../tags/tag265.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image" Target="../media/image37.png"/><Relationship Id="rId2" Type="http://schemas.openxmlformats.org/officeDocument/2006/relationships/tags" Target="../tags/tag264.xml"/><Relationship Id="rId16" Type="http://schemas.openxmlformats.org/officeDocument/2006/relationships/slideLayout" Target="../slideLayouts/slideLayout5.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5" Type="http://schemas.openxmlformats.org/officeDocument/2006/relationships/tags" Target="../tags/tag277.xml"/><Relationship Id="rId10" Type="http://schemas.openxmlformats.org/officeDocument/2006/relationships/tags" Target="../tags/tag27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s>
</file>

<file path=ppt/slides/_rels/slide51.xml.rels><?xml version="1.0" encoding="UTF-8" standalone="yes"?>
<Relationships xmlns="http://schemas.openxmlformats.org/package/2006/relationships"><Relationship Id="rId8" Type="http://schemas.openxmlformats.org/officeDocument/2006/relationships/tags" Target="../tags/tag285.xml"/><Relationship Id="rId3" Type="http://schemas.openxmlformats.org/officeDocument/2006/relationships/tags" Target="../tags/tag280.xml"/><Relationship Id="rId7" Type="http://schemas.openxmlformats.org/officeDocument/2006/relationships/tags" Target="../tags/tag284.xml"/><Relationship Id="rId12" Type="http://schemas.openxmlformats.org/officeDocument/2006/relationships/slideLayout" Target="../slideLayouts/slideLayout5.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tags" Target="../tags/tag288.xml"/><Relationship Id="rId5" Type="http://schemas.openxmlformats.org/officeDocument/2006/relationships/tags" Target="../tags/tag282.xml"/><Relationship Id="rId10" Type="http://schemas.openxmlformats.org/officeDocument/2006/relationships/tags" Target="../tags/tag287.xml"/><Relationship Id="rId4" Type="http://schemas.openxmlformats.org/officeDocument/2006/relationships/tags" Target="../tags/tag281.xml"/><Relationship Id="rId9" Type="http://schemas.openxmlformats.org/officeDocument/2006/relationships/tags" Target="../tags/tag286.xml"/></Relationships>
</file>

<file path=ppt/slides/_rels/slide52.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tags" Target="../tags/tag301.xml"/><Relationship Id="rId18" Type="http://schemas.openxmlformats.org/officeDocument/2006/relationships/tags" Target="../tags/tag306.xml"/><Relationship Id="rId26" Type="http://schemas.openxmlformats.org/officeDocument/2006/relationships/tags" Target="../tags/tag314.xml"/><Relationship Id="rId3" Type="http://schemas.openxmlformats.org/officeDocument/2006/relationships/tags" Target="../tags/tag291.xml"/><Relationship Id="rId21" Type="http://schemas.openxmlformats.org/officeDocument/2006/relationships/tags" Target="../tags/tag309.xml"/><Relationship Id="rId7" Type="http://schemas.openxmlformats.org/officeDocument/2006/relationships/tags" Target="../tags/tag295.xml"/><Relationship Id="rId12" Type="http://schemas.openxmlformats.org/officeDocument/2006/relationships/tags" Target="../tags/tag300.xml"/><Relationship Id="rId17" Type="http://schemas.openxmlformats.org/officeDocument/2006/relationships/tags" Target="../tags/tag305.xml"/><Relationship Id="rId25" Type="http://schemas.openxmlformats.org/officeDocument/2006/relationships/tags" Target="../tags/tag313.xml"/><Relationship Id="rId2" Type="http://schemas.openxmlformats.org/officeDocument/2006/relationships/tags" Target="../tags/tag290.xml"/><Relationship Id="rId16" Type="http://schemas.openxmlformats.org/officeDocument/2006/relationships/tags" Target="../tags/tag304.xml"/><Relationship Id="rId20" Type="http://schemas.openxmlformats.org/officeDocument/2006/relationships/tags" Target="../tags/tag308.xml"/><Relationship Id="rId29" Type="http://schemas.openxmlformats.org/officeDocument/2006/relationships/tags" Target="../tags/tag317.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tags" Target="../tags/tag299.xml"/><Relationship Id="rId24" Type="http://schemas.openxmlformats.org/officeDocument/2006/relationships/tags" Target="../tags/tag312.xml"/><Relationship Id="rId5" Type="http://schemas.openxmlformats.org/officeDocument/2006/relationships/tags" Target="../tags/tag293.xml"/><Relationship Id="rId15" Type="http://schemas.openxmlformats.org/officeDocument/2006/relationships/tags" Target="../tags/tag303.xml"/><Relationship Id="rId23" Type="http://schemas.openxmlformats.org/officeDocument/2006/relationships/tags" Target="../tags/tag311.xml"/><Relationship Id="rId28" Type="http://schemas.openxmlformats.org/officeDocument/2006/relationships/tags" Target="../tags/tag316.xml"/><Relationship Id="rId10" Type="http://schemas.openxmlformats.org/officeDocument/2006/relationships/tags" Target="../tags/tag298.xml"/><Relationship Id="rId19" Type="http://schemas.openxmlformats.org/officeDocument/2006/relationships/tags" Target="../tags/tag307.xml"/><Relationship Id="rId31" Type="http://schemas.openxmlformats.org/officeDocument/2006/relationships/slideLayout" Target="../slideLayouts/slideLayout5.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tags" Target="../tags/tag302.xml"/><Relationship Id="rId22" Type="http://schemas.openxmlformats.org/officeDocument/2006/relationships/tags" Target="../tags/tag310.xml"/><Relationship Id="rId27" Type="http://schemas.openxmlformats.org/officeDocument/2006/relationships/tags" Target="../tags/tag315.xml"/><Relationship Id="rId30" Type="http://schemas.openxmlformats.org/officeDocument/2006/relationships/tags" Target="../tags/tag318.xml"/></Relationships>
</file>

<file path=ppt/slides/_rels/slide53.xml.rels><?xml version="1.0" encoding="UTF-8" standalone="yes"?>
<Relationships xmlns="http://schemas.openxmlformats.org/package/2006/relationships"><Relationship Id="rId13" Type="http://schemas.openxmlformats.org/officeDocument/2006/relationships/tags" Target="../tags/tag331.xml"/><Relationship Id="rId18" Type="http://schemas.openxmlformats.org/officeDocument/2006/relationships/tags" Target="../tags/tag336.xml"/><Relationship Id="rId26" Type="http://schemas.openxmlformats.org/officeDocument/2006/relationships/tags" Target="../tags/tag344.xml"/><Relationship Id="rId21" Type="http://schemas.openxmlformats.org/officeDocument/2006/relationships/tags" Target="../tags/tag339.xml"/><Relationship Id="rId34" Type="http://schemas.openxmlformats.org/officeDocument/2006/relationships/tags" Target="../tags/tag352.xml"/><Relationship Id="rId7" Type="http://schemas.openxmlformats.org/officeDocument/2006/relationships/tags" Target="../tags/tag325.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38" Type="http://schemas.openxmlformats.org/officeDocument/2006/relationships/image" Target="../media/image37.png"/><Relationship Id="rId2" Type="http://schemas.openxmlformats.org/officeDocument/2006/relationships/tags" Target="../tags/tag320.xml"/><Relationship Id="rId16" Type="http://schemas.openxmlformats.org/officeDocument/2006/relationships/tags" Target="../tags/tag334.xml"/><Relationship Id="rId20" Type="http://schemas.openxmlformats.org/officeDocument/2006/relationships/tags" Target="../tags/tag338.xml"/><Relationship Id="rId29" Type="http://schemas.openxmlformats.org/officeDocument/2006/relationships/tags" Target="../tags/tag347.xml"/><Relationship Id="rId1" Type="http://schemas.openxmlformats.org/officeDocument/2006/relationships/tags" Target="../tags/tag319.xml"/><Relationship Id="rId6" Type="http://schemas.openxmlformats.org/officeDocument/2006/relationships/tags" Target="../tags/tag324.xml"/><Relationship Id="rId11" Type="http://schemas.openxmlformats.org/officeDocument/2006/relationships/tags" Target="../tags/tag329.xml"/><Relationship Id="rId24" Type="http://schemas.openxmlformats.org/officeDocument/2006/relationships/tags" Target="../tags/tag342.xml"/><Relationship Id="rId32" Type="http://schemas.openxmlformats.org/officeDocument/2006/relationships/tags" Target="../tags/tag350.xml"/><Relationship Id="rId37" Type="http://schemas.openxmlformats.org/officeDocument/2006/relationships/slideLayout" Target="../slideLayouts/slideLayout5.xml"/><Relationship Id="rId5" Type="http://schemas.openxmlformats.org/officeDocument/2006/relationships/tags" Target="../tags/tag323.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tags" Target="../tags/tag354.xml"/><Relationship Id="rId10" Type="http://schemas.openxmlformats.org/officeDocument/2006/relationships/tags" Target="../tags/tag328.xml"/><Relationship Id="rId19" Type="http://schemas.openxmlformats.org/officeDocument/2006/relationships/tags" Target="../tags/tag337.xml"/><Relationship Id="rId31" Type="http://schemas.openxmlformats.org/officeDocument/2006/relationships/tags" Target="../tags/tag349.xml"/><Relationship Id="rId4" Type="http://schemas.openxmlformats.org/officeDocument/2006/relationships/tags" Target="../tags/tag322.xml"/><Relationship Id="rId9" Type="http://schemas.openxmlformats.org/officeDocument/2006/relationships/tags" Target="../tags/tag32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tags" Target="../tags/tag345.xml"/><Relationship Id="rId30" Type="http://schemas.openxmlformats.org/officeDocument/2006/relationships/tags" Target="../tags/tag348.xml"/><Relationship Id="rId35" Type="http://schemas.openxmlformats.org/officeDocument/2006/relationships/tags" Target="../tags/tag353.xml"/><Relationship Id="rId8" Type="http://schemas.openxmlformats.org/officeDocument/2006/relationships/tags" Target="../tags/tag326.xml"/><Relationship Id="rId3" Type="http://schemas.openxmlformats.org/officeDocument/2006/relationships/tags" Target="../tags/tag32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image" Target="../media/image9.emf"/></Relationships>
</file>

<file path=ppt/slides/_rels/slide55.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tags" Target="../tags/tag369.xm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tags" Target="../tags/tag368.xml"/><Relationship Id="rId17" Type="http://schemas.openxmlformats.org/officeDocument/2006/relationships/slideLayout" Target="../slideLayouts/slideLayout22.xml"/><Relationship Id="rId2" Type="http://schemas.openxmlformats.org/officeDocument/2006/relationships/tags" Target="../tags/tag358.xml"/><Relationship Id="rId16" Type="http://schemas.openxmlformats.org/officeDocument/2006/relationships/tags" Target="../tags/tag372.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tags" Target="../tags/tag367.xml"/><Relationship Id="rId5" Type="http://schemas.openxmlformats.org/officeDocument/2006/relationships/tags" Target="../tags/tag361.xml"/><Relationship Id="rId15" Type="http://schemas.openxmlformats.org/officeDocument/2006/relationships/tags" Target="../tags/tag371.xml"/><Relationship Id="rId10" Type="http://schemas.openxmlformats.org/officeDocument/2006/relationships/tags" Target="../tags/tag366.xml"/><Relationship Id="rId4" Type="http://schemas.openxmlformats.org/officeDocument/2006/relationships/tags" Target="../tags/tag360.xml"/><Relationship Id="rId9" Type="http://schemas.openxmlformats.org/officeDocument/2006/relationships/tags" Target="../tags/tag365.xml"/><Relationship Id="rId14" Type="http://schemas.openxmlformats.org/officeDocument/2006/relationships/tags" Target="../tags/tag370.xml"/></Relationships>
</file>

<file path=ppt/slides/_rels/slide56.xml.rels><?xml version="1.0" encoding="UTF-8" standalone="yes"?>
<Relationships xmlns="http://schemas.openxmlformats.org/package/2006/relationships"><Relationship Id="rId8" Type="http://schemas.openxmlformats.org/officeDocument/2006/relationships/tags" Target="../tags/tag380.xml"/><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slideLayout" Target="../slideLayouts/slideLayout7.xm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tags" Target="../tags/tag383.xml"/><Relationship Id="rId5" Type="http://schemas.openxmlformats.org/officeDocument/2006/relationships/tags" Target="../tags/tag377.xml"/><Relationship Id="rId10" Type="http://schemas.openxmlformats.org/officeDocument/2006/relationships/tags" Target="../tags/tag382.xml"/><Relationship Id="rId4" Type="http://schemas.openxmlformats.org/officeDocument/2006/relationships/tags" Target="../tags/tag376.xml"/><Relationship Id="rId9" Type="http://schemas.openxmlformats.org/officeDocument/2006/relationships/tags" Target="../tags/tag381.xml"/></Relationships>
</file>

<file path=ppt/slides/_rels/slide57.xml.rels><?xml version="1.0" encoding="UTF-8" standalone="yes"?>
<Relationships xmlns="http://schemas.openxmlformats.org/package/2006/relationships"><Relationship Id="rId8" Type="http://schemas.openxmlformats.org/officeDocument/2006/relationships/tags" Target="../tags/tag391.xml"/><Relationship Id="rId3" Type="http://schemas.openxmlformats.org/officeDocument/2006/relationships/tags" Target="../tags/tag386.xml"/><Relationship Id="rId7" Type="http://schemas.openxmlformats.org/officeDocument/2006/relationships/tags" Target="../tags/tag390.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tags" Target="../tags/tag389.xml"/><Relationship Id="rId11" Type="http://schemas.openxmlformats.org/officeDocument/2006/relationships/slideLayout" Target="../slideLayouts/slideLayout7.xml"/><Relationship Id="rId5" Type="http://schemas.openxmlformats.org/officeDocument/2006/relationships/tags" Target="../tags/tag388.xml"/><Relationship Id="rId10" Type="http://schemas.openxmlformats.org/officeDocument/2006/relationships/tags" Target="../tags/tag393.xml"/><Relationship Id="rId4" Type="http://schemas.openxmlformats.org/officeDocument/2006/relationships/tags" Target="../tags/tag387.xml"/><Relationship Id="rId9" Type="http://schemas.openxmlformats.org/officeDocument/2006/relationships/tags" Target="../tags/tag392.xml"/></Relationships>
</file>

<file path=ppt/slides/_rels/slide58.xml.rels><?xml version="1.0" encoding="UTF-8" standalone="yes"?>
<Relationships xmlns="http://schemas.openxmlformats.org/package/2006/relationships"><Relationship Id="rId8" Type="http://schemas.openxmlformats.org/officeDocument/2006/relationships/tags" Target="../tags/tag401.xml"/><Relationship Id="rId3" Type="http://schemas.openxmlformats.org/officeDocument/2006/relationships/tags" Target="../tags/tag396.xml"/><Relationship Id="rId7" Type="http://schemas.openxmlformats.org/officeDocument/2006/relationships/tags" Target="../tags/tag400.xml"/><Relationship Id="rId12" Type="http://schemas.openxmlformats.org/officeDocument/2006/relationships/slideLayout" Target="../slideLayouts/slideLayout7.xml"/><Relationship Id="rId2" Type="http://schemas.openxmlformats.org/officeDocument/2006/relationships/tags" Target="../tags/tag395.xml"/><Relationship Id="rId1" Type="http://schemas.openxmlformats.org/officeDocument/2006/relationships/tags" Target="../tags/tag394.xml"/><Relationship Id="rId6" Type="http://schemas.openxmlformats.org/officeDocument/2006/relationships/tags" Target="../tags/tag399.xml"/><Relationship Id="rId11" Type="http://schemas.openxmlformats.org/officeDocument/2006/relationships/tags" Target="../tags/tag404.xml"/><Relationship Id="rId5" Type="http://schemas.openxmlformats.org/officeDocument/2006/relationships/tags" Target="../tags/tag398.xml"/><Relationship Id="rId10" Type="http://schemas.openxmlformats.org/officeDocument/2006/relationships/tags" Target="../tags/tag403.xml"/><Relationship Id="rId4" Type="http://schemas.openxmlformats.org/officeDocument/2006/relationships/tags" Target="../tags/tag397.xml"/><Relationship Id="rId9" Type="http://schemas.openxmlformats.org/officeDocument/2006/relationships/tags" Target="../tags/tag402.xml"/></Relationships>
</file>

<file path=ppt/slides/_rels/slide59.xml.rels><?xml version="1.0" encoding="UTF-8" standalone="yes"?>
<Relationships xmlns="http://schemas.openxmlformats.org/package/2006/relationships"><Relationship Id="rId8" Type="http://schemas.openxmlformats.org/officeDocument/2006/relationships/tags" Target="../tags/tag412.xml"/><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slideLayout" Target="../slideLayouts/slideLayout7.xml"/><Relationship Id="rId2" Type="http://schemas.openxmlformats.org/officeDocument/2006/relationships/tags" Target="../tags/tag406.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8" Type="http://schemas.openxmlformats.org/officeDocument/2006/relationships/tags" Target="../tags/tag423.xml"/><Relationship Id="rId3" Type="http://schemas.openxmlformats.org/officeDocument/2006/relationships/tags" Target="../tags/tag418.xml"/><Relationship Id="rId7" Type="http://schemas.openxmlformats.org/officeDocument/2006/relationships/tags" Target="../tags/tag422.xml"/><Relationship Id="rId2" Type="http://schemas.openxmlformats.org/officeDocument/2006/relationships/tags" Target="../tags/tag417.xml"/><Relationship Id="rId1" Type="http://schemas.openxmlformats.org/officeDocument/2006/relationships/tags" Target="../tags/tag416.xml"/><Relationship Id="rId6" Type="http://schemas.openxmlformats.org/officeDocument/2006/relationships/tags" Target="../tags/tag421.xml"/><Relationship Id="rId11" Type="http://schemas.openxmlformats.org/officeDocument/2006/relationships/slideLayout" Target="../slideLayouts/slideLayout7.xml"/><Relationship Id="rId5" Type="http://schemas.openxmlformats.org/officeDocument/2006/relationships/tags" Target="../tags/tag420.xml"/><Relationship Id="rId10" Type="http://schemas.openxmlformats.org/officeDocument/2006/relationships/tags" Target="../tags/tag425.xml"/><Relationship Id="rId4" Type="http://schemas.openxmlformats.org/officeDocument/2006/relationships/tags" Target="../tags/tag419.xml"/><Relationship Id="rId9" Type="http://schemas.openxmlformats.org/officeDocument/2006/relationships/tags" Target="../tags/tag42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27.xml"/><Relationship Id="rId1" Type="http://schemas.openxmlformats.org/officeDocument/2006/relationships/tags" Target="../tags/tag426.xml"/><Relationship Id="rId4" Type="http://schemas.openxmlformats.org/officeDocument/2006/relationships/image" Target="../media/image29.em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29.xml"/><Relationship Id="rId1" Type="http://schemas.openxmlformats.org/officeDocument/2006/relationships/tags" Target="../tags/tag428.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431.xml"/><Relationship Id="rId1" Type="http://schemas.openxmlformats.org/officeDocument/2006/relationships/tags" Target="../tags/tag430.xml"/></Relationships>
</file>

<file path=ppt/slides/_rels/slide64.xml.rels><?xml version="1.0" encoding="UTF-8" standalone="yes"?>
<Relationships xmlns="http://schemas.openxmlformats.org/package/2006/relationships"><Relationship Id="rId8" Type="http://schemas.openxmlformats.org/officeDocument/2006/relationships/tags" Target="../tags/tag439.xml"/><Relationship Id="rId3" Type="http://schemas.openxmlformats.org/officeDocument/2006/relationships/tags" Target="../tags/tag434.xml"/><Relationship Id="rId7" Type="http://schemas.openxmlformats.org/officeDocument/2006/relationships/tags" Target="../tags/tag438.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tags" Target="../tags/tag437.xml"/><Relationship Id="rId5" Type="http://schemas.openxmlformats.org/officeDocument/2006/relationships/tags" Target="../tags/tag436.xml"/><Relationship Id="rId10" Type="http://schemas.openxmlformats.org/officeDocument/2006/relationships/slideLayout" Target="../slideLayouts/slideLayout23.xml"/><Relationship Id="rId4" Type="http://schemas.openxmlformats.org/officeDocument/2006/relationships/tags" Target="../tags/tag435.xml"/><Relationship Id="rId9" Type="http://schemas.openxmlformats.org/officeDocument/2006/relationships/tags" Target="../tags/tag440.xml"/></Relationships>
</file>

<file path=ppt/slides/_rels/slide65.xml.rels><?xml version="1.0" encoding="UTF-8" standalone="yes"?>
<Relationships xmlns="http://schemas.openxmlformats.org/package/2006/relationships"><Relationship Id="rId8" Type="http://schemas.openxmlformats.org/officeDocument/2006/relationships/tags" Target="../tags/tag448.xml"/><Relationship Id="rId3" Type="http://schemas.openxmlformats.org/officeDocument/2006/relationships/tags" Target="../tags/tag443.xml"/><Relationship Id="rId7" Type="http://schemas.openxmlformats.org/officeDocument/2006/relationships/tags" Target="../tags/tag447.xml"/><Relationship Id="rId12" Type="http://schemas.openxmlformats.org/officeDocument/2006/relationships/image" Target="../media/image38.png"/><Relationship Id="rId2" Type="http://schemas.openxmlformats.org/officeDocument/2006/relationships/tags" Target="../tags/tag442.xml"/><Relationship Id="rId1" Type="http://schemas.openxmlformats.org/officeDocument/2006/relationships/tags" Target="../tags/tag441.xml"/><Relationship Id="rId6" Type="http://schemas.openxmlformats.org/officeDocument/2006/relationships/tags" Target="../tags/tag446.xml"/><Relationship Id="rId11" Type="http://schemas.openxmlformats.org/officeDocument/2006/relationships/slideLayout" Target="../slideLayouts/slideLayout5.xml"/><Relationship Id="rId5" Type="http://schemas.openxmlformats.org/officeDocument/2006/relationships/tags" Target="../tags/tag445.xml"/><Relationship Id="rId10" Type="http://schemas.openxmlformats.org/officeDocument/2006/relationships/tags" Target="../tags/tag450.xml"/><Relationship Id="rId4" Type="http://schemas.openxmlformats.org/officeDocument/2006/relationships/tags" Target="../tags/tag444.xml"/><Relationship Id="rId9" Type="http://schemas.openxmlformats.org/officeDocument/2006/relationships/tags" Target="../tags/tag449.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52.xml"/><Relationship Id="rId1" Type="http://schemas.openxmlformats.org/officeDocument/2006/relationships/tags" Target="../tags/tag451.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tags" Target="../tags/tag455.xml"/><Relationship Id="rId7" Type="http://schemas.openxmlformats.org/officeDocument/2006/relationships/tags" Target="../tags/tag459.xml"/><Relationship Id="rId2" Type="http://schemas.openxmlformats.org/officeDocument/2006/relationships/tags" Target="../tags/tag454.xml"/><Relationship Id="rId1" Type="http://schemas.openxmlformats.org/officeDocument/2006/relationships/tags" Target="../tags/tag453.xml"/><Relationship Id="rId6" Type="http://schemas.openxmlformats.org/officeDocument/2006/relationships/tags" Target="../tags/tag458.xml"/><Relationship Id="rId5" Type="http://schemas.openxmlformats.org/officeDocument/2006/relationships/tags" Target="../tags/tag457.xml"/><Relationship Id="rId4" Type="http://schemas.openxmlformats.org/officeDocument/2006/relationships/tags" Target="../tags/tag456.xml"/></Relationships>
</file>

<file path=ppt/slides/_rels/slide68.xml.rels><?xml version="1.0" encoding="UTF-8" standalone="yes"?>
<Relationships xmlns="http://schemas.openxmlformats.org/package/2006/relationships"><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 Id="rId5" Type="http://schemas.openxmlformats.org/officeDocument/2006/relationships/image" Target="../media/image39.png"/><Relationship Id="rId4"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tags" Target="../tags/tag465.xml"/><Relationship Id="rId2" Type="http://schemas.openxmlformats.org/officeDocument/2006/relationships/tags" Target="../tags/tag464.xml"/><Relationship Id="rId1" Type="http://schemas.openxmlformats.org/officeDocument/2006/relationships/tags" Target="../tags/tag463.xml"/><Relationship Id="rId5" Type="http://schemas.openxmlformats.org/officeDocument/2006/relationships/slideLayout" Target="../slideLayouts/slideLayout7.xml"/><Relationship Id="rId4" Type="http://schemas.openxmlformats.org/officeDocument/2006/relationships/tags" Target="../tags/tag4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 Id="rId6" Type="http://schemas.openxmlformats.org/officeDocument/2006/relationships/image" Target="../media/image40.jpeg"/><Relationship Id="rId5" Type="http://schemas.openxmlformats.org/officeDocument/2006/relationships/slideLayout" Target="../slideLayouts/slideLayout17.xml"/><Relationship Id="rId4" Type="http://schemas.openxmlformats.org/officeDocument/2006/relationships/tags" Target="../tags/tag470.xml"/></Relationships>
</file>

<file path=ppt/slides/_rels/slide71.xml.rels><?xml version="1.0" encoding="UTF-8" standalone="yes"?>
<Relationships xmlns="http://schemas.openxmlformats.org/package/2006/relationships"><Relationship Id="rId8" Type="http://schemas.openxmlformats.org/officeDocument/2006/relationships/tags" Target="../tags/tag478.xml"/><Relationship Id="rId13" Type="http://schemas.openxmlformats.org/officeDocument/2006/relationships/image" Target="../media/image41.png"/><Relationship Id="rId3" Type="http://schemas.openxmlformats.org/officeDocument/2006/relationships/tags" Target="../tags/tag473.xml"/><Relationship Id="rId7" Type="http://schemas.openxmlformats.org/officeDocument/2006/relationships/tags" Target="../tags/tag477.xml"/><Relationship Id="rId12" Type="http://schemas.openxmlformats.org/officeDocument/2006/relationships/hyperlink" Target="https://books.google.nl/books?id=MCLpAwAAQBAJ&amp;pg=PA1&amp;dq=immigrant+communities+studies+mediation&amp;lr=&amp;hl=nl&amp;source=gbs_toc_r&amp;cad=2#v=onepage&amp;q=immigrant%20communities%20studies%20mediation&amp;f=false" TargetMode="External"/><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slideLayout" Target="../slideLayouts/slideLayout6.xml"/><Relationship Id="rId5" Type="http://schemas.openxmlformats.org/officeDocument/2006/relationships/tags" Target="../tags/tag475.xml"/><Relationship Id="rId10" Type="http://schemas.openxmlformats.org/officeDocument/2006/relationships/tags" Target="../tags/tag480.xml"/><Relationship Id="rId4" Type="http://schemas.openxmlformats.org/officeDocument/2006/relationships/tags" Target="../tags/tag474.xml"/><Relationship Id="rId9" Type="http://schemas.openxmlformats.org/officeDocument/2006/relationships/tags" Target="../tags/tag479.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482.xml"/><Relationship Id="rId1" Type="http://schemas.openxmlformats.org/officeDocument/2006/relationships/tags" Target="../tags/tag481.xml"/></Relationships>
</file>

<file path=ppt/slides/_rels/slide73.xml.rels><?xml version="1.0" encoding="UTF-8" standalone="yes"?>
<Relationships xmlns="http://schemas.openxmlformats.org/package/2006/relationships"><Relationship Id="rId3" Type="http://schemas.openxmlformats.org/officeDocument/2006/relationships/tags" Target="../tags/tag485.xml"/><Relationship Id="rId2" Type="http://schemas.openxmlformats.org/officeDocument/2006/relationships/tags" Target="../tags/tag484.xml"/><Relationship Id="rId1" Type="http://schemas.openxmlformats.org/officeDocument/2006/relationships/tags" Target="../tags/tag483.xml"/><Relationship Id="rId4"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6DB6DC-6BDA-0344-AD16-A84DB2E2ADD0}"/>
              </a:ext>
            </a:extLst>
          </p:cNvPr>
          <p:cNvSpPr>
            <a:spLocks noGrp="1"/>
          </p:cNvSpPr>
          <p:nvPr>
            <p:ph type="body" sz="quarter" idx="15"/>
          </p:nvPr>
        </p:nvSpPr>
        <p:spPr>
          <a:xfrm>
            <a:off x="6403968" y="4164716"/>
            <a:ext cx="5278651" cy="697353"/>
          </a:xfrm>
        </p:spPr>
        <p:txBody>
          <a:bodyPr>
            <a:noAutofit/>
          </a:bodyPr>
          <a:lstStyle/>
          <a:p>
            <a:pPr rtl="0"/>
            <a:r>
              <a:rPr lang="fr" sz="5400" b="1" i="0" u="none" strike="noStrike" dirty="0">
                <a:highlight>
                  <a:srgbClr val="000000">
                    <a:alpha val="0"/>
                  </a:srgbClr>
                </a:highlight>
                <a:latin typeface="Calibri"/>
              </a:rPr>
              <a:t>Module 2</a:t>
            </a:r>
          </a:p>
        </p:txBody>
      </p:sp>
      <p:sp>
        <p:nvSpPr>
          <p:cNvPr id="3" name="Text Placeholder 2">
            <a:extLst>
              <a:ext uri="{FF2B5EF4-FFF2-40B4-BE49-F238E27FC236}">
                <a16:creationId xmlns:a16="http://schemas.microsoft.com/office/drawing/2014/main" id="{51E4B0D2-9CBF-B445-AA9C-54F3090D9059}"/>
              </a:ext>
            </a:extLst>
          </p:cNvPr>
          <p:cNvSpPr>
            <a:spLocks noGrp="1"/>
          </p:cNvSpPr>
          <p:nvPr>
            <p:ph type="body" sz="quarter" idx="16"/>
          </p:nvPr>
        </p:nvSpPr>
        <p:spPr>
          <a:xfrm>
            <a:off x="5289452" y="4852921"/>
            <a:ext cx="6393167" cy="697353"/>
          </a:xfrm>
        </p:spPr>
        <p:txBody>
          <a:bodyPr>
            <a:noAutofit/>
          </a:bodyPr>
          <a:lstStyle/>
          <a:p>
            <a:pPr rtl="0"/>
            <a:r>
              <a:rPr lang="fr" sz="2400" b="0" i="0" u="none" strike="noStrike" dirty="0">
                <a:highlight>
                  <a:srgbClr val="000000">
                    <a:alpha val="0"/>
                  </a:srgbClr>
                </a:highlight>
                <a:latin typeface="Calibri"/>
              </a:rPr>
              <a:t>Compétences en matière de leadership et de plaidoyer pour le développement de communautés fortes, positives et équitables.</a:t>
            </a:r>
            <a:endParaRPr lang="en-US" sz="2400" dirty="0"/>
          </a:p>
        </p:txBody>
      </p:sp>
      <p:sp>
        <p:nvSpPr>
          <p:cNvPr id="4" name="Text Box 15">
            <a:extLst>
              <a:ext uri="{FF2B5EF4-FFF2-40B4-BE49-F238E27FC236}">
                <a16:creationId xmlns:a16="http://schemas.microsoft.com/office/drawing/2014/main" id="{6C375990-3A2B-4A9A-A06E-3D7B54AF6971}"/>
              </a:ext>
            </a:extLst>
          </p:cNvPr>
          <p:cNvSpPr txBox="1"/>
          <p:nvPr/>
        </p:nvSpPr>
        <p:spPr>
          <a:xfrm>
            <a:off x="295422" y="6034038"/>
            <a:ext cx="9298744" cy="6182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rtl="0">
              <a:lnSpc>
                <a:spcPct val="115000"/>
              </a:lnSpc>
              <a:spcBef>
                <a:spcPts val="5"/>
              </a:spcBef>
              <a:spcAft>
                <a:spcPct val="0"/>
              </a:spcAft>
            </a:pPr>
            <a:r>
              <a:rPr lang="fr" sz="1200" b="0" i="0" u="none" strike="noStrike" dirty="0">
                <a:solidFill>
                  <a:srgbClr val="FFFFFF"/>
                </a:solidFill>
                <a:highlight>
                  <a:srgbClr val="000000">
                    <a:alpha val="0"/>
                  </a:srgbClr>
                </a:highlight>
                <a:latin typeface="Calibri"/>
                <a:ea typeface="Times New Roman"/>
              </a:rPr>
              <a:t>Ce projet a été financé avec le soutien de la Commission européenne. Cette publication [communication] n'engage que son auteur et la Commission ne peut être tenue responsable de l'usage qui pourrait être fait des informations qu'elle contient 2019-1-SE01-KA204-060535</a:t>
            </a:r>
            <a:endParaRPr lang="en-GB" sz="1200" dirty="0">
              <a:effectLst/>
              <a:latin typeface="Times New Roman" panose="02020603050405020304" pitchFamily="18" charset="0"/>
              <a:ea typeface="Times New Roman" panose="02020603050405020304" pitchFamily="18" charset="0"/>
            </a:endParaRPr>
          </a:p>
          <a:p>
            <a:pPr marL="90170">
              <a:spcAft>
                <a:spcPct val="0"/>
              </a:spcAft>
            </a:pPr>
            <a:r>
              <a:rPr lang="pl-PL" sz="700" dirty="0">
                <a:solidFill>
                  <a:srgbClr val="FFFFFF"/>
                </a:solidFill>
                <a:effectLst/>
                <a:latin typeface="Calibri" panose="020F050202020403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659205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p:txBody>
          <a:bodyPr>
            <a:noAutofit/>
          </a:bodyPr>
          <a:lstStyle/>
          <a:p>
            <a:pPr rtl="0"/>
            <a:r>
              <a:rPr lang="fr" sz="3200" b="1" i="0" u="none" strike="noStrike">
                <a:highlight>
                  <a:srgbClr val="000000">
                    <a:alpha val="0"/>
                  </a:srgbClr>
                </a:highlight>
                <a:latin typeface="Calibri"/>
              </a:rPr>
              <a:t>Faire preuve d'empathie envers toutes les parties à la médiation</a:t>
            </a:r>
          </a:p>
          <a:p>
            <a:endParaRPr lang="hr-BA" sz="3200"/>
          </a:p>
          <a:p>
            <a:pPr algn="ctr" rtl="0"/>
            <a:r>
              <a:rPr lang="fr" sz="3200" b="0" i="0" u="none" strike="noStrike">
                <a:highlight>
                  <a:srgbClr val="000000">
                    <a:alpha val="0"/>
                  </a:srgbClr>
                </a:highlight>
                <a:latin typeface="Calibri"/>
              </a:rPr>
              <a:t>Essayez d'imaginer et de répondre aux questions suivantes</a:t>
            </a:r>
            <a:endParaRPr lang="en-US" sz="3200" b="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noAutofit/>
          </a:bodyPr>
          <a:lstStyle/>
          <a:p>
            <a:pPr rtl="0"/>
            <a:r>
              <a:rPr lang="fr" sz="2800" b="0" i="0" u="none" strike="noStrike">
                <a:solidFill>
                  <a:srgbClr val="A6377D"/>
                </a:solidFill>
                <a:highlight>
                  <a:srgbClr val="000000">
                    <a:alpha val="0"/>
                  </a:srgbClr>
                </a:highlight>
                <a:latin typeface="Calibri"/>
              </a:rPr>
              <a:t>Membres des communautés d'accueil</a:t>
            </a:r>
          </a:p>
          <a:p>
            <a:pPr marL="342900" indent="-342900" rtl="0">
              <a:buFontTx/>
              <a:buChar char="-"/>
            </a:pPr>
            <a:r>
              <a:rPr lang="fr" sz="2400" b="0" i="0" u="none" strike="noStrike">
                <a:highlight>
                  <a:srgbClr val="000000">
                    <a:alpha val="0"/>
                  </a:srgbClr>
                </a:highlight>
                <a:latin typeface="Calibri"/>
              </a:rPr>
              <a:t>Quelles sont leurs circonstances ?</a:t>
            </a:r>
          </a:p>
          <a:p>
            <a:pPr marL="342900" indent="-342900" rtl="0">
              <a:buFontTx/>
              <a:buChar char="-"/>
            </a:pPr>
            <a:r>
              <a:rPr lang="fr" sz="2400" b="0" i="0" u="none" strike="noStrike">
                <a:highlight>
                  <a:srgbClr val="000000">
                    <a:alpha val="0"/>
                  </a:srgbClr>
                </a:highlight>
                <a:latin typeface="Calibri"/>
              </a:rPr>
              <a:t>Essayez de comprendre quelle peut être leur crainte. Comment cette peur s'est-elle développée ?</a:t>
            </a:r>
          </a:p>
          <a:p>
            <a:pPr marL="342900" indent="-342900" rtl="0">
              <a:buFontTx/>
              <a:buChar char="-"/>
            </a:pPr>
            <a:r>
              <a:rPr lang="fr" sz="2400" b="0" i="0" u="none" strike="noStrike">
                <a:highlight>
                  <a:srgbClr val="000000">
                    <a:alpha val="0"/>
                  </a:srgbClr>
                </a:highlight>
                <a:latin typeface="Calibri"/>
              </a:rPr>
              <a:t>Que pensez-vous - comment se sont-ils sentis aux différentes étapes de ce processus ?</a:t>
            </a:r>
          </a:p>
          <a:p>
            <a:pPr marL="342900" indent="-342900" rtl="0">
              <a:buFontTx/>
              <a:buChar char="-"/>
            </a:pPr>
            <a:r>
              <a:rPr lang="fr" sz="2400" b="0" i="0" u="none" strike="noStrike">
                <a:highlight>
                  <a:srgbClr val="000000">
                    <a:alpha val="0"/>
                  </a:srgbClr>
                </a:highlight>
                <a:latin typeface="Calibri"/>
              </a:rPr>
              <a:t>Comment vous sentiriez-vous ?</a:t>
            </a:r>
            <a:endParaRPr lang="en-US"/>
          </a:p>
        </p:txBody>
      </p:sp>
      <p:pic>
        <p:nvPicPr>
          <p:cNvPr id="4" name="Graphic 3" descr="Group brainstorm outline">
            <a:extLst>
              <a:ext uri="{FF2B5EF4-FFF2-40B4-BE49-F238E27FC236}">
                <a16:creationId xmlns:a16="http://schemas.microsoft.com/office/drawing/2014/main" id="{E5D1BF47-C24C-491C-B7F1-A36F85B6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2451806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p:txBody>
          <a:bodyPr>
            <a:noAutofit/>
          </a:bodyPr>
          <a:lstStyle/>
          <a:p>
            <a:pPr rtl="0"/>
            <a:r>
              <a:rPr lang="fr" sz="3200" b="1" i="0" u="none" strike="noStrike">
                <a:highlight>
                  <a:srgbClr val="000000">
                    <a:alpha val="0"/>
                  </a:srgbClr>
                </a:highlight>
                <a:latin typeface="Calibri"/>
              </a:rPr>
              <a:t>Faire preuve d'empathie envers toutes les parties à la médiation</a:t>
            </a:r>
          </a:p>
          <a:p>
            <a:endParaRPr lang="hr-BA" sz="3200"/>
          </a:p>
          <a:p>
            <a:pPr algn="ctr" rtl="0"/>
            <a:r>
              <a:rPr lang="fr" sz="3200" b="0" i="0" u="none" strike="noStrike">
                <a:highlight>
                  <a:srgbClr val="000000">
                    <a:alpha val="0"/>
                  </a:srgbClr>
                </a:highlight>
                <a:latin typeface="Calibri"/>
              </a:rPr>
              <a:t>Essayez d'imaginer et de répondre aux questions suivantes</a:t>
            </a:r>
            <a:endParaRPr lang="en-US" sz="3200" b="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noAutofit/>
          </a:bodyPr>
          <a:lstStyle/>
          <a:p>
            <a:pPr rtl="0"/>
            <a:r>
              <a:rPr lang="fr" sz="2800" b="0" i="0" u="none" strike="noStrike">
                <a:solidFill>
                  <a:srgbClr val="A6377D"/>
                </a:solidFill>
                <a:highlight>
                  <a:srgbClr val="000000">
                    <a:alpha val="0"/>
                  </a:srgbClr>
                </a:highlight>
                <a:latin typeface="Calibri"/>
              </a:rPr>
              <a:t>Particuliers, institutions, demandeurs d'emploi, employeurs...</a:t>
            </a:r>
          </a:p>
          <a:p>
            <a:pPr marL="342900" indent="-342900" rtl="0">
              <a:buFontTx/>
              <a:buChar char="-"/>
            </a:pPr>
            <a:r>
              <a:rPr lang="fr" sz="2400" b="0" i="0" u="none" strike="noStrike">
                <a:highlight>
                  <a:srgbClr val="000000">
                    <a:alpha val="0"/>
                  </a:srgbClr>
                </a:highlight>
                <a:latin typeface="Calibri"/>
              </a:rPr>
              <a:t>Quelles sont leurs circonstances ?</a:t>
            </a:r>
          </a:p>
          <a:p>
            <a:pPr marL="342900" indent="-342900" rtl="0">
              <a:buFontTx/>
              <a:buChar char="-"/>
            </a:pPr>
            <a:r>
              <a:rPr lang="fr" sz="2400" b="0" i="0" u="none" strike="noStrike">
                <a:highlight>
                  <a:srgbClr val="000000">
                    <a:alpha val="0"/>
                  </a:srgbClr>
                </a:highlight>
                <a:latin typeface="Calibri"/>
              </a:rPr>
              <a:t>Essayez de comprendre quel pourrait être leur problème. Comment ce problème s'est-il développé ?</a:t>
            </a:r>
          </a:p>
          <a:p>
            <a:pPr marL="342900" indent="-342900" rtl="0">
              <a:buFontTx/>
              <a:buChar char="-"/>
            </a:pPr>
            <a:r>
              <a:rPr lang="fr" sz="2400" b="0" i="0" u="none" strike="noStrike">
                <a:highlight>
                  <a:srgbClr val="000000">
                    <a:alpha val="0"/>
                  </a:srgbClr>
                </a:highlight>
                <a:latin typeface="Calibri"/>
              </a:rPr>
              <a:t>Que pensez-vous - que ressentent-ils ?</a:t>
            </a:r>
          </a:p>
          <a:p>
            <a:pPr marL="342900" indent="-342900" rtl="0">
              <a:buFontTx/>
              <a:buChar char="-"/>
            </a:pPr>
            <a:r>
              <a:rPr lang="fr" sz="2400" b="0" i="0" u="none" strike="noStrike">
                <a:highlight>
                  <a:srgbClr val="000000">
                    <a:alpha val="0"/>
                  </a:srgbClr>
                </a:highlight>
                <a:latin typeface="Calibri"/>
              </a:rPr>
              <a:t>Comment vous sentiriez-vous ?</a:t>
            </a:r>
          </a:p>
          <a:p>
            <a:pPr marL="342900" indent="-342900" rtl="0">
              <a:buFontTx/>
              <a:buChar char="-"/>
            </a:pPr>
            <a:r>
              <a:rPr lang="fr" sz="2400" b="0" i="0" u="none" strike="noStrike">
                <a:highlight>
                  <a:srgbClr val="000000">
                    <a:alpha val="0"/>
                  </a:srgbClr>
                </a:highlight>
                <a:latin typeface="Calibri"/>
              </a:rPr>
              <a:t>Que veulent-ils ?</a:t>
            </a:r>
            <a:endParaRPr lang="en-US"/>
          </a:p>
        </p:txBody>
      </p:sp>
      <p:pic>
        <p:nvPicPr>
          <p:cNvPr id="4" name="Graphic 3" descr="Group brainstorm outline">
            <a:extLst>
              <a:ext uri="{FF2B5EF4-FFF2-40B4-BE49-F238E27FC236}">
                <a16:creationId xmlns:a16="http://schemas.microsoft.com/office/drawing/2014/main" id="{E5D1BF47-C24C-491C-B7F1-A36F85B605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41578536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8C43CE-2162-41D0-8960-087A5F7922C9}"/>
              </a:ext>
            </a:extLst>
          </p:cNvPr>
          <p:cNvSpPr>
            <a:spLocks noGrp="1"/>
          </p:cNvSpPr>
          <p:nvPr>
            <p:ph type="body" sz="quarter" idx="13"/>
          </p:nvPr>
        </p:nvSpPr>
        <p:spPr>
          <a:xfrm>
            <a:off x="856589" y="997503"/>
            <a:ext cx="10069557" cy="4493975"/>
          </a:xfrm>
        </p:spPr>
        <p:txBody>
          <a:bodyPr>
            <a:noAutofit/>
          </a:bodyPr>
          <a:lstStyle/>
          <a:p>
            <a:pPr rtl="0"/>
            <a:r>
              <a:rPr lang="fr" sz="4000" b="0" i="0" u="none" strike="noStrike">
                <a:highlight>
                  <a:srgbClr val="000000">
                    <a:alpha val="0"/>
                  </a:srgbClr>
                </a:highlight>
                <a:latin typeface="Calibri"/>
              </a:rPr>
              <a:t>Ce n'est qu'une fois que vous avez fait tous les efforts nécessaires pour </a:t>
            </a:r>
            <a:r>
              <a:rPr lang="fr" sz="4000" b="0" i="0" u="none" strike="noStrike">
                <a:solidFill>
                  <a:srgbClr val="A6377D"/>
                </a:solidFill>
                <a:highlight>
                  <a:srgbClr val="000000">
                    <a:alpha val="0"/>
                  </a:srgbClr>
                </a:highlight>
                <a:latin typeface="Calibri"/>
              </a:rPr>
              <a:t>comprendre</a:t>
            </a:r>
            <a:r>
              <a:rPr lang="fr" sz="4000" b="0" i="0" u="none" strike="noStrike">
                <a:highlight>
                  <a:srgbClr val="000000">
                    <a:alpha val="0"/>
                  </a:srgbClr>
                </a:highlight>
                <a:latin typeface="Calibri"/>
              </a:rPr>
              <a:t> toutes les personnes impliquées dans votre processus de médiation, une fois que vous avez </a:t>
            </a:r>
            <a:r>
              <a:rPr lang="fr" sz="4000" b="0" i="0" u="none" strike="noStrike">
                <a:solidFill>
                  <a:srgbClr val="A6377D"/>
                </a:solidFill>
                <a:highlight>
                  <a:srgbClr val="000000">
                    <a:alpha val="0"/>
                  </a:srgbClr>
                </a:highlight>
                <a:latin typeface="Calibri"/>
              </a:rPr>
              <a:t>considéré la communauté</a:t>
            </a:r>
            <a:r>
              <a:rPr lang="fr" sz="4000" b="0" i="0" u="none" strike="noStrike">
                <a:highlight>
                  <a:srgbClr val="000000">
                    <a:alpha val="0"/>
                  </a:srgbClr>
                </a:highlight>
                <a:latin typeface="Calibri"/>
              </a:rPr>
              <a:t>, et une fois que toutes les personnes impliquées sont </a:t>
            </a:r>
            <a:r>
              <a:rPr lang="fr" sz="4000" b="0" i="0" u="none" strike="noStrike">
                <a:solidFill>
                  <a:srgbClr val="A6377D"/>
                </a:solidFill>
                <a:highlight>
                  <a:srgbClr val="000000">
                    <a:alpha val="0"/>
                  </a:srgbClr>
                </a:highlight>
                <a:latin typeface="Calibri"/>
              </a:rPr>
              <a:t>respectées</a:t>
            </a:r>
            <a:r>
              <a:rPr lang="fr" sz="4000" b="0" i="0" u="none" strike="noStrike">
                <a:highlight>
                  <a:srgbClr val="000000">
                    <a:alpha val="0"/>
                  </a:srgbClr>
                </a:highlight>
                <a:latin typeface="Calibri"/>
              </a:rPr>
              <a:t>, </a:t>
            </a:r>
            <a:r>
              <a:rPr lang="fr" sz="4000" b="0" i="0" u="sng" strike="noStrike">
                <a:highlight>
                  <a:srgbClr val="000000">
                    <a:alpha val="0"/>
                  </a:srgbClr>
                </a:highlight>
                <a:latin typeface="Calibri"/>
              </a:rPr>
              <a:t>y compris vous</a:t>
            </a:r>
            <a:r>
              <a:rPr lang="fr" sz="4000" b="0" i="0" u="none" strike="noStrike">
                <a:highlight>
                  <a:srgbClr val="000000">
                    <a:alpha val="0"/>
                  </a:srgbClr>
                </a:highlight>
                <a:latin typeface="Calibri"/>
              </a:rPr>
              <a:t>, la médiation peut devenir un succès !</a:t>
            </a:r>
            <a:endParaRPr lang="en-US" sz="4000" i="0"/>
          </a:p>
        </p:txBody>
      </p:sp>
    </p:spTree>
    <p:extLst>
      <p:ext uri="{BB962C8B-B14F-4D97-AF65-F5344CB8AC3E}">
        <p14:creationId xmlns:p14="http://schemas.microsoft.com/office/powerpoint/2010/main" val="22930155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38382B-2727-41AC-A04D-7AE9BDA8D881}"/>
              </a:ext>
            </a:extLst>
          </p:cNvPr>
          <p:cNvSpPr>
            <a:spLocks noGrp="1"/>
          </p:cNvSpPr>
          <p:nvPr>
            <p:ph type="body" sz="quarter" idx="14"/>
          </p:nvPr>
        </p:nvSpPr>
        <p:spPr/>
        <p:txBody>
          <a:bodyPr>
            <a:noAutofit/>
          </a:bodyPr>
          <a:lstStyle/>
          <a:p>
            <a:endParaRPr lang="en-GB"/>
          </a:p>
        </p:txBody>
      </p:sp>
      <p:sp>
        <p:nvSpPr>
          <p:cNvPr id="3" name="Text Placeholder 2">
            <a:extLst>
              <a:ext uri="{FF2B5EF4-FFF2-40B4-BE49-F238E27FC236}">
                <a16:creationId xmlns:a16="http://schemas.microsoft.com/office/drawing/2014/main" id="{15184BB8-2736-4BA5-9B83-8D5DD33E9D87}"/>
              </a:ext>
            </a:extLst>
          </p:cNvPr>
          <p:cNvSpPr>
            <a:spLocks noGrp="1"/>
          </p:cNvSpPr>
          <p:nvPr>
            <p:ph type="body" sz="quarter" idx="13"/>
          </p:nvPr>
        </p:nvSpPr>
        <p:spPr/>
        <p:txBody>
          <a:bodyPr>
            <a:noAutofit/>
          </a:bodyPr>
          <a:lstStyle/>
          <a:p>
            <a:pPr rtl="0"/>
            <a:r>
              <a:rPr lang="fr" sz="3000" b="0" i="1" u="none" strike="noStrike" baseline="0">
                <a:highlight>
                  <a:srgbClr val="000000">
                    <a:alpha val="0"/>
                  </a:srgbClr>
                </a:highlight>
                <a:latin typeface="Calibri"/>
              </a:rPr>
              <a:t>Comprendre comment une communauté se perçoit elle-même est un élément clé pour apprécier une culture en développement.</a:t>
            </a:r>
            <a:endParaRPr lang="en-GB"/>
          </a:p>
        </p:txBody>
      </p:sp>
      <p:sp>
        <p:nvSpPr>
          <p:cNvPr id="4" name="Text Placeholder 3">
            <a:extLst>
              <a:ext uri="{FF2B5EF4-FFF2-40B4-BE49-F238E27FC236}">
                <a16:creationId xmlns:a16="http://schemas.microsoft.com/office/drawing/2014/main" id="{A6BE7B2E-4BED-400C-A7DB-75D15BA19A16}"/>
              </a:ext>
            </a:extLst>
          </p:cNvPr>
          <p:cNvSpPr>
            <a:spLocks noGrp="1"/>
          </p:cNvSpPr>
          <p:nvPr>
            <p:ph type="body" sz="quarter" idx="15"/>
          </p:nvPr>
        </p:nvSpPr>
        <p:spPr/>
        <p:txBody>
          <a:bodyPr>
            <a:noAutofit/>
          </a:bodyPr>
          <a:lstStyle/>
          <a:p>
            <a:endParaRPr lang="en-GB"/>
          </a:p>
        </p:txBody>
      </p:sp>
      <p:pic>
        <p:nvPicPr>
          <p:cNvPr id="7" name="Picture Placeholder 6" descr="A group of people sitting in chairs&#10;&#10;Description automatically generated with low confidence">
            <a:extLst>
              <a:ext uri="{FF2B5EF4-FFF2-40B4-BE49-F238E27FC236}">
                <a16:creationId xmlns:a16="http://schemas.microsoft.com/office/drawing/2014/main" id="{95E3B682-E219-4E68-8A6F-04686244BCC6}"/>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48716025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7E2050-08C3-4C21-AC11-C3B475F8C746}"/>
              </a:ext>
            </a:extLst>
          </p:cNvPr>
          <p:cNvSpPr/>
          <p:nvPr/>
        </p:nvSpPr>
        <p:spPr>
          <a:xfrm>
            <a:off x="0" y="5044313"/>
            <a:ext cx="12192000" cy="1571572"/>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ext Placeholder 1">
            <a:extLst>
              <a:ext uri="{FF2B5EF4-FFF2-40B4-BE49-F238E27FC236}">
                <a16:creationId xmlns:a16="http://schemas.microsoft.com/office/drawing/2014/main" id="{38552903-9A37-4DA0-8E26-6CA549167D63}"/>
              </a:ext>
            </a:extLst>
          </p:cNvPr>
          <p:cNvSpPr>
            <a:spLocks noGrp="1"/>
          </p:cNvSpPr>
          <p:nvPr>
            <p:ph type="body" sz="quarter" idx="13"/>
          </p:nvPr>
        </p:nvSpPr>
        <p:spPr/>
        <p:txBody>
          <a:bodyPr>
            <a:noAutofit/>
          </a:bodyPr>
          <a:lstStyle/>
          <a:p>
            <a:pPr rtl="0"/>
            <a:r>
              <a:rPr lang="fr" sz="3600" b="0" i="0" u="none" strike="noStrike">
                <a:highlight>
                  <a:srgbClr val="000000">
                    <a:alpha val="0"/>
                  </a:srgbClr>
                </a:highlight>
                <a:latin typeface="Calibri"/>
              </a:rPr>
              <a:t>Qu'est-ce que la citoyenneté active ?</a:t>
            </a:r>
          </a:p>
        </p:txBody>
      </p:sp>
      <p:sp>
        <p:nvSpPr>
          <p:cNvPr id="3" name="Text Placeholder 2">
            <a:extLst>
              <a:ext uri="{FF2B5EF4-FFF2-40B4-BE49-F238E27FC236}">
                <a16:creationId xmlns:a16="http://schemas.microsoft.com/office/drawing/2014/main" id="{92E859D1-24C9-4263-AC59-3DEB5C92AA82}"/>
              </a:ext>
            </a:extLst>
          </p:cNvPr>
          <p:cNvSpPr>
            <a:spLocks noGrp="1"/>
          </p:cNvSpPr>
          <p:nvPr>
            <p:ph type="body" sz="quarter" idx="14"/>
          </p:nvPr>
        </p:nvSpPr>
        <p:spPr>
          <a:xfrm>
            <a:off x="1691639" y="2318305"/>
            <a:ext cx="10317481" cy="2558496"/>
          </a:xfrm>
        </p:spPr>
        <p:txBody>
          <a:bodyPr>
            <a:noAutofit/>
          </a:bodyPr>
          <a:lstStyle/>
          <a:p>
            <a:pPr rtl="0"/>
            <a:r>
              <a:rPr lang="fr" sz="2400" b="0" i="0" u="none" strike="noStrike">
                <a:highlight>
                  <a:srgbClr val="000000">
                    <a:alpha val="0"/>
                  </a:srgbClr>
                </a:highlight>
                <a:latin typeface="Calibri"/>
              </a:rPr>
              <a:t>Les citoyens sont des membres d'un État ou d'un pays organisé</a:t>
            </a:r>
          </a:p>
          <a:p>
            <a:pPr rtl="0"/>
            <a:r>
              <a:rPr lang="fr" sz="2400" b="0" i="0" u="none" strike="noStrike">
                <a:highlight>
                  <a:srgbClr val="000000">
                    <a:alpha val="0"/>
                  </a:srgbClr>
                </a:highlight>
                <a:latin typeface="Calibri"/>
              </a:rPr>
              <a:t>Les citoyens participent à la vie commune d'une communauté</a:t>
            </a:r>
          </a:p>
          <a:p>
            <a:endParaRPr lang="en-GB"/>
          </a:p>
          <a:p>
            <a:pPr rtl="0"/>
            <a:r>
              <a:rPr lang="fr" sz="2400" b="1" i="0" u="none" strike="noStrike">
                <a:highlight>
                  <a:srgbClr val="000000">
                    <a:alpha val="0"/>
                  </a:srgbClr>
                </a:highlight>
                <a:latin typeface="Calibri"/>
              </a:rPr>
              <a:t>Les citoyens actifs</a:t>
            </a:r>
            <a:r>
              <a:rPr lang="fr" sz="2400" b="0" i="0" u="none" strike="noStrike">
                <a:highlight>
                  <a:srgbClr val="000000">
                    <a:alpha val="0"/>
                  </a:srgbClr>
                </a:highlight>
                <a:latin typeface="Calibri"/>
              </a:rPr>
              <a:t> sont ceux qui vont </a:t>
            </a:r>
            <a:r>
              <a:rPr lang="fr" sz="2400" b="0" i="0" u="sng" strike="noStrike">
                <a:highlight>
                  <a:srgbClr val="000000">
                    <a:alpha val="0"/>
                  </a:srgbClr>
                </a:highlight>
                <a:latin typeface="Calibri"/>
              </a:rPr>
              <a:t>au-delà</a:t>
            </a:r>
            <a:r>
              <a:rPr lang="fr" sz="2400" b="0" i="0" u="none" strike="noStrike">
                <a:highlight>
                  <a:srgbClr val="000000">
                    <a:alpha val="0"/>
                  </a:srgbClr>
                </a:highlight>
                <a:latin typeface="Calibri"/>
              </a:rPr>
              <a:t> de ces obligations légales de base et qui </a:t>
            </a:r>
            <a:r>
              <a:rPr lang="fr" sz="2400" b="0" i="0" u="sng" strike="noStrike">
                <a:highlight>
                  <a:srgbClr val="000000">
                    <a:alpha val="0"/>
                  </a:srgbClr>
                </a:highlight>
                <a:latin typeface="Calibri"/>
              </a:rPr>
              <a:t>s'engagent volontairement</a:t>
            </a:r>
            <a:r>
              <a:rPr lang="fr" sz="2400" b="0" i="0" u="none" strike="noStrike">
                <a:highlight>
                  <a:srgbClr val="000000">
                    <a:alpha val="0"/>
                  </a:srgbClr>
                </a:highlight>
                <a:latin typeface="Calibri"/>
              </a:rPr>
              <a:t> dans des activités qui affectent d'une manière ou d'une autre la vie publique de leur localité ou de leur communauté.</a:t>
            </a:r>
          </a:p>
        </p:txBody>
      </p:sp>
      <p:grpSp>
        <p:nvGrpSpPr>
          <p:cNvPr id="4" name="Google Shape;491;p39">
            <a:extLst>
              <a:ext uri="{FF2B5EF4-FFF2-40B4-BE49-F238E27FC236}">
                <a16:creationId xmlns:a16="http://schemas.microsoft.com/office/drawing/2014/main" id="{4BB2F9CE-A1B0-4B1C-A406-3F35AD1A6D5E}"/>
              </a:ext>
            </a:extLst>
          </p:cNvPr>
          <p:cNvGrpSpPr/>
          <p:nvPr/>
        </p:nvGrpSpPr>
        <p:grpSpPr>
          <a:xfrm>
            <a:off x="545396" y="2439876"/>
            <a:ext cx="904261" cy="549781"/>
            <a:chOff x="1934025" y="1001650"/>
            <a:chExt cx="415300" cy="355600"/>
          </a:xfrm>
        </p:grpSpPr>
        <p:sp>
          <p:nvSpPr>
            <p:cNvPr id="5" name="Google Shape;492;p39">
              <a:extLst>
                <a:ext uri="{FF2B5EF4-FFF2-40B4-BE49-F238E27FC236}">
                  <a16:creationId xmlns:a16="http://schemas.microsoft.com/office/drawing/2014/main" id="{EEF47BF4-7CA3-4392-912D-91479A6C81A7}"/>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493;p39">
              <a:extLst>
                <a:ext uri="{FF2B5EF4-FFF2-40B4-BE49-F238E27FC236}">
                  <a16:creationId xmlns:a16="http://schemas.microsoft.com/office/drawing/2014/main" id="{575C9D3A-3E32-4241-ADB2-CE2F8326A7EF}"/>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494;p39">
              <a:extLst>
                <a:ext uri="{FF2B5EF4-FFF2-40B4-BE49-F238E27FC236}">
                  <a16:creationId xmlns:a16="http://schemas.microsoft.com/office/drawing/2014/main" id="{008FB1B1-7B15-43FE-A911-3B7D3F598799}"/>
                </a:ext>
              </a:extLst>
            </p:cNvPr>
            <p:cNvSpPr/>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495;p39">
              <a:extLst>
                <a:ext uri="{FF2B5EF4-FFF2-40B4-BE49-F238E27FC236}">
                  <a16:creationId xmlns:a16="http://schemas.microsoft.com/office/drawing/2014/main" id="{7B728183-835B-4EE4-84AF-396037A2F43D}"/>
                </a:ext>
              </a:extLst>
            </p:cNvPr>
            <p:cNvSpPr/>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9" name="Google Shape;499;p39">
            <a:extLst>
              <a:ext uri="{FF2B5EF4-FFF2-40B4-BE49-F238E27FC236}">
                <a16:creationId xmlns:a16="http://schemas.microsoft.com/office/drawing/2014/main" id="{1E2B929A-441C-448F-A5B6-FF66B9322F47}"/>
              </a:ext>
            </a:extLst>
          </p:cNvPr>
          <p:cNvSpPr/>
          <p:nvPr/>
        </p:nvSpPr>
        <p:spPr>
          <a:xfrm>
            <a:off x="545342" y="3729467"/>
            <a:ext cx="904260" cy="575036"/>
          </a:xfrm>
          <a:custGeom>
            <a:avLst/>
            <a:gdLst/>
            <a:ahLst/>
            <a:cxnLst/>
            <a:rect l="l" t="t" r="r" b="b"/>
            <a:pathLst>
              <a:path w="15101" h="14418"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b="1"/>
          </a:p>
        </p:txBody>
      </p:sp>
      <p:sp>
        <p:nvSpPr>
          <p:cNvPr id="10" name="TextBox 9">
            <a:extLst>
              <a:ext uri="{FF2B5EF4-FFF2-40B4-BE49-F238E27FC236}">
                <a16:creationId xmlns:a16="http://schemas.microsoft.com/office/drawing/2014/main" id="{EF3BA056-9A31-4132-B5FB-4A7973209F62}"/>
              </a:ext>
            </a:extLst>
          </p:cNvPr>
          <p:cNvSpPr txBox="1"/>
          <p:nvPr/>
        </p:nvSpPr>
        <p:spPr>
          <a:xfrm>
            <a:off x="364138" y="4961944"/>
            <a:ext cx="11463724" cy="1492716"/>
          </a:xfrm>
          <a:prstGeom prst="rect">
            <a:avLst/>
          </a:prstGeom>
          <a:noFill/>
        </p:spPr>
        <p:txBody>
          <a:bodyPr wrap="square" rtlCol="0">
            <a:noAutofit/>
          </a:bodyPr>
          <a:lstStyle/>
          <a:p>
            <a:pPr algn="ctr" rtl="0">
              <a:lnSpc>
                <a:spcPct val="150000"/>
              </a:lnSpc>
            </a:pPr>
            <a:r>
              <a:rPr lang="fr" sz="1800" b="0" i="0" u="sng" strike="noStrike" dirty="0">
                <a:solidFill>
                  <a:srgbClr val="FFFFFF"/>
                </a:solidFill>
                <a:highlight>
                  <a:srgbClr val="000000">
                    <a:alpha val="0"/>
                  </a:srgbClr>
                </a:highlight>
                <a:latin typeface="Calibri"/>
              </a:rPr>
              <a:t>INSPIRATION</a:t>
            </a:r>
          </a:p>
          <a:p>
            <a:pPr algn="just" rtl="0"/>
            <a:r>
              <a:rPr lang="fr" sz="1600" b="0" i="1" u="none" strike="noStrike" dirty="0">
                <a:solidFill>
                  <a:srgbClr val="FFFFFF"/>
                </a:solidFill>
                <a:highlight>
                  <a:srgbClr val="000000">
                    <a:alpha val="0"/>
                  </a:srgbClr>
                </a:highlight>
                <a:latin typeface="Calibri"/>
              </a:rPr>
              <a:t>La citoyenneté inclusive signifie que tous les individus peuvent participer aux processus de prise de décision et demander des comptes aux autres. L'autonomisation par la citoyenneté inclusive au niveau local est importante pour la promotion des droits de l'homme des personnes et pour le développement durable, mais peut également conduire à ce que des groupes précédemment exclus, en particulier les pauvres, les femmes et les filles, et les personnes handicapées, soient davantage impliqués dans les processus politiques et décisionnels à un niveau plus large, éventuellement régional ou national. </a:t>
            </a:r>
          </a:p>
        </p:txBody>
      </p:sp>
    </p:spTree>
    <p:extLst>
      <p:ext uri="{BB962C8B-B14F-4D97-AF65-F5344CB8AC3E}">
        <p14:creationId xmlns:p14="http://schemas.microsoft.com/office/powerpoint/2010/main" val="37214288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48EDCE-0D2B-413E-8D2F-3D5DB566BA6E}"/>
              </a:ext>
            </a:extLst>
          </p:cNvPr>
          <p:cNvSpPr>
            <a:spLocks noGrp="1"/>
          </p:cNvSpPr>
          <p:nvPr>
            <p:ph type="body" sz="quarter" idx="13"/>
          </p:nvPr>
        </p:nvSpPr>
        <p:spPr>
          <a:xfrm>
            <a:off x="388092" y="936395"/>
            <a:ext cx="3242076" cy="3297980"/>
          </a:xfrm>
        </p:spPr>
        <p:txBody>
          <a:bodyPr>
            <a:noAutofit/>
          </a:bodyPr>
          <a:lstStyle/>
          <a:p>
            <a:pPr rtl="0"/>
            <a:r>
              <a:rPr lang="fr" sz="3600" b="1" i="0" u="none" strike="noStrike" dirty="0">
                <a:highlight>
                  <a:srgbClr val="000000">
                    <a:alpha val="0"/>
                  </a:srgbClr>
                </a:highlight>
                <a:latin typeface="Calibri"/>
              </a:rPr>
              <a:t>Du citoyen actif au leader communautaire</a:t>
            </a:r>
          </a:p>
          <a:p>
            <a:endParaRPr lang="en-GB" dirty="0"/>
          </a:p>
        </p:txBody>
      </p:sp>
      <p:sp>
        <p:nvSpPr>
          <p:cNvPr id="3" name="Text Placeholder 2">
            <a:extLst>
              <a:ext uri="{FF2B5EF4-FFF2-40B4-BE49-F238E27FC236}">
                <a16:creationId xmlns:a16="http://schemas.microsoft.com/office/drawing/2014/main" id="{71C5ADD4-32BE-48A5-88E5-2960CDE8A663}"/>
              </a:ext>
            </a:extLst>
          </p:cNvPr>
          <p:cNvSpPr>
            <a:spLocks noGrp="1"/>
          </p:cNvSpPr>
          <p:nvPr>
            <p:ph type="body" sz="quarter" idx="14"/>
          </p:nvPr>
        </p:nvSpPr>
        <p:spPr>
          <a:xfrm>
            <a:off x="388093" y="4743824"/>
            <a:ext cx="10417067" cy="469184"/>
          </a:xfrm>
        </p:spPr>
        <p:txBody>
          <a:bodyPr>
            <a:noAutofit/>
          </a:bodyPr>
          <a:lstStyle/>
          <a:p>
            <a:pPr rtl="0"/>
            <a:r>
              <a:rPr lang="fr" sz="2300" b="0" i="0" u="none" strike="noStrike" dirty="0">
                <a:highlight>
                  <a:srgbClr val="000000">
                    <a:alpha val="0"/>
                  </a:srgbClr>
                </a:highlight>
                <a:latin typeface="Calibri"/>
              </a:rPr>
              <a:t>Découvrez comment Malala a commencé son combat pour les filles - d'une militante de l'éducation au Pakistan à la plus jeune lauréate du prix Nobel de la paix.</a:t>
            </a:r>
          </a:p>
        </p:txBody>
      </p:sp>
      <p:grpSp>
        <p:nvGrpSpPr>
          <p:cNvPr id="21" name="Google Shape;483;p39">
            <a:extLst>
              <a:ext uri="{FF2B5EF4-FFF2-40B4-BE49-F238E27FC236}">
                <a16:creationId xmlns:a16="http://schemas.microsoft.com/office/drawing/2014/main" id="{90EB95A9-EF94-4432-B755-C8BAF7E7718A}"/>
              </a:ext>
            </a:extLst>
          </p:cNvPr>
          <p:cNvGrpSpPr/>
          <p:nvPr/>
        </p:nvGrpSpPr>
        <p:grpSpPr>
          <a:xfrm>
            <a:off x="482966" y="5678043"/>
            <a:ext cx="628159" cy="627756"/>
            <a:chOff x="596350" y="929175"/>
            <a:chExt cx="407950" cy="497475"/>
          </a:xfrm>
        </p:grpSpPr>
        <p:sp>
          <p:nvSpPr>
            <p:cNvPr id="22" name="Google Shape;484;p39">
              <a:extLst>
                <a:ext uri="{FF2B5EF4-FFF2-40B4-BE49-F238E27FC236}">
                  <a16:creationId xmlns:a16="http://schemas.microsoft.com/office/drawing/2014/main" id="{493AC016-EC36-409E-8D39-2131FE521137}"/>
                </a:ext>
              </a:extLst>
            </p:cNvPr>
            <p:cNvSpPr/>
            <p:nvPr/>
          </p:nvSpPr>
          <p:spPr>
            <a:xfrm>
              <a:off x="596350" y="953550"/>
              <a:ext cx="387250" cy="473100"/>
            </a:xfrm>
            <a:custGeom>
              <a:avLst/>
              <a:gdLst/>
              <a:ahLst/>
              <a:cxnLst/>
              <a:rect l="l" t="t" r="r" b="b"/>
              <a:pathLst>
                <a:path w="15489"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485;p39">
              <a:extLst>
                <a:ext uri="{FF2B5EF4-FFF2-40B4-BE49-F238E27FC236}">
                  <a16:creationId xmlns:a16="http://schemas.microsoft.com/office/drawing/2014/main" id="{87EEFCFE-AE58-4315-9D4E-3847DFFF8DD5}"/>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486;p39">
              <a:extLst>
                <a:ext uri="{FF2B5EF4-FFF2-40B4-BE49-F238E27FC236}">
                  <a16:creationId xmlns:a16="http://schemas.microsoft.com/office/drawing/2014/main" id="{3AA93694-B11C-40AD-8212-4BB300E7706A}"/>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487;p39">
              <a:extLst>
                <a:ext uri="{FF2B5EF4-FFF2-40B4-BE49-F238E27FC236}">
                  <a16:creationId xmlns:a16="http://schemas.microsoft.com/office/drawing/2014/main" id="{CD584EA5-042E-485F-BB71-36BB33408DCB}"/>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488;p39">
              <a:extLst>
                <a:ext uri="{FF2B5EF4-FFF2-40B4-BE49-F238E27FC236}">
                  <a16:creationId xmlns:a16="http://schemas.microsoft.com/office/drawing/2014/main" id="{5448F0F2-5018-4908-9EAA-C57D9AEE5D5C}"/>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489;p39">
              <a:extLst>
                <a:ext uri="{FF2B5EF4-FFF2-40B4-BE49-F238E27FC236}">
                  <a16:creationId xmlns:a16="http://schemas.microsoft.com/office/drawing/2014/main" id="{55DF01F0-1C6A-4271-9CD7-077FB82BAEBE}"/>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490;p39">
              <a:extLst>
                <a:ext uri="{FF2B5EF4-FFF2-40B4-BE49-F238E27FC236}">
                  <a16:creationId xmlns:a16="http://schemas.microsoft.com/office/drawing/2014/main" id="{D469EB9A-C590-4EBD-8ABC-CA9944F54B34}"/>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9" name="TextBox 28">
            <a:extLst>
              <a:ext uri="{FF2B5EF4-FFF2-40B4-BE49-F238E27FC236}">
                <a16:creationId xmlns:a16="http://schemas.microsoft.com/office/drawing/2014/main" id="{7F46DB7D-0779-407A-86F7-B3FAB5DA6BC8}"/>
              </a:ext>
            </a:extLst>
          </p:cNvPr>
          <p:cNvSpPr txBox="1"/>
          <p:nvPr/>
        </p:nvSpPr>
        <p:spPr>
          <a:xfrm>
            <a:off x="1206785" y="5784104"/>
            <a:ext cx="7475060" cy="461665"/>
          </a:xfrm>
          <a:prstGeom prst="rect">
            <a:avLst/>
          </a:prstGeom>
          <a:noFill/>
        </p:spPr>
        <p:txBody>
          <a:bodyPr wrap="none" rtlCol="0">
            <a:noAutofit/>
          </a:bodyPr>
          <a:lstStyle/>
          <a:p>
            <a:pPr rtl="0"/>
            <a:r>
              <a:rPr lang="fr" sz="2400" b="1" i="0" u="none" strike="noStrike">
                <a:solidFill>
                  <a:srgbClr val="76C6D2"/>
                </a:solidFill>
                <a:highlight>
                  <a:srgbClr val="000000">
                    <a:alpha val="0"/>
                  </a:srgbClr>
                </a:highlight>
                <a:latin typeface="Calibri"/>
              </a:rPr>
              <a:t>LISEZ :</a:t>
            </a:r>
            <a:r>
              <a:rPr lang="fr" sz="2400" b="0" i="0" u="none" strike="noStrike">
                <a:solidFill>
                  <a:srgbClr val="5E5E5E"/>
                </a:solidFill>
                <a:highlight>
                  <a:srgbClr val="000000">
                    <a:alpha val="0"/>
                  </a:srgbClr>
                </a:highlight>
                <a:latin typeface="Calibri"/>
                <a:hlinkClick r:id="rId3"/>
              </a:rPr>
              <a:t> https://www.malala.org/malalas-story?sc=header</a:t>
            </a:r>
            <a:r>
              <a:rPr lang="fr" sz="2400" b="0" i="0" u="none" strike="noStrike">
                <a:solidFill>
                  <a:srgbClr val="5E5E5E"/>
                </a:solidFill>
                <a:highlight>
                  <a:srgbClr val="000000">
                    <a:alpha val="0"/>
                  </a:srgbClr>
                </a:highlight>
                <a:latin typeface="Calibri"/>
              </a:rPr>
              <a:t> </a:t>
            </a:r>
          </a:p>
        </p:txBody>
      </p:sp>
      <p:pic>
        <p:nvPicPr>
          <p:cNvPr id="31" name="Graphic 30" descr="Presentation with media outline">
            <a:extLst>
              <a:ext uri="{FF2B5EF4-FFF2-40B4-BE49-F238E27FC236}">
                <a16:creationId xmlns:a16="http://schemas.microsoft.com/office/drawing/2014/main" id="{744F83E0-22FD-4F1C-8673-1D56231440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9915" y="155031"/>
            <a:ext cx="914400" cy="914400"/>
          </a:xfrm>
          <a:prstGeom prst="rect">
            <a:avLst/>
          </a:prstGeom>
        </p:spPr>
      </p:pic>
      <p:sp>
        <p:nvSpPr>
          <p:cNvPr id="33" name="TextBox 32">
            <a:extLst>
              <a:ext uri="{FF2B5EF4-FFF2-40B4-BE49-F238E27FC236}">
                <a16:creationId xmlns:a16="http://schemas.microsoft.com/office/drawing/2014/main" id="{955F2FA9-037C-4459-BB50-5A59B66BCA33}"/>
              </a:ext>
            </a:extLst>
          </p:cNvPr>
          <p:cNvSpPr txBox="1"/>
          <p:nvPr/>
        </p:nvSpPr>
        <p:spPr>
          <a:xfrm>
            <a:off x="4944315" y="347793"/>
            <a:ext cx="1812085" cy="461665"/>
          </a:xfrm>
          <a:prstGeom prst="rect">
            <a:avLst/>
          </a:prstGeom>
          <a:noFill/>
        </p:spPr>
        <p:txBody>
          <a:bodyPr wrap="square">
            <a:noAutofit/>
          </a:bodyPr>
          <a:lstStyle/>
          <a:p>
            <a:pPr rtl="0"/>
            <a:r>
              <a:rPr lang="fr" sz="2400" b="1" i="0" u="none" strike="noStrike" dirty="0">
                <a:solidFill>
                  <a:srgbClr val="76C6D2"/>
                </a:solidFill>
                <a:highlight>
                  <a:srgbClr val="000000">
                    <a:alpha val="0"/>
                  </a:srgbClr>
                </a:highlight>
                <a:latin typeface="Calibri"/>
              </a:rPr>
              <a:t>REGARDEZ :</a:t>
            </a:r>
            <a:endParaRPr lang="en-GB" sz="2400" dirty="0"/>
          </a:p>
        </p:txBody>
      </p:sp>
      <p:pic>
        <p:nvPicPr>
          <p:cNvPr id="34" name="Online Media 33" title="Malala Yousafzai - The right to learning should be given to any child">
            <a:hlinkClick r:id="" action="ppaction://media"/>
            <a:extLst>
              <a:ext uri="{FF2B5EF4-FFF2-40B4-BE49-F238E27FC236}">
                <a16:creationId xmlns:a16="http://schemas.microsoft.com/office/drawing/2014/main" id="{EEA69336-ED40-4DD4-9449-1E712E36BF92}"/>
              </a:ext>
            </a:extLst>
          </p:cNvPr>
          <p:cNvPicPr>
            <a:picLocks noRot="1" noChangeAspect="1"/>
          </p:cNvPicPr>
          <p:nvPr>
            <a:videoFile r:link="rId1"/>
          </p:nvPr>
        </p:nvPicPr>
        <p:blipFill>
          <a:blip r:embed="rId6"/>
          <a:stretch>
            <a:fillRect/>
          </a:stretch>
        </p:blipFill>
        <p:spPr>
          <a:xfrm>
            <a:off x="4944315" y="1069431"/>
            <a:ext cx="6253480" cy="3533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6523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4"/>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34"/>
                                        </p:tgtEl>
                                      </p:cBhvr>
                                    </p:cmd>
                                  </p:childTnLst>
                                </p:cTn>
                              </p:par>
                            </p:childTnLst>
                          </p:cTn>
                        </p:par>
                      </p:childTnLst>
                    </p:cTn>
                  </p:par>
                </p:childTnLst>
              </p:cTn>
              <p:nextCondLst>
                <p:cond evt="onClick" delay="0">
                  <p:tgtEl>
                    <p:spTgt spid="34"/>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3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0F4378-C3A4-4405-9C7F-ADC542F2F363}"/>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Leadership communautaire</a:t>
            </a:r>
          </a:p>
        </p:txBody>
      </p:sp>
      <p:sp>
        <p:nvSpPr>
          <p:cNvPr id="3" name="Text Placeholder 2">
            <a:extLst>
              <a:ext uri="{FF2B5EF4-FFF2-40B4-BE49-F238E27FC236}">
                <a16:creationId xmlns:a16="http://schemas.microsoft.com/office/drawing/2014/main" id="{F970D242-C60B-45B6-B217-199584F7926D}"/>
              </a:ext>
            </a:extLst>
          </p:cNvPr>
          <p:cNvSpPr>
            <a:spLocks noGrp="1"/>
          </p:cNvSpPr>
          <p:nvPr>
            <p:ph type="body" sz="quarter" idx="14"/>
            <p:custDataLst>
              <p:tags r:id="rId2"/>
            </p:custDataLst>
          </p:nvPr>
        </p:nvSpPr>
        <p:spPr>
          <a:xfrm>
            <a:off x="1466188" y="2714106"/>
            <a:ext cx="9793945" cy="3245241"/>
          </a:xfrm>
        </p:spPr>
        <p:txBody>
          <a:bodyPr>
            <a:noAutofit/>
          </a:bodyPr>
          <a:lstStyle/>
          <a:p>
            <a:pPr rtl="0"/>
            <a:r>
              <a:rPr lang="fr" sz="2400" b="0" i="0" u="none" strike="noStrike">
                <a:highlight>
                  <a:srgbClr val="000000">
                    <a:alpha val="0"/>
                  </a:srgbClr>
                </a:highlight>
                <a:latin typeface="Calibri"/>
              </a:rPr>
              <a:t>Le leadership communautaire signifie avoir la responsabilité du bien-être et de l'amélioration de la communauté.</a:t>
            </a:r>
          </a:p>
          <a:p>
            <a:endParaRPr lang="en-GB"/>
          </a:p>
          <a:p>
            <a:pPr rtl="0"/>
            <a:r>
              <a:rPr lang="fr" sz="2400" b="0" i="0" u="none" strike="noStrike">
                <a:highlight>
                  <a:srgbClr val="000000">
                    <a:alpha val="0"/>
                  </a:srgbClr>
                </a:highlight>
                <a:latin typeface="Calibri"/>
              </a:rPr>
              <a:t>Êtes-vous un leader communautaire ? Souhaitez-vous en devenir un ? </a:t>
            </a:r>
          </a:p>
          <a:p>
            <a:endParaRPr lang="en-GB"/>
          </a:p>
          <a:p>
            <a:endParaRPr lang="en-GB"/>
          </a:p>
          <a:p>
            <a:endParaRPr lang="en-GB"/>
          </a:p>
          <a:p>
            <a:endParaRPr lang="en-GB"/>
          </a:p>
        </p:txBody>
      </p:sp>
      <p:grpSp>
        <p:nvGrpSpPr>
          <p:cNvPr id="11" name="Google Shape;840;p39">
            <a:extLst>
              <a:ext uri="{FF2B5EF4-FFF2-40B4-BE49-F238E27FC236}">
                <a16:creationId xmlns:a16="http://schemas.microsoft.com/office/drawing/2014/main" id="{A51D2A00-5D82-4185-8566-D86BBB76C838}"/>
              </a:ext>
            </a:extLst>
          </p:cNvPr>
          <p:cNvGrpSpPr/>
          <p:nvPr>
            <p:custDataLst>
              <p:tags r:id="rId3"/>
            </p:custDataLst>
          </p:nvPr>
        </p:nvGrpSpPr>
        <p:grpSpPr>
          <a:xfrm>
            <a:off x="621539" y="2593860"/>
            <a:ext cx="572412" cy="714376"/>
            <a:chOff x="2635450" y="4321225"/>
            <a:chExt cx="368400" cy="466425"/>
          </a:xfrm>
        </p:grpSpPr>
        <p:sp>
          <p:nvSpPr>
            <p:cNvPr id="12" name="Google Shape;841;p39">
              <a:extLst>
                <a:ext uri="{FF2B5EF4-FFF2-40B4-BE49-F238E27FC236}">
                  <a16:creationId xmlns:a16="http://schemas.microsoft.com/office/drawing/2014/main" id="{14150A68-ADA0-466F-B9EA-4B4087143E8C}"/>
                </a:ext>
              </a:extLst>
            </p:cNvPr>
            <p:cNvSpPr/>
            <p:nvPr>
              <p:custDataLst>
                <p:tags r:id="rId8"/>
              </p:custDataLst>
            </p:nvPr>
          </p:nvSpPr>
          <p:spPr>
            <a:xfrm>
              <a:off x="2635450" y="4653050"/>
              <a:ext cx="368400" cy="134600"/>
            </a:xfrm>
            <a:custGeom>
              <a:avLst/>
              <a:gdLst/>
              <a:ahLst/>
              <a:cxnLst/>
              <a:rect l="l" t="t" r="r" b="b"/>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842;p39">
              <a:extLst>
                <a:ext uri="{FF2B5EF4-FFF2-40B4-BE49-F238E27FC236}">
                  <a16:creationId xmlns:a16="http://schemas.microsoft.com/office/drawing/2014/main" id="{F03EB420-F8B9-4EF4-99B3-376E94A9A718}"/>
                </a:ext>
              </a:extLst>
            </p:cNvPr>
            <p:cNvSpPr/>
            <p:nvPr>
              <p:custDataLst>
                <p:tags r:id="rId9"/>
              </p:custDataLst>
            </p:nvPr>
          </p:nvSpPr>
          <p:spPr>
            <a:xfrm>
              <a:off x="2819350" y="4321225"/>
              <a:ext cx="25" cy="347075"/>
            </a:xfrm>
            <a:custGeom>
              <a:avLst/>
              <a:gdLst/>
              <a:ahLst/>
              <a:cxnLst/>
              <a:rect l="l" t="t" r="r" b="b"/>
              <a:pathLst>
                <a:path w="1" h="13883" fill="none" extrusionOk="0">
                  <a:moveTo>
                    <a:pt x="0" y="13883"/>
                  </a:moveTo>
                  <a:lnTo>
                    <a:pt x="0" y="0"/>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843;p39">
              <a:extLst>
                <a:ext uri="{FF2B5EF4-FFF2-40B4-BE49-F238E27FC236}">
                  <a16:creationId xmlns:a16="http://schemas.microsoft.com/office/drawing/2014/main" id="{648B303B-C707-46D9-A36B-AFEF7E0C055D}"/>
                </a:ext>
              </a:extLst>
            </p:cNvPr>
            <p:cNvSpPr/>
            <p:nvPr>
              <p:custDataLst>
                <p:tags r:id="rId10"/>
              </p:custDataLst>
            </p:nvPr>
          </p:nvSpPr>
          <p:spPr>
            <a:xfrm>
              <a:off x="2835175" y="4328525"/>
              <a:ext cx="114475" cy="114500"/>
            </a:xfrm>
            <a:custGeom>
              <a:avLst/>
              <a:gdLst/>
              <a:ahLst/>
              <a:cxnLst/>
              <a:rect l="l" t="t" r="r" b="b"/>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844;p39">
              <a:extLst>
                <a:ext uri="{FF2B5EF4-FFF2-40B4-BE49-F238E27FC236}">
                  <a16:creationId xmlns:a16="http://schemas.microsoft.com/office/drawing/2014/main" id="{C044F82E-CAC9-444B-A465-B4AEFBAAAEE6}"/>
                </a:ext>
              </a:extLst>
            </p:cNvPr>
            <p:cNvSpPr/>
            <p:nvPr>
              <p:custDataLst>
                <p:tags r:id="rId11"/>
              </p:custDataLst>
            </p:nvPr>
          </p:nvSpPr>
          <p:spPr>
            <a:xfrm>
              <a:off x="2850400" y="4372975"/>
              <a:ext cx="54825" cy="54825"/>
            </a:xfrm>
            <a:custGeom>
              <a:avLst/>
              <a:gdLst/>
              <a:ahLst/>
              <a:cxnLst/>
              <a:rect l="l" t="t" r="r" b="b"/>
              <a:pathLst>
                <a:path w="2193" h="2193" fill="none" extrusionOk="0">
                  <a:moveTo>
                    <a:pt x="2192" y="0"/>
                  </a:moveTo>
                  <a:lnTo>
                    <a:pt x="0" y="2192"/>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845;p39">
              <a:extLst>
                <a:ext uri="{FF2B5EF4-FFF2-40B4-BE49-F238E27FC236}">
                  <a16:creationId xmlns:a16="http://schemas.microsoft.com/office/drawing/2014/main" id="{35D8F2DE-BCBC-46DD-B3E5-E33C0F260E1D}"/>
                </a:ext>
              </a:extLst>
            </p:cNvPr>
            <p:cNvSpPr/>
            <p:nvPr>
              <p:custDataLst>
                <p:tags r:id="rId12"/>
              </p:custDataLst>
            </p:nvPr>
          </p:nvSpPr>
          <p:spPr>
            <a:xfrm>
              <a:off x="2646425" y="4429600"/>
              <a:ext cx="156500" cy="156500"/>
            </a:xfrm>
            <a:custGeom>
              <a:avLst/>
              <a:gdLst/>
              <a:ahLst/>
              <a:cxnLst/>
              <a:rect l="l" t="t" r="r" b="b"/>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846;p39">
              <a:extLst>
                <a:ext uri="{FF2B5EF4-FFF2-40B4-BE49-F238E27FC236}">
                  <a16:creationId xmlns:a16="http://schemas.microsoft.com/office/drawing/2014/main" id="{0F58FA57-6F2C-46AD-A84D-B19F90F06AD2}"/>
                </a:ext>
              </a:extLst>
            </p:cNvPr>
            <p:cNvSpPr/>
            <p:nvPr>
              <p:custDataLst>
                <p:tags r:id="rId13"/>
              </p:custDataLst>
            </p:nvPr>
          </p:nvSpPr>
          <p:spPr>
            <a:xfrm>
              <a:off x="2696350" y="4479525"/>
              <a:ext cx="87100" cy="87100"/>
            </a:xfrm>
            <a:custGeom>
              <a:avLst/>
              <a:gdLst/>
              <a:ahLst/>
              <a:cxnLst/>
              <a:rect l="l" t="t" r="r" b="b"/>
              <a:pathLst>
                <a:path w="3484" h="3484" fill="none" extrusionOk="0">
                  <a:moveTo>
                    <a:pt x="0" y="1"/>
                  </a:moveTo>
                  <a:lnTo>
                    <a:pt x="3483" y="3483"/>
                  </a:lnTo>
                </a:path>
              </a:pathLst>
            </a:custGeom>
            <a:noFill/>
            <a:ln w="28575" cap="rnd" cmpd="sng">
              <a:solidFill>
                <a:srgbClr val="F6BC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23" name="Graphic 22" descr="Question mark with solid fill">
            <a:extLst>
              <a:ext uri="{FF2B5EF4-FFF2-40B4-BE49-F238E27FC236}">
                <a16:creationId xmlns:a16="http://schemas.microsoft.com/office/drawing/2014/main" id="{306F2352-6EE1-4A14-862F-DEF1DA0359C3}"/>
              </a:ext>
            </a:extLst>
          </p:cNvPr>
          <p:cNvPicPr>
            <a:picLocks noChangeAspect="1"/>
          </p:cNvPicPr>
          <p:nvPr>
            <p:custDataLst>
              <p:tags r:id="rId4"/>
            </p:custDataLst>
          </p:nvPr>
        </p:nvPicPr>
        <p:blipFill>
          <a:blip r:embed="rId15">
            <a:extLst>
              <a:ext uri="{96DAC541-7B7A-43D3-8B79-37D633B846F1}">
                <asvg:svgBlip xmlns:asvg="http://schemas.microsoft.com/office/drawing/2016/SVG/main" r:embed="rId16"/>
              </a:ext>
            </a:extLst>
          </a:blip>
          <a:stretch>
            <a:fillRect/>
          </a:stretch>
        </p:blipFill>
        <p:spPr>
          <a:xfrm>
            <a:off x="498324" y="3599430"/>
            <a:ext cx="914400" cy="914400"/>
          </a:xfrm>
          <a:prstGeom prst="rect">
            <a:avLst/>
          </a:prstGeom>
        </p:spPr>
      </p:pic>
      <p:sp>
        <p:nvSpPr>
          <p:cNvPr id="24" name="Rectangle 23">
            <a:extLst>
              <a:ext uri="{FF2B5EF4-FFF2-40B4-BE49-F238E27FC236}">
                <a16:creationId xmlns:a16="http://schemas.microsoft.com/office/drawing/2014/main" id="{8CB4D7C4-6CCE-4A1B-9BA7-3715ACFCA50A}"/>
              </a:ext>
            </a:extLst>
          </p:cNvPr>
          <p:cNvSpPr/>
          <p:nvPr>
            <p:custDataLst>
              <p:tags r:id="rId5"/>
            </p:custDataLst>
          </p:nvPr>
        </p:nvSpPr>
        <p:spPr>
          <a:xfrm>
            <a:off x="0" y="5066881"/>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6" name="TextBox 25">
            <a:extLst>
              <a:ext uri="{FF2B5EF4-FFF2-40B4-BE49-F238E27FC236}">
                <a16:creationId xmlns:a16="http://schemas.microsoft.com/office/drawing/2014/main" id="{DD7E6E08-7815-47EA-8FAD-69B20F59D493}"/>
              </a:ext>
            </a:extLst>
          </p:cNvPr>
          <p:cNvSpPr txBox="1"/>
          <p:nvPr>
            <p:custDataLst>
              <p:tags r:id="rId6"/>
            </p:custDataLst>
          </p:nvPr>
        </p:nvSpPr>
        <p:spPr>
          <a:xfrm>
            <a:off x="2807970" y="5024997"/>
            <a:ext cx="6103620" cy="464871"/>
          </a:xfrm>
          <a:prstGeom prst="rect">
            <a:avLst/>
          </a:prstGeom>
          <a:noFill/>
        </p:spPr>
        <p:txBody>
          <a:bodyPr wrap="square">
            <a:noAutofit/>
          </a:bodyPr>
          <a:lstStyle/>
          <a:p>
            <a:pPr algn="ctr" rtl="0">
              <a:lnSpc>
                <a:spcPct val="150000"/>
              </a:lnSpc>
            </a:pPr>
            <a:r>
              <a:rPr lang="fr" sz="1800" b="0" i="0" u="sng" strike="noStrike" dirty="0">
                <a:solidFill>
                  <a:srgbClr val="FFFFFF"/>
                </a:solidFill>
                <a:highlight>
                  <a:srgbClr val="000000">
                    <a:alpha val="0"/>
                  </a:srgbClr>
                </a:highlight>
                <a:latin typeface="Calibri"/>
              </a:rPr>
              <a:t>INSPIRATION</a:t>
            </a:r>
          </a:p>
        </p:txBody>
      </p:sp>
      <p:sp>
        <p:nvSpPr>
          <p:cNvPr id="19" name="TextBox 18">
            <a:extLst>
              <a:ext uri="{FF2B5EF4-FFF2-40B4-BE49-F238E27FC236}">
                <a16:creationId xmlns:a16="http://schemas.microsoft.com/office/drawing/2014/main" id="{E6267ABD-762B-43E4-85D2-8C10E63092D3}"/>
              </a:ext>
            </a:extLst>
          </p:cNvPr>
          <p:cNvSpPr txBox="1"/>
          <p:nvPr>
            <p:custDataLst>
              <p:tags r:id="rId7"/>
            </p:custDataLst>
          </p:nvPr>
        </p:nvSpPr>
        <p:spPr>
          <a:xfrm>
            <a:off x="1412724" y="5417086"/>
            <a:ext cx="9793945" cy="400110"/>
          </a:xfrm>
          <a:prstGeom prst="rect">
            <a:avLst/>
          </a:prstGeom>
          <a:noFill/>
        </p:spPr>
        <p:txBody>
          <a:bodyPr wrap="square">
            <a:noAutofit/>
          </a:bodyPr>
          <a:lstStyle/>
          <a:p>
            <a:pPr rtl="0"/>
            <a:r>
              <a:rPr lang="fr" sz="2000" b="0" i="1" u="none" strike="noStrike" dirty="0">
                <a:solidFill>
                  <a:srgbClr val="FFFFFF"/>
                </a:solidFill>
                <a:highlight>
                  <a:srgbClr val="000000">
                    <a:alpha val="0"/>
                  </a:srgbClr>
                </a:highlight>
                <a:latin typeface="Calibri"/>
              </a:rPr>
              <a:t>« Quand le monde entier se tait, même une seule voix devient puissante ». –  Malala Yousafzai</a:t>
            </a:r>
          </a:p>
        </p:txBody>
      </p:sp>
    </p:spTree>
    <p:extLst>
      <p:ext uri="{BB962C8B-B14F-4D97-AF65-F5344CB8AC3E}">
        <p14:creationId xmlns:p14="http://schemas.microsoft.com/office/powerpoint/2010/main" val="41722999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F03E4C-2516-4546-BA99-90623C056261}"/>
              </a:ext>
            </a:extLst>
          </p:cNvPr>
          <p:cNvSpPr>
            <a:spLocks noGrp="1"/>
          </p:cNvSpPr>
          <p:nvPr>
            <p:ph type="body" sz="quarter" idx="14"/>
            <p:custDataLst>
              <p:tags r:id="rId1"/>
            </p:custDataLst>
          </p:nvPr>
        </p:nvSpPr>
        <p:spPr>
          <a:xfrm>
            <a:off x="10954524" y="5512520"/>
            <a:ext cx="785328" cy="1056986"/>
          </a:xfrm>
        </p:spPr>
        <p:txBody>
          <a:bodyPr>
            <a:noAutofit/>
          </a:bodyPr>
          <a:lstStyle/>
          <a:p>
            <a:endParaRPr lang="en-GB"/>
          </a:p>
        </p:txBody>
      </p:sp>
      <p:sp>
        <p:nvSpPr>
          <p:cNvPr id="3" name="Text Placeholder 2">
            <a:extLst>
              <a:ext uri="{FF2B5EF4-FFF2-40B4-BE49-F238E27FC236}">
                <a16:creationId xmlns:a16="http://schemas.microsoft.com/office/drawing/2014/main" id="{EA299416-7E03-445D-847C-A32648A8F84F}"/>
              </a:ext>
            </a:extLst>
          </p:cNvPr>
          <p:cNvSpPr>
            <a:spLocks noGrp="1"/>
          </p:cNvSpPr>
          <p:nvPr>
            <p:ph type="body" sz="quarter" idx="13"/>
            <p:custDataLst>
              <p:tags r:id="rId2"/>
            </p:custDataLst>
          </p:nvPr>
        </p:nvSpPr>
        <p:spPr>
          <a:xfrm>
            <a:off x="6388187" y="1345480"/>
            <a:ext cx="4849824" cy="4493975"/>
          </a:xfrm>
        </p:spPr>
        <p:txBody>
          <a:bodyPr>
            <a:noAutofit/>
          </a:bodyPr>
          <a:lstStyle/>
          <a:p>
            <a:pPr rtl="0"/>
            <a:r>
              <a:rPr lang="fr" sz="2400" b="0" i="1" u="none" strike="noStrike">
                <a:highlight>
                  <a:srgbClr val="000000">
                    <a:alpha val="0"/>
                  </a:srgbClr>
                </a:highlight>
                <a:latin typeface="Calibri"/>
              </a:rPr>
              <a:t>Je m'implique dans des groupes communautaires à cause de mes garçons. J'ai participé au centre de ressources familiales, au conseil communautaire, au groupe défibrillateur et à l'association des parents, tant à l'école nationale qu'à l'école secondaire.</a:t>
            </a:r>
          </a:p>
          <a:p>
            <a:pPr rtl="0"/>
            <a:r>
              <a:rPr lang="fr" sz="2400" b="0" i="1" u="none" strike="noStrike">
                <a:highlight>
                  <a:srgbClr val="000000">
                    <a:alpha val="0"/>
                  </a:srgbClr>
                </a:highlight>
                <a:latin typeface="Calibri"/>
              </a:rPr>
              <a:t>Moi-même, je pense que tout le monde devrait s'impliquer parce que... C'est pour leurs enfants, c'est pour eux-mêmes, c'est pour Ballyhaunis et c'est pour que les Irlandais comprennent la culture des différentes nationalités.</a:t>
            </a:r>
            <a:endParaRPr lang="en-GB" sz="2400"/>
          </a:p>
        </p:txBody>
      </p:sp>
      <p:sp>
        <p:nvSpPr>
          <p:cNvPr id="4" name="Text Placeholder 3">
            <a:extLst>
              <a:ext uri="{FF2B5EF4-FFF2-40B4-BE49-F238E27FC236}">
                <a16:creationId xmlns:a16="http://schemas.microsoft.com/office/drawing/2014/main" id="{316DE87B-CEB9-4CD2-AD80-3A0CD9A63C3F}"/>
              </a:ext>
            </a:extLst>
          </p:cNvPr>
          <p:cNvSpPr>
            <a:spLocks noGrp="1"/>
          </p:cNvSpPr>
          <p:nvPr>
            <p:ph type="body" sz="quarter" idx="15"/>
            <p:custDataLst>
              <p:tags r:id="rId3"/>
            </p:custDataLst>
          </p:nvPr>
        </p:nvSpPr>
        <p:spPr>
          <a:xfrm>
            <a:off x="5886346" y="1223176"/>
            <a:ext cx="2613204" cy="1221666"/>
          </a:xfrm>
        </p:spPr>
        <p:txBody>
          <a:bodyPr>
            <a:noAutofit/>
          </a:bodyPr>
          <a:lstStyle/>
          <a:p>
            <a:endParaRPr lang="en-GB"/>
          </a:p>
        </p:txBody>
      </p:sp>
      <p:pic>
        <p:nvPicPr>
          <p:cNvPr id="6" name="Picture Placeholder 5" descr="A person standing in front of a building&#10;&#10;Description automatically generated">
            <a:extLst>
              <a:ext uri="{FF2B5EF4-FFF2-40B4-BE49-F238E27FC236}">
                <a16:creationId xmlns:a16="http://schemas.microsoft.com/office/drawing/2014/main" id="{8AFE0AE5-B141-451E-893F-28C8394D8C53}"/>
              </a:ext>
            </a:extLst>
          </p:cNvPr>
          <p:cNvPicPr>
            <a:picLocks noChangeAspect="1"/>
          </p:cNvPicPr>
          <p:nvPr>
            <p:custDataLst>
              <p:tags r:id="rId4"/>
            </p:custDataLst>
          </p:nvPr>
        </p:nvPicPr>
        <p:blipFill>
          <a:blip r:embed="rId9">
            <a:extLst>
              <a:ext uri="{28A0092B-C50C-407E-A947-70E740481C1C}">
                <a14:useLocalDpi xmlns:a14="http://schemas.microsoft.com/office/drawing/2010/main"/>
              </a:ext>
            </a:extLst>
          </a:blip>
          <a:stretch>
            <a:fillRect/>
          </a:stretch>
        </p:blipFill>
        <p:spPr>
          <a:xfrm>
            <a:off x="564378" y="989130"/>
            <a:ext cx="4849824" cy="4879740"/>
          </a:xfrm>
          <a:custGeom>
            <a:avLst/>
            <a:gdLst>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p:spPr>
      </p:pic>
      <p:sp>
        <p:nvSpPr>
          <p:cNvPr id="7" name="Rectangle 6">
            <a:extLst>
              <a:ext uri="{FF2B5EF4-FFF2-40B4-BE49-F238E27FC236}">
                <a16:creationId xmlns:a16="http://schemas.microsoft.com/office/drawing/2014/main" id="{1A999602-0A29-4FB7-8843-56E7B7D9232D}"/>
              </a:ext>
            </a:extLst>
          </p:cNvPr>
          <p:cNvSpPr/>
          <p:nvPr>
            <p:custDataLst>
              <p:tags r:id="rId5"/>
            </p:custDataLst>
          </p:nvPr>
        </p:nvSpPr>
        <p:spPr>
          <a:xfrm>
            <a:off x="409394" y="711541"/>
            <a:ext cx="5004807" cy="1776843"/>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rtl="0"/>
            <a:r>
              <a:rPr lang="fr" sz="3000" b="1" i="0" u="none" strike="noStrike" dirty="0">
                <a:solidFill>
                  <a:srgbClr val="FFFFFF"/>
                </a:solidFill>
                <a:highlight>
                  <a:srgbClr val="000000">
                    <a:alpha val="0"/>
                  </a:srgbClr>
                </a:highlight>
                <a:latin typeface="Calibri"/>
              </a:rPr>
              <a:t>Rencontrons-nous :</a:t>
            </a:r>
            <a:br>
              <a:rPr lang="fr" sz="3000" b="1" i="0" u="none" strike="noStrike" dirty="0">
                <a:solidFill>
                  <a:srgbClr val="FFFFFF"/>
                </a:solidFill>
                <a:highlight>
                  <a:srgbClr val="000000">
                    <a:alpha val="0"/>
                  </a:srgbClr>
                </a:highlight>
                <a:latin typeface="Calibri"/>
              </a:rPr>
            </a:br>
            <a:r>
              <a:rPr lang="fr" sz="3000" b="0" i="0" u="none" strike="noStrike" dirty="0">
                <a:solidFill>
                  <a:srgbClr val="FFFFFF"/>
                </a:solidFill>
                <a:highlight>
                  <a:srgbClr val="000000">
                    <a:alpha val="0"/>
                  </a:srgbClr>
                </a:highlight>
                <a:latin typeface="Calibri"/>
              </a:rPr>
              <a:t> Citoyen actif</a:t>
            </a:r>
          </a:p>
          <a:p>
            <a:pPr algn="ctr"/>
            <a:endParaRPr lang="en-GB" dirty="0"/>
          </a:p>
        </p:txBody>
      </p:sp>
      <p:sp>
        <p:nvSpPr>
          <p:cNvPr id="9" name="TextBox 8">
            <a:extLst>
              <a:ext uri="{FF2B5EF4-FFF2-40B4-BE49-F238E27FC236}">
                <a16:creationId xmlns:a16="http://schemas.microsoft.com/office/drawing/2014/main" id="{94ED750A-E730-4030-9E4C-001322C86B98}"/>
              </a:ext>
            </a:extLst>
          </p:cNvPr>
          <p:cNvSpPr txBox="1"/>
          <p:nvPr>
            <p:custDataLst>
              <p:tags r:id="rId6"/>
            </p:custDataLst>
          </p:nvPr>
        </p:nvSpPr>
        <p:spPr>
          <a:xfrm>
            <a:off x="5414202" y="392179"/>
            <a:ext cx="6120715" cy="830997"/>
          </a:xfrm>
          <a:prstGeom prst="rect">
            <a:avLst/>
          </a:prstGeom>
          <a:noFill/>
        </p:spPr>
        <p:txBody>
          <a:bodyPr wrap="none" rtlCol="0">
            <a:noAutofit/>
          </a:bodyPr>
          <a:lstStyle/>
          <a:p>
            <a:pPr rtl="0"/>
            <a:r>
              <a:rPr lang="fr" sz="3000" b="1" i="0" u="none" strike="noStrike">
                <a:solidFill>
                  <a:srgbClr val="FFFFFF"/>
                </a:solidFill>
                <a:highlight>
                  <a:srgbClr val="000000">
                    <a:alpha val="0"/>
                  </a:srgbClr>
                </a:highlight>
                <a:latin typeface="Calibri"/>
              </a:rPr>
              <a:t>Manar Cherbatji, Ballyhaunis, Irlande</a:t>
            </a:r>
            <a:endParaRPr lang="en-IE" sz="3000">
              <a:solidFill>
                <a:schemeClr val="bg1"/>
              </a:solidFill>
            </a:endParaRPr>
          </a:p>
          <a:p>
            <a:endParaRPr lang="en-GB"/>
          </a:p>
        </p:txBody>
      </p:sp>
      <p:sp>
        <p:nvSpPr>
          <p:cNvPr id="11" name="TextBox 10">
            <a:extLst>
              <a:ext uri="{FF2B5EF4-FFF2-40B4-BE49-F238E27FC236}">
                <a16:creationId xmlns:a16="http://schemas.microsoft.com/office/drawing/2014/main" id="{D73BBCAA-F17F-40FD-8455-E1BB3A266934}"/>
              </a:ext>
            </a:extLst>
          </p:cNvPr>
          <p:cNvSpPr txBox="1"/>
          <p:nvPr>
            <p:custDataLst>
              <p:tags r:id="rId7"/>
            </p:custDataLst>
          </p:nvPr>
        </p:nvSpPr>
        <p:spPr>
          <a:xfrm>
            <a:off x="5053867" y="6143352"/>
            <a:ext cx="8910106" cy="307777"/>
          </a:xfrm>
          <a:prstGeom prst="rect">
            <a:avLst/>
          </a:prstGeom>
          <a:noFill/>
        </p:spPr>
        <p:txBody>
          <a:bodyPr wrap="square">
            <a:noAutofit/>
          </a:bodyPr>
          <a:lstStyle/>
          <a:p>
            <a:pPr rtl="0"/>
            <a:r>
              <a:rPr lang="fr" sz="1400" b="0" i="0" u="none" strike="noStrike">
                <a:solidFill>
                  <a:srgbClr val="FFFFFF"/>
                </a:solidFill>
                <a:highlight>
                  <a:srgbClr val="000000">
                    <a:alpha val="0"/>
                  </a:srgbClr>
                </a:highlight>
                <a:latin typeface="Calibri"/>
              </a:rPr>
              <a:t>Source :</a:t>
            </a:r>
            <a:r>
              <a:rPr lang="fr" sz="1400" b="0" i="0" u="none" strike="noStrike">
                <a:solidFill>
                  <a:srgbClr val="FFFFFF"/>
                </a:solidFill>
                <a:highlight>
                  <a:srgbClr val="000000">
                    <a:alpha val="0"/>
                  </a:srgbClr>
                </a:highlight>
                <a:latin typeface="Calibri"/>
                <a:hlinkClick r:id="rId10">
                  <a:extLst>
                    <a:ext uri="{A12FA001-AC4F-418D-AE19-62706E023703}">
                      <ahyp:hlinkClr xmlns:ahyp="http://schemas.microsoft.com/office/drawing/2018/hyperlinkcolor" val="tx"/>
                    </a:ext>
                  </a:extLst>
                </a:hlinkClick>
              </a:rPr>
              <a:t> La vie à Ballyhaunis, la ville la plus diversifiée d'Irlande sur le plan culturel (irishexaminer.com)</a:t>
            </a:r>
            <a:endParaRPr lang="en-GB" sz="1400">
              <a:solidFill>
                <a:schemeClr val="bg1"/>
              </a:solidFill>
            </a:endParaRPr>
          </a:p>
        </p:txBody>
      </p:sp>
    </p:spTree>
    <p:extLst>
      <p:ext uri="{BB962C8B-B14F-4D97-AF65-F5344CB8AC3E}">
        <p14:creationId xmlns:p14="http://schemas.microsoft.com/office/powerpoint/2010/main" val="40047759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custDataLst>
              <p:tags r:id="rId1"/>
            </p:custDataLst>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custDataLst>
              <p:tags r:id="rId2"/>
            </p:custDataLst>
          </p:nvPr>
        </p:nvSpPr>
        <p:spPr>
          <a:xfrm>
            <a:off x="571313" y="2531661"/>
            <a:ext cx="10978262" cy="3899619"/>
          </a:xfrm>
        </p:spPr>
        <p:txBody>
          <a:bodyPr>
            <a:noAutofit/>
          </a:bodyPr>
          <a:lstStyle/>
          <a:p>
            <a:pPr algn="ctr" rtl="0"/>
            <a:r>
              <a:rPr lang="fr" sz="3000" b="0" i="0" u="none" strike="noStrike">
                <a:highlight>
                  <a:srgbClr val="000000">
                    <a:alpha val="0"/>
                  </a:srgbClr>
                </a:highlight>
                <a:latin typeface="Calibri"/>
              </a:rPr>
              <a:t>Prenez une feuille de papier et commencez à écrire, essayez de répondre à ces questions !</a:t>
            </a:r>
          </a:p>
          <a:p>
            <a:pPr algn="ctr"/>
            <a:endParaRPr lang="en-GB" sz="3000"/>
          </a:p>
          <a:p>
            <a:pPr rtl="0"/>
            <a:r>
              <a:rPr lang="fr" sz="2400" b="0" i="0" u="none" strike="noStrike">
                <a:highlight>
                  <a:srgbClr val="000000">
                    <a:alpha val="0"/>
                  </a:srgbClr>
                </a:highlight>
                <a:latin typeface="Calibri"/>
              </a:rPr>
              <a:t>Êtes-vous une personne qui :</a:t>
            </a:r>
          </a:p>
          <a:p>
            <a:endParaRPr lang="en-GB"/>
          </a:p>
          <a:p>
            <a:pPr marL="342900" indent="-342900" rtl="0">
              <a:buFont typeface="Wingdings" panose="05000000000000000000" pitchFamily="2" charset="2"/>
              <a:buChar char="ü"/>
            </a:pPr>
            <a:r>
              <a:rPr lang="fr" sz="2400" b="0" i="0" u="none" strike="noStrike">
                <a:highlight>
                  <a:srgbClr val="000000">
                    <a:alpha val="0"/>
                  </a:srgbClr>
                </a:highlight>
                <a:latin typeface="Calibri"/>
              </a:rPr>
              <a:t>Souhaite améliorer sa communauté ? Élaborer</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A quelque chose à apporter ? Élaborer</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Il n'attend pas que quelqu'un d'autre fasse le travail ? Élaborer</a:t>
            </a:r>
          </a:p>
          <a:p>
            <a:pPr algn="ctr"/>
            <a:endParaRPr lang="en-GB"/>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custDataLst>
              <p:tags r:id="rId3"/>
            </p:custDataLst>
          </p:nvPr>
        </p:nvSpPr>
        <p:spPr>
          <a:xfrm>
            <a:off x="2554223" y="436107"/>
            <a:ext cx="6717793" cy="633215"/>
          </a:xfrm>
        </p:spPr>
        <p:txBody>
          <a:bodyPr>
            <a:noAutofit/>
          </a:bodyPr>
          <a:lstStyle/>
          <a:p>
            <a:pPr rtl="0"/>
            <a:r>
              <a:rPr lang="fr" sz="3600" b="1" i="0" u="none" strike="noStrike" dirty="0">
                <a:highlight>
                  <a:srgbClr val="000000">
                    <a:alpha val="0"/>
                  </a:srgbClr>
                </a:highlight>
                <a:latin typeface="Calibri"/>
              </a:rPr>
              <a:t>ACTIVITÉ D'AUTO-ÉVALUATION</a:t>
            </a:r>
          </a:p>
          <a:p>
            <a:endParaRPr lang="en-GB" dirty="0"/>
          </a:p>
        </p:txBody>
      </p:sp>
      <p:grpSp>
        <p:nvGrpSpPr>
          <p:cNvPr id="9" name="Google Shape;518;p39">
            <a:extLst>
              <a:ext uri="{FF2B5EF4-FFF2-40B4-BE49-F238E27FC236}">
                <a16:creationId xmlns:a16="http://schemas.microsoft.com/office/drawing/2014/main" id="{A04D2332-8EBF-4C2D-A82E-C30700EA3674}"/>
              </a:ext>
            </a:extLst>
          </p:cNvPr>
          <p:cNvGrpSpPr/>
          <p:nvPr>
            <p:custDataLst>
              <p:tags r:id="rId4"/>
            </p:custDataLst>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custDataLst>
                <p:tags r:id="rId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custDataLst>
                <p:tags r:id="rId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custDataLst>
                <p:tags r:id="rId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custDataLst>
                <p:tags r:id="rId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custDataLst>
                <p:tags r:id="rId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custDataLst>
                <p:tags r:id="rId1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243084150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A083B-55C4-4F73-9EBF-A8163BDAC37A}"/>
              </a:ext>
            </a:extLst>
          </p:cNvPr>
          <p:cNvSpPr>
            <a:spLocks noGrp="1"/>
          </p:cNvSpPr>
          <p:nvPr>
            <p:ph type="body" sz="quarter" idx="13"/>
            <p:custDataLst>
              <p:tags r:id="rId1"/>
            </p:custDataLst>
          </p:nvPr>
        </p:nvSpPr>
        <p:spPr>
          <a:xfrm>
            <a:off x="3741422" y="2905731"/>
            <a:ext cx="4709155" cy="1803430"/>
          </a:xfrm>
        </p:spPr>
        <p:txBody>
          <a:bodyPr>
            <a:noAutofit/>
          </a:bodyPr>
          <a:lstStyle/>
          <a:p>
            <a:pPr algn="ctr" rtl="0"/>
            <a:r>
              <a:rPr lang="fr" sz="3600" b="1" i="0" u="none" strike="noStrike">
                <a:highlight>
                  <a:srgbClr val="000000">
                    <a:alpha val="0"/>
                  </a:srgbClr>
                </a:highlight>
                <a:latin typeface="Calibri"/>
              </a:rPr>
              <a:t>Apprenons à connaître les caractéristiques des bons leaders communautaires </a:t>
            </a:r>
          </a:p>
        </p:txBody>
      </p:sp>
      <p:grpSp>
        <p:nvGrpSpPr>
          <p:cNvPr id="3" name="Google Shape;540;p39">
            <a:extLst>
              <a:ext uri="{FF2B5EF4-FFF2-40B4-BE49-F238E27FC236}">
                <a16:creationId xmlns:a16="http://schemas.microsoft.com/office/drawing/2014/main" id="{5098574F-FDF6-4024-9BCB-CC411A8E2129}"/>
              </a:ext>
            </a:extLst>
          </p:cNvPr>
          <p:cNvGrpSpPr/>
          <p:nvPr>
            <p:custDataLst>
              <p:tags r:id="rId2"/>
            </p:custDataLst>
          </p:nvPr>
        </p:nvGrpSpPr>
        <p:grpSpPr>
          <a:xfrm>
            <a:off x="5715677" y="1542439"/>
            <a:ext cx="760644" cy="738810"/>
            <a:chOff x="5290150" y="1636700"/>
            <a:chExt cx="425025" cy="429875"/>
          </a:xfrm>
        </p:grpSpPr>
        <p:sp>
          <p:nvSpPr>
            <p:cNvPr id="4" name="Google Shape;541;p39">
              <a:extLst>
                <a:ext uri="{FF2B5EF4-FFF2-40B4-BE49-F238E27FC236}">
                  <a16:creationId xmlns:a16="http://schemas.microsoft.com/office/drawing/2014/main" id="{E6937421-D569-4466-B116-8F9F5B1DF8FA}"/>
                </a:ext>
              </a:extLst>
            </p:cNvPr>
            <p:cNvSpPr/>
            <p:nvPr>
              <p:custDataLst>
                <p:tags r:id="rId3"/>
              </p:custDataLst>
            </p:nvPr>
          </p:nvSpPr>
          <p:spPr>
            <a:xfrm>
              <a:off x="5396700" y="1939925"/>
              <a:ext cx="211900" cy="126650"/>
            </a:xfrm>
            <a:custGeom>
              <a:avLst/>
              <a:gdLst/>
              <a:ahLst/>
              <a:cxnLst/>
              <a:rect l="l" t="t" r="r" b="b"/>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542;p39">
              <a:extLst>
                <a:ext uri="{FF2B5EF4-FFF2-40B4-BE49-F238E27FC236}">
                  <a16:creationId xmlns:a16="http://schemas.microsoft.com/office/drawing/2014/main" id="{A1423B03-96DD-44EA-BB36-D195CCC22B58}"/>
                </a:ext>
              </a:extLst>
            </p:cNvPr>
            <p:cNvSpPr/>
            <p:nvPr>
              <p:custDataLst>
                <p:tags r:id="rId4"/>
              </p:custDataLst>
            </p:nvPr>
          </p:nvSpPr>
          <p:spPr>
            <a:xfrm>
              <a:off x="5290150" y="1636700"/>
              <a:ext cx="425025" cy="294100"/>
            </a:xfrm>
            <a:custGeom>
              <a:avLst/>
              <a:gdLst/>
              <a:ahLst/>
              <a:cxnLst/>
              <a:rect l="l" t="t" r="r" b="b"/>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8757587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622DD-4FA7-4778-8128-94C3E5F07A2B}"/>
              </a:ext>
            </a:extLst>
          </p:cNvPr>
          <p:cNvSpPr>
            <a:spLocks noGrp="1"/>
          </p:cNvSpPr>
          <p:nvPr>
            <p:ph type="body" sz="quarter" idx="13"/>
          </p:nvPr>
        </p:nvSpPr>
        <p:spPr>
          <a:xfrm>
            <a:off x="783177" y="526943"/>
            <a:ext cx="10856050" cy="1518834"/>
          </a:xfrm>
        </p:spPr>
        <p:txBody>
          <a:bodyPr>
            <a:noAutofit/>
          </a:bodyPr>
          <a:lstStyle/>
          <a:p>
            <a:pPr algn="ctr" rtl="0"/>
            <a:r>
              <a:rPr lang="fr" sz="3600" b="0" i="0" u="none" strike="noStrike" dirty="0">
                <a:highlight>
                  <a:srgbClr val="000000">
                    <a:alpha val="0"/>
                  </a:srgbClr>
                </a:highlight>
                <a:latin typeface="Calibri"/>
              </a:rPr>
              <a:t>Bienvenu au  </a:t>
            </a:r>
          </a:p>
          <a:p>
            <a:pPr algn="ctr" rtl="0"/>
            <a:r>
              <a:rPr lang="fr" sz="3600" b="0" i="0" u="none" strike="noStrike" dirty="0">
                <a:highlight>
                  <a:srgbClr val="000000">
                    <a:alpha val="0"/>
                  </a:srgbClr>
                </a:highlight>
                <a:latin typeface="Calibri"/>
              </a:rPr>
              <a:t>Module 2 du cours de médiation communautaire</a:t>
            </a:r>
          </a:p>
        </p:txBody>
      </p:sp>
      <p:sp>
        <p:nvSpPr>
          <p:cNvPr id="3" name="Text Placeholder 2">
            <a:extLst>
              <a:ext uri="{FF2B5EF4-FFF2-40B4-BE49-F238E27FC236}">
                <a16:creationId xmlns:a16="http://schemas.microsoft.com/office/drawing/2014/main" id="{2CCD446F-AC51-439F-A936-3CA320BAC889}"/>
              </a:ext>
            </a:extLst>
          </p:cNvPr>
          <p:cNvSpPr>
            <a:spLocks noGrp="1"/>
          </p:cNvSpPr>
          <p:nvPr>
            <p:ph type="body" sz="quarter" idx="14"/>
          </p:nvPr>
        </p:nvSpPr>
        <p:spPr>
          <a:xfrm>
            <a:off x="708651" y="2200760"/>
            <a:ext cx="10638222" cy="4308528"/>
          </a:xfrm>
        </p:spPr>
        <p:txBody>
          <a:bodyPr>
            <a:noAutofit/>
          </a:bodyPr>
          <a:lstStyle/>
          <a:p>
            <a:pPr rtl="0"/>
            <a:r>
              <a:rPr lang="fr" sz="3000" b="0" i="0" u="none" strike="noStrike" dirty="0">
                <a:highlight>
                  <a:srgbClr val="000000">
                    <a:alpha val="0"/>
                  </a:srgbClr>
                </a:highlight>
                <a:latin typeface="Calibri"/>
              </a:rPr>
              <a:t>Dans ce, vous apprendrez :</a:t>
            </a:r>
          </a:p>
          <a:p>
            <a:endParaRPr lang="en-GB" dirty="0"/>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Qu'est-ce que le </a:t>
            </a:r>
            <a:r>
              <a:rPr lang="fr" sz="2400" b="1" i="0" u="none" strike="noStrike" dirty="0">
                <a:highlight>
                  <a:srgbClr val="000000">
                    <a:alpha val="0"/>
                  </a:srgbClr>
                </a:highlight>
                <a:latin typeface="Calibri"/>
              </a:rPr>
              <a:t>leadership communautaire</a:t>
            </a:r>
            <a:r>
              <a:rPr lang="fr" sz="2400" b="0" i="0" u="none" strike="noStrike" dirty="0">
                <a:highlight>
                  <a:srgbClr val="000000">
                    <a:alpha val="0"/>
                  </a:srgbClr>
                </a:highlight>
                <a:latin typeface="Calibri"/>
              </a:rPr>
              <a:t> ? Caractéristiques des grands leaders dans le contexte des communautés migrantes.</a:t>
            </a:r>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Qu'est-ce que</a:t>
            </a:r>
            <a:r>
              <a:rPr lang="fr" sz="2400" b="1" i="0" u="none" strike="noStrike" dirty="0">
                <a:highlight>
                  <a:srgbClr val="000000">
                    <a:alpha val="0"/>
                  </a:srgbClr>
                </a:highlight>
                <a:latin typeface="Calibri"/>
              </a:rPr>
              <a:t> les compétences de plaidoyer </a:t>
            </a:r>
            <a:r>
              <a:rPr lang="fr" sz="2400" b="0" i="0" u="none" strike="noStrike" dirty="0">
                <a:highlight>
                  <a:srgbClr val="000000">
                    <a:alpha val="0"/>
                  </a:srgbClr>
                </a:highlight>
                <a:latin typeface="Calibri"/>
              </a:rPr>
              <a:t>?</a:t>
            </a:r>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Qu'est-ce qu'une </a:t>
            </a:r>
            <a:r>
              <a:rPr lang="fr" sz="2400" b="1" i="0" u="none" strike="noStrike" dirty="0">
                <a:highlight>
                  <a:srgbClr val="000000">
                    <a:alpha val="0"/>
                  </a:srgbClr>
                </a:highlight>
                <a:latin typeface="Calibri"/>
              </a:rPr>
              <a:t>communauté forte, positive et équitable</a:t>
            </a:r>
            <a:r>
              <a:rPr lang="fr" sz="2400" b="0" i="0" u="none" strike="noStrike" dirty="0">
                <a:highlight>
                  <a:srgbClr val="000000">
                    <a:alpha val="0"/>
                  </a:srgbClr>
                </a:highlight>
                <a:latin typeface="Calibri"/>
              </a:rPr>
              <a:t> ? Et pourquoi devrions-nous tous vouloir y vivre ?</a:t>
            </a:r>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Comment</a:t>
            </a:r>
            <a:r>
              <a:rPr lang="fr" sz="2400" b="1" i="0" u="none" strike="noStrike" dirty="0">
                <a:highlight>
                  <a:srgbClr val="000000">
                    <a:alpha val="0"/>
                  </a:srgbClr>
                </a:highlight>
                <a:latin typeface="Calibri"/>
              </a:rPr>
              <a:t> diriger et défendre</a:t>
            </a:r>
            <a:r>
              <a:rPr lang="fr" sz="2400" b="0" i="0" u="none" strike="noStrike" dirty="0">
                <a:highlight>
                  <a:srgbClr val="000000">
                    <a:alpha val="0"/>
                  </a:srgbClr>
                </a:highlight>
                <a:latin typeface="Calibri"/>
              </a:rPr>
              <a:t> des communautés fortes, positives et équitables ?</a:t>
            </a:r>
          </a:p>
          <a:p>
            <a:pPr marL="342900" indent="-342900" rtl="0">
              <a:buFont typeface="Wingdings" panose="05000000000000000000" pitchFamily="2" charset="2"/>
              <a:buChar char="ü"/>
            </a:pPr>
            <a:r>
              <a:rPr lang="fr" sz="2400" b="0" i="0" u="none" strike="noStrike" dirty="0">
                <a:highlight>
                  <a:srgbClr val="000000">
                    <a:alpha val="0"/>
                  </a:srgbClr>
                </a:highlight>
                <a:latin typeface="Calibri"/>
              </a:rPr>
              <a:t>Comment </a:t>
            </a:r>
            <a:r>
              <a:rPr lang="fr" sz="2400" b="1" i="0" u="none" strike="noStrike" dirty="0">
                <a:highlight>
                  <a:srgbClr val="000000">
                    <a:alpha val="0"/>
                  </a:srgbClr>
                </a:highlight>
                <a:latin typeface="Calibri"/>
              </a:rPr>
              <a:t>parler à des groupes divers</a:t>
            </a:r>
            <a:r>
              <a:rPr lang="fr" sz="2400" b="0" i="0" u="none" strike="noStrike" dirty="0">
                <a:highlight>
                  <a:srgbClr val="000000">
                    <a:alpha val="0"/>
                  </a:srgbClr>
                </a:highlight>
                <a:latin typeface="Calibri"/>
              </a:rPr>
              <a:t> (conseils pour surmonter les barrières linguistiques, mise en pratique d'une approche inclusive)</a:t>
            </a:r>
          </a:p>
          <a:p>
            <a:endParaRPr lang="en-GB" dirty="0"/>
          </a:p>
        </p:txBody>
      </p:sp>
    </p:spTree>
    <p:extLst>
      <p:ext uri="{BB962C8B-B14F-4D97-AF65-F5344CB8AC3E}">
        <p14:creationId xmlns:p14="http://schemas.microsoft.com/office/powerpoint/2010/main" val="44740675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Qualités d'un leader communautaire</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custDataLst>
              <p:tags r:id="rId2"/>
            </p:custDataLst>
          </p:nvPr>
        </p:nvSpPr>
        <p:spPr/>
        <p:txBody>
          <a:bodyPr>
            <a:noAutofit/>
          </a:bodyPr>
          <a:lstStyle/>
          <a:p>
            <a:pPr rtl="0"/>
            <a:r>
              <a:rPr lang="fr" sz="1800" b="1" i="0" u="none" strike="noStrike">
                <a:highlight>
                  <a:srgbClr val="000000">
                    <a:alpha val="0"/>
                  </a:srgbClr>
                </a:highlight>
                <a:latin typeface="Calibri"/>
              </a:rPr>
              <a:t>Intégrité</a:t>
            </a:r>
            <a:endParaRPr lang="en-GB"/>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custDataLst>
              <p:tags r:id="rId3"/>
            </p:custDataLst>
          </p:nvPr>
        </p:nvSpPr>
        <p:spPr>
          <a:xfrm>
            <a:off x="447066" y="2584284"/>
            <a:ext cx="2659582" cy="716489"/>
          </a:xfrm>
        </p:spPr>
        <p:txBody>
          <a:bodyPr>
            <a:noAutofit/>
          </a:bodyPr>
          <a:lstStyle/>
          <a:p>
            <a:pPr rtl="0"/>
            <a:r>
              <a:rPr lang="fr" sz="1800" b="0" i="0" u="none" strike="noStrike">
                <a:highlight>
                  <a:srgbClr val="000000">
                    <a:alpha val="0"/>
                  </a:srgbClr>
                </a:highlight>
                <a:latin typeface="Calibri"/>
              </a:rPr>
              <a:t>Pour vous faire confiance, les gens doivent savoir que vous dites ce que vous croyez et que vous agissez en conséquence. Si les gens vous font confiance, ils peuvent vous suivre jusqu'au bout du monde.</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custDataLst>
              <p:tags r:id="rId4"/>
            </p:custDataLst>
          </p:nvPr>
        </p:nvSpPr>
        <p:spPr/>
        <p:txBody>
          <a:bodyPr>
            <a:noAutofit/>
          </a:bodyPr>
          <a:lstStyle/>
          <a:p>
            <a:pPr rtl="0"/>
            <a:r>
              <a:rPr lang="fr" sz="1800" b="1" i="0" u="none" strike="noStrike">
                <a:highlight>
                  <a:srgbClr val="000000">
                    <a:alpha val="0"/>
                  </a:srgbClr>
                </a:highlight>
                <a:latin typeface="Calibri"/>
              </a:rPr>
              <a:t>Courage</a:t>
            </a:r>
            <a:endParaRPr lang="en-GB"/>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custDataLst>
              <p:tags r:id="rId5"/>
            </p:custDataLst>
          </p:nvPr>
        </p:nvSpPr>
        <p:spPr>
          <a:xfrm>
            <a:off x="3287916" y="2430760"/>
            <a:ext cx="2659582" cy="716489"/>
          </a:xfrm>
        </p:spPr>
        <p:txBody>
          <a:bodyPr>
            <a:noAutofit/>
          </a:bodyPr>
          <a:lstStyle/>
          <a:p>
            <a:pPr rtl="0"/>
            <a:r>
              <a:rPr lang="fr" sz="1800" b="0" i="0" u="none" strike="noStrike" dirty="0">
                <a:highlight>
                  <a:srgbClr val="000000">
                    <a:alpha val="0"/>
                  </a:srgbClr>
                </a:highlight>
                <a:latin typeface="Calibri"/>
              </a:rPr>
              <a:t>C'est normal de trembler dans ses bottes, mais quelqu'un doit aller tuer ce dragon, et cela pourrait aussi bien être vous. Le leadership signifie que vous montrez aux autres le chemin à travers la forêt sombre et effrayante. Allez-y et dites la vérité, même si elle n'est pas populaire.</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custDataLst>
              <p:tags r:id="rId6"/>
            </p:custDataLst>
          </p:nvPr>
        </p:nvSpPr>
        <p:spPr/>
        <p:txBody>
          <a:bodyPr>
            <a:noAutofit/>
          </a:bodyPr>
          <a:lstStyle/>
          <a:p>
            <a:pPr rtl="0"/>
            <a:r>
              <a:rPr lang="fr" sz="1800" b="1" i="0" u="none" strike="noStrike">
                <a:highlight>
                  <a:srgbClr val="000000">
                    <a:alpha val="0"/>
                  </a:srgbClr>
                </a:highlight>
                <a:latin typeface="Calibri"/>
              </a:rPr>
              <a:t>Engagement</a:t>
            </a:r>
            <a:endParaRPr lang="en-GB"/>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custDataLst>
              <p:tags r:id="rId7"/>
            </p:custDataLst>
          </p:nvPr>
        </p:nvSpPr>
        <p:spPr>
          <a:xfrm>
            <a:off x="6184888" y="2621712"/>
            <a:ext cx="2659582" cy="716489"/>
          </a:xfrm>
        </p:spPr>
        <p:txBody>
          <a:bodyPr>
            <a:noAutofit/>
          </a:bodyPr>
          <a:lstStyle/>
          <a:p>
            <a:pPr rtl="0"/>
            <a:r>
              <a:rPr lang="fr" sz="1800" b="0" i="0" u="none" strike="noStrike">
                <a:highlight>
                  <a:srgbClr val="000000">
                    <a:alpha val="0"/>
                  </a:srgbClr>
                </a:highlight>
                <a:latin typeface="Calibri"/>
              </a:rPr>
              <a:t>Il faut s'accrocher à une tâche dans les bons et les mauvais moments. Votre engagement servira de modèle</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custDataLst>
              <p:tags r:id="rId8"/>
            </p:custDataLst>
          </p:nvPr>
        </p:nvSpPr>
        <p:spPr/>
        <p:txBody>
          <a:bodyPr>
            <a:noAutofit/>
          </a:bodyPr>
          <a:lstStyle/>
          <a:p>
            <a:pPr rtl="0"/>
            <a:r>
              <a:rPr lang="fr" sz="1800" b="1" i="0" u="none" strike="noStrike">
                <a:highlight>
                  <a:srgbClr val="000000">
                    <a:alpha val="0"/>
                  </a:srgbClr>
                </a:highlight>
                <a:latin typeface="Calibri"/>
              </a:rPr>
              <a:t>Empathie</a:t>
            </a:r>
            <a:endParaRPr lang="en-GB"/>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custDataLst>
              <p:tags r:id="rId9"/>
            </p:custDataLst>
          </p:nvPr>
        </p:nvSpPr>
        <p:spPr>
          <a:xfrm>
            <a:off x="9006653" y="2628660"/>
            <a:ext cx="2659582" cy="716489"/>
          </a:xfrm>
        </p:spPr>
        <p:txBody>
          <a:bodyPr>
            <a:noAutofit/>
          </a:bodyPr>
          <a:lstStyle/>
          <a:p>
            <a:pPr rtl="0"/>
            <a:r>
              <a:rPr lang="fr" sz="1800" b="0" i="0" u="none" strike="noStrike">
                <a:highlight>
                  <a:srgbClr val="000000">
                    <a:alpha val="0"/>
                  </a:srgbClr>
                </a:highlight>
                <a:latin typeface="Calibri"/>
              </a:rPr>
              <a:t>Les gens vous suivront s'ils savent que vous vous souciez d'eux et des autres. Plus vous serez capable de vous intéresser à tous les types de personnes, plus elles auront confiance en vous.</a:t>
            </a:r>
          </a:p>
        </p:txBody>
      </p:sp>
    </p:spTree>
    <p:extLst>
      <p:ext uri="{BB962C8B-B14F-4D97-AF65-F5344CB8AC3E}">
        <p14:creationId xmlns:p14="http://schemas.microsoft.com/office/powerpoint/2010/main" val="256834332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Qualités d'un leader communautaire</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custDataLst>
              <p:tags r:id="rId2"/>
            </p:custDataLst>
          </p:nvPr>
        </p:nvSpPr>
        <p:spPr>
          <a:xfrm>
            <a:off x="447066" y="5574746"/>
            <a:ext cx="2644883" cy="278586"/>
          </a:xfrm>
        </p:spPr>
        <p:txBody>
          <a:bodyPr>
            <a:noAutofit/>
          </a:bodyPr>
          <a:lstStyle/>
          <a:p>
            <a:pPr rtl="0"/>
            <a:r>
              <a:rPr lang="fr" sz="1800" b="1" i="0" u="none" strike="noStrike" dirty="0">
                <a:highlight>
                  <a:srgbClr val="000000">
                    <a:alpha val="0"/>
                  </a:srgbClr>
                </a:highlight>
                <a:latin typeface="Calibri"/>
              </a:rPr>
              <a:t>Créativité</a:t>
            </a:r>
            <a:endParaRPr lang="en-GB" dirty="0"/>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custDataLst>
              <p:tags r:id="rId3"/>
            </p:custDataLst>
          </p:nvPr>
        </p:nvSpPr>
        <p:spPr>
          <a:xfrm>
            <a:off x="447066" y="2584284"/>
            <a:ext cx="2659582" cy="716489"/>
          </a:xfrm>
        </p:spPr>
        <p:txBody>
          <a:bodyPr>
            <a:noAutofit/>
          </a:bodyPr>
          <a:lstStyle/>
          <a:p>
            <a:pPr rtl="0"/>
            <a:r>
              <a:rPr lang="fr" sz="1800" b="0" i="0" u="none" strike="noStrike">
                <a:highlight>
                  <a:srgbClr val="000000">
                    <a:alpha val="0"/>
                  </a:srgbClr>
                </a:highlight>
                <a:latin typeface="Calibri"/>
              </a:rPr>
              <a:t>Chaque situation appelle une réponse différente. Soyez prêt à changer et à proposer de nouvelles solutions.</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custDataLst>
              <p:tags r:id="rId4"/>
            </p:custDataLst>
          </p:nvPr>
        </p:nvSpPr>
        <p:spPr>
          <a:xfrm>
            <a:off x="3324492" y="5556458"/>
            <a:ext cx="2644883" cy="278586"/>
          </a:xfrm>
        </p:spPr>
        <p:txBody>
          <a:bodyPr>
            <a:noAutofit/>
          </a:bodyPr>
          <a:lstStyle/>
          <a:p>
            <a:pPr rtl="0"/>
            <a:r>
              <a:rPr lang="fr" sz="1800" b="1" i="0" u="none" strike="noStrike" dirty="0">
                <a:highlight>
                  <a:srgbClr val="000000">
                    <a:alpha val="0"/>
                  </a:srgbClr>
                </a:highlight>
                <a:latin typeface="Calibri"/>
              </a:rPr>
              <a:t>Se construit soi-même</a:t>
            </a:r>
            <a:endParaRPr lang="en-GB" dirty="0"/>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custDataLst>
              <p:tags r:id="rId5"/>
            </p:custDataLst>
          </p:nvPr>
        </p:nvSpPr>
        <p:spPr>
          <a:xfrm>
            <a:off x="3287916" y="2543028"/>
            <a:ext cx="2659582" cy="3237152"/>
          </a:xfrm>
        </p:spPr>
        <p:txBody>
          <a:bodyPr>
            <a:noAutofit/>
          </a:bodyPr>
          <a:lstStyle/>
          <a:p>
            <a:pPr rtl="0"/>
            <a:r>
              <a:rPr lang="fr" sz="1800" b="0" i="0" u="none" strike="noStrike">
                <a:highlight>
                  <a:srgbClr val="000000">
                    <a:alpha val="0"/>
                  </a:srgbClr>
                </a:highlight>
                <a:latin typeface="Calibri"/>
              </a:rPr>
              <a:t>Développe la conscience de soi et comprend ses propres besoins afin d'atteindre le bonheur.</a:t>
            </a:r>
          </a:p>
          <a:p>
            <a:pPr rtl="0"/>
            <a:r>
              <a:rPr lang="fr" sz="1800" b="0" i="0" u="none" strike="noStrike">
                <a:highlight>
                  <a:srgbClr val="000000">
                    <a:alpha val="0"/>
                  </a:srgbClr>
                </a:highlight>
                <a:latin typeface="Calibri"/>
              </a:rPr>
              <a:t>Maintenir une attitude positive, faire preuve de résilience et de patience dans la réalisation de ses objectifs personnels.</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custDataLst>
              <p:tags r:id="rId6"/>
            </p:custDataLst>
          </p:nvPr>
        </p:nvSpPr>
        <p:spPr/>
        <p:txBody>
          <a:bodyPr>
            <a:noAutofit/>
          </a:bodyPr>
          <a:lstStyle/>
          <a:p>
            <a:pPr rtl="0"/>
            <a:r>
              <a:rPr lang="fr" sz="1800" b="1" i="0" u="none" strike="noStrike">
                <a:highlight>
                  <a:srgbClr val="000000">
                    <a:alpha val="0"/>
                  </a:srgbClr>
                </a:highlight>
                <a:latin typeface="Calibri"/>
              </a:rPr>
              <a:t>Construire les autres</a:t>
            </a:r>
            <a:endParaRPr lang="en-GB"/>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custDataLst>
              <p:tags r:id="rId7"/>
            </p:custDataLst>
          </p:nvPr>
        </p:nvSpPr>
        <p:spPr>
          <a:xfrm>
            <a:off x="6184888" y="2621712"/>
            <a:ext cx="2659582" cy="2727528"/>
          </a:xfrm>
        </p:spPr>
        <p:txBody>
          <a:bodyPr>
            <a:noAutofit/>
          </a:bodyPr>
          <a:lstStyle/>
          <a:p>
            <a:pPr rtl="0"/>
            <a:r>
              <a:rPr lang="fr" sz="1800" b="0" i="0" u="none" strike="noStrike">
                <a:highlight>
                  <a:srgbClr val="000000">
                    <a:alpha val="0"/>
                  </a:srgbClr>
                </a:highlight>
                <a:latin typeface="Calibri"/>
              </a:rPr>
              <a:t>Démontre de la gratitude pour les opportunités et apporte des contributions positives à la société. Donner l'exemple par son intégrité personnelle, son empathie, sa compassion et son respect des autres.</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custDataLst>
              <p:tags r:id="rId8"/>
            </p:custDataLst>
          </p:nvPr>
        </p:nvSpPr>
        <p:spPr>
          <a:xfrm>
            <a:off x="9076216" y="5583890"/>
            <a:ext cx="2644883" cy="278586"/>
          </a:xfrm>
        </p:spPr>
        <p:txBody>
          <a:bodyPr>
            <a:noAutofit/>
          </a:bodyPr>
          <a:lstStyle/>
          <a:p>
            <a:pPr rtl="0"/>
            <a:r>
              <a:rPr lang="fr" sz="1800" b="1" i="0" u="none" strike="noStrike" dirty="0">
                <a:highlight>
                  <a:srgbClr val="000000">
                    <a:alpha val="0"/>
                  </a:srgbClr>
                </a:highlight>
                <a:latin typeface="Calibri"/>
              </a:rPr>
              <a:t>A la vision</a:t>
            </a:r>
            <a:endParaRPr lang="en-GB" dirty="0"/>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custDataLst>
              <p:tags r:id="rId9"/>
            </p:custDataLst>
          </p:nvPr>
        </p:nvSpPr>
        <p:spPr>
          <a:xfrm>
            <a:off x="9006653" y="2628660"/>
            <a:ext cx="2659582" cy="2034780"/>
          </a:xfrm>
        </p:spPr>
        <p:txBody>
          <a:bodyPr>
            <a:noAutofit/>
          </a:bodyPr>
          <a:lstStyle/>
          <a:p>
            <a:pPr rtl="0"/>
            <a:r>
              <a:rPr lang="fr" sz="1800" b="0" i="0" u="none" strike="noStrike">
                <a:highlight>
                  <a:srgbClr val="000000">
                    <a:alpha val="0"/>
                  </a:srgbClr>
                </a:highlight>
                <a:latin typeface="Calibri"/>
              </a:rPr>
              <a:t>Voit clairement ce qui doit être réalisé, fixe des objectifs clairs pour l'avenir et vise le progrès</a:t>
            </a:r>
          </a:p>
        </p:txBody>
      </p:sp>
    </p:spTree>
    <p:extLst>
      <p:ext uri="{BB962C8B-B14F-4D97-AF65-F5344CB8AC3E}">
        <p14:creationId xmlns:p14="http://schemas.microsoft.com/office/powerpoint/2010/main" val="104088312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231B-60F7-4405-B4B0-14233EBEC389}"/>
              </a:ext>
            </a:extLst>
          </p:cNvPr>
          <p:cNvSpPr>
            <a:spLocks noGrp="1"/>
          </p:cNvSpPr>
          <p:nvPr>
            <p:ph type="body" sz="quarter" idx="15"/>
            <p:custDataLst>
              <p:tags r:id="rId1"/>
            </p:custDataLst>
          </p:nvPr>
        </p:nvSpPr>
        <p:spPr>
          <a:xfrm>
            <a:off x="1535335" y="430537"/>
            <a:ext cx="9121327" cy="570972"/>
          </a:xfrm>
        </p:spPr>
        <p:txBody>
          <a:bodyPr>
            <a:noAutofit/>
          </a:bodyPr>
          <a:lstStyle/>
          <a:p>
            <a:pPr rtl="0"/>
            <a:r>
              <a:rPr lang="fr" sz="3600" b="1" i="0" u="none" strike="noStrike" dirty="0">
                <a:highlight>
                  <a:srgbClr val="000000">
                    <a:alpha val="0"/>
                  </a:srgbClr>
                </a:highlight>
                <a:latin typeface="Calibri"/>
              </a:rPr>
              <a:t>Les bonnes habitudes</a:t>
            </a:r>
          </a:p>
        </p:txBody>
      </p:sp>
      <p:pic>
        <p:nvPicPr>
          <p:cNvPr id="6" name="Picture 5" descr="Graphical user interface&#10;&#10;Description automatically generated">
            <a:extLst>
              <a:ext uri="{FF2B5EF4-FFF2-40B4-BE49-F238E27FC236}">
                <a16:creationId xmlns:a16="http://schemas.microsoft.com/office/drawing/2014/main" id="{8445893A-0B33-46A7-B881-F7D189D70D63}"/>
              </a:ext>
            </a:extLst>
          </p:cNvPr>
          <p:cNvPicPr>
            <a:picLocks noChangeAspect="1"/>
          </p:cNvPicPr>
          <p:nvPr>
            <p:custDataLst>
              <p:tags r:id="rId2"/>
            </p:custDataLst>
          </p:nvPr>
        </p:nvPicPr>
        <p:blipFill>
          <a:blip r:embed="rId12">
            <a:extLst>
              <a:ext uri="{28A0092B-C50C-407E-A947-70E740481C1C}">
                <a14:useLocalDpi xmlns:a14="http://schemas.microsoft.com/office/drawing/2010/main"/>
              </a:ext>
            </a:extLst>
          </a:blip>
          <a:stretch>
            <a:fillRect/>
          </a:stretch>
        </p:blipFill>
        <p:spPr>
          <a:xfrm>
            <a:off x="471183" y="1446516"/>
            <a:ext cx="11249634" cy="5411483"/>
          </a:xfrm>
          <a:prstGeom prst="rect">
            <a:avLst/>
          </a:prstGeom>
        </p:spPr>
      </p:pic>
      <p:sp>
        <p:nvSpPr>
          <p:cNvPr id="4" name="Text Placeholder 5">
            <a:extLst>
              <a:ext uri="{FF2B5EF4-FFF2-40B4-BE49-F238E27FC236}">
                <a16:creationId xmlns:a16="http://schemas.microsoft.com/office/drawing/2014/main" id="{5C57AD3E-80EB-47B6-BB18-B94EFC1ED1A9}"/>
              </a:ext>
            </a:extLst>
          </p:cNvPr>
          <p:cNvSpPr txBox="1"/>
          <p:nvPr>
            <p:custDataLst>
              <p:tags r:id="rId3"/>
            </p:custDataLst>
          </p:nvPr>
        </p:nvSpPr>
        <p:spPr>
          <a:xfrm>
            <a:off x="1133475" y="2569170"/>
            <a:ext cx="20859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MAXIMISER LES FORCES DES INDIVIDUS</a:t>
            </a:r>
          </a:p>
        </p:txBody>
      </p:sp>
      <p:sp>
        <p:nvSpPr>
          <p:cNvPr id="5" name="Text Placeholder 5">
            <a:extLst>
              <a:ext uri="{FF2B5EF4-FFF2-40B4-BE49-F238E27FC236}">
                <a16:creationId xmlns:a16="http://schemas.microsoft.com/office/drawing/2014/main" id="{4079131F-0D22-4A4A-AF75-C6EAB3E189A1}"/>
              </a:ext>
            </a:extLst>
          </p:cNvPr>
          <p:cNvSpPr txBox="1"/>
          <p:nvPr>
            <p:custDataLst>
              <p:tags r:id="rId4"/>
            </p:custDataLst>
          </p:nvPr>
        </p:nvSpPr>
        <p:spPr>
          <a:xfrm>
            <a:off x="1219200" y="4055070"/>
            <a:ext cx="2085975" cy="188853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travailler avec des volontaires</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maximiser les talents</a:t>
            </a:r>
          </a:p>
        </p:txBody>
      </p:sp>
      <p:sp>
        <p:nvSpPr>
          <p:cNvPr id="7" name="Text Placeholder 5">
            <a:extLst>
              <a:ext uri="{FF2B5EF4-FFF2-40B4-BE49-F238E27FC236}">
                <a16:creationId xmlns:a16="http://schemas.microsoft.com/office/drawing/2014/main" id="{96C09C28-2482-419B-93E9-3605B18636EE}"/>
              </a:ext>
            </a:extLst>
          </p:cNvPr>
          <p:cNvSpPr txBox="1"/>
          <p:nvPr>
            <p:custDataLst>
              <p:tags r:id="rId5"/>
            </p:custDataLst>
          </p:nvPr>
        </p:nvSpPr>
        <p:spPr>
          <a:xfrm>
            <a:off x="3800475" y="3658145"/>
            <a:ext cx="2085975" cy="286648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équilibrer les besoins de chacun</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se concentrer sur le travail à accomplir</a:t>
            </a:r>
          </a:p>
        </p:txBody>
      </p:sp>
      <p:sp>
        <p:nvSpPr>
          <p:cNvPr id="8" name="Text Placeholder 5">
            <a:extLst>
              <a:ext uri="{FF2B5EF4-FFF2-40B4-BE49-F238E27FC236}">
                <a16:creationId xmlns:a16="http://schemas.microsoft.com/office/drawing/2014/main" id="{3264588A-6C64-437F-98C9-18531164472A}"/>
              </a:ext>
            </a:extLst>
          </p:cNvPr>
          <p:cNvSpPr txBox="1"/>
          <p:nvPr>
            <p:custDataLst>
              <p:tags r:id="rId6"/>
            </p:custDataLst>
          </p:nvPr>
        </p:nvSpPr>
        <p:spPr>
          <a:xfrm>
            <a:off x="6381750" y="3658145"/>
            <a:ext cx="2085975" cy="286648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qui a le même intérêt</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offrir un soutien pour obtenir un soutien</a:t>
            </a:r>
          </a:p>
        </p:txBody>
      </p:sp>
      <p:sp>
        <p:nvSpPr>
          <p:cNvPr id="9" name="Text Placeholder 5">
            <a:extLst>
              <a:ext uri="{FF2B5EF4-FFF2-40B4-BE49-F238E27FC236}">
                <a16:creationId xmlns:a16="http://schemas.microsoft.com/office/drawing/2014/main" id="{B4F10123-86F9-4EBF-B3D1-BF88141A7FB8}"/>
              </a:ext>
            </a:extLst>
          </p:cNvPr>
          <p:cNvSpPr txBox="1"/>
          <p:nvPr>
            <p:custDataLst>
              <p:tags r:id="rId7"/>
            </p:custDataLst>
          </p:nvPr>
        </p:nvSpPr>
        <p:spPr>
          <a:xfrm>
            <a:off x="9013183" y="3589635"/>
            <a:ext cx="2085975" cy="286648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essayer d'obtenir l'adhésion de plus de membres de la communauté</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former une équipe</a:t>
            </a:r>
          </a:p>
        </p:txBody>
      </p:sp>
      <p:sp>
        <p:nvSpPr>
          <p:cNvPr id="10" name="Text Placeholder 5">
            <a:extLst>
              <a:ext uri="{FF2B5EF4-FFF2-40B4-BE49-F238E27FC236}">
                <a16:creationId xmlns:a16="http://schemas.microsoft.com/office/drawing/2014/main" id="{2D26DC30-543E-4865-975F-4D4B5B7243B9}"/>
              </a:ext>
            </a:extLst>
          </p:cNvPr>
          <p:cNvSpPr txBox="1"/>
          <p:nvPr>
            <p:custDataLst>
              <p:tags r:id="rId8"/>
            </p:custDataLst>
          </p:nvPr>
        </p:nvSpPr>
        <p:spPr>
          <a:xfrm>
            <a:off x="3660775" y="2492900"/>
            <a:ext cx="22256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ÉQUILIBRER LES BESOINS DE VOTRE GROUPE DE DIRECTION</a:t>
            </a:r>
          </a:p>
        </p:txBody>
      </p:sp>
      <p:sp>
        <p:nvSpPr>
          <p:cNvPr id="11" name="Text Placeholder 5">
            <a:extLst>
              <a:ext uri="{FF2B5EF4-FFF2-40B4-BE49-F238E27FC236}">
                <a16:creationId xmlns:a16="http://schemas.microsoft.com/office/drawing/2014/main" id="{09F2DCEF-CB63-431E-8D78-F3202C3F7B76}"/>
              </a:ext>
            </a:extLst>
          </p:cNvPr>
          <p:cNvSpPr txBox="1"/>
          <p:nvPr>
            <p:custDataLst>
              <p:tags r:id="rId9"/>
            </p:custDataLst>
          </p:nvPr>
        </p:nvSpPr>
        <p:spPr>
          <a:xfrm>
            <a:off x="6289996" y="2569170"/>
            <a:ext cx="22256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TRAVAILLEZ EN ÉQUIPE</a:t>
            </a:r>
          </a:p>
        </p:txBody>
      </p:sp>
      <p:sp>
        <p:nvSpPr>
          <p:cNvPr id="12" name="Text Placeholder 5">
            <a:extLst>
              <a:ext uri="{FF2B5EF4-FFF2-40B4-BE49-F238E27FC236}">
                <a16:creationId xmlns:a16="http://schemas.microsoft.com/office/drawing/2014/main" id="{3FDDAF97-0718-4204-9BE5-C5B797D86944}"/>
              </a:ext>
            </a:extLst>
          </p:cNvPr>
          <p:cNvSpPr txBox="1"/>
          <p:nvPr>
            <p:custDataLst>
              <p:tags r:id="rId10"/>
            </p:custDataLst>
          </p:nvPr>
        </p:nvSpPr>
        <p:spPr>
          <a:xfrm>
            <a:off x="8883650" y="2574180"/>
            <a:ext cx="22256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MOBILISER LES AUTRES</a:t>
            </a:r>
          </a:p>
        </p:txBody>
      </p:sp>
    </p:spTree>
    <p:extLst>
      <p:ext uri="{BB962C8B-B14F-4D97-AF65-F5344CB8AC3E}">
        <p14:creationId xmlns:p14="http://schemas.microsoft.com/office/powerpoint/2010/main" val="142059952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91231B-60F7-4405-B4B0-14233EBEC389}"/>
              </a:ext>
            </a:extLst>
          </p:cNvPr>
          <p:cNvSpPr>
            <a:spLocks noGrp="1"/>
          </p:cNvSpPr>
          <p:nvPr>
            <p:ph type="body" sz="quarter" idx="15"/>
            <p:custDataLst>
              <p:tags r:id="rId1"/>
            </p:custDataLst>
          </p:nvPr>
        </p:nvSpPr>
        <p:spPr>
          <a:xfrm>
            <a:off x="1535335" y="357385"/>
            <a:ext cx="9121327" cy="570972"/>
          </a:xfrm>
        </p:spPr>
        <p:txBody>
          <a:bodyPr>
            <a:noAutofit/>
          </a:bodyPr>
          <a:lstStyle/>
          <a:p>
            <a:pPr rtl="0"/>
            <a:r>
              <a:rPr lang="fr" sz="3600" b="1" i="0" u="none" strike="noStrike" dirty="0">
                <a:highlight>
                  <a:srgbClr val="000000">
                    <a:alpha val="0"/>
                  </a:srgbClr>
                </a:highlight>
                <a:latin typeface="Calibri"/>
              </a:rPr>
              <a:t>Les bonnes habitudes</a:t>
            </a:r>
          </a:p>
        </p:txBody>
      </p:sp>
      <p:pic>
        <p:nvPicPr>
          <p:cNvPr id="4" name="Picture 3" descr="Graphical user interface&#10;&#10;Description automatically generated">
            <a:extLst>
              <a:ext uri="{FF2B5EF4-FFF2-40B4-BE49-F238E27FC236}">
                <a16:creationId xmlns:a16="http://schemas.microsoft.com/office/drawing/2014/main" id="{0E27A740-1DB5-451C-8010-0FFD0A4F099F}"/>
              </a:ext>
            </a:extLst>
          </p:cNvPr>
          <p:cNvPicPr>
            <a:picLocks noChangeAspect="1"/>
          </p:cNvPicPr>
          <p:nvPr>
            <p:custDataLst>
              <p:tags r:id="rId2"/>
            </p:custDataLst>
          </p:nvPr>
        </p:nvPicPr>
        <p:blipFill>
          <a:blip r:embed="rId12">
            <a:extLst>
              <a:ext uri="{28A0092B-C50C-407E-A947-70E740481C1C}">
                <a14:useLocalDpi xmlns:a14="http://schemas.microsoft.com/office/drawing/2010/main"/>
              </a:ext>
            </a:extLst>
          </a:blip>
          <a:stretch>
            <a:fillRect/>
          </a:stretch>
        </p:blipFill>
        <p:spPr>
          <a:xfrm>
            <a:off x="342900" y="1340900"/>
            <a:ext cx="11506200" cy="5517100"/>
          </a:xfrm>
          <a:prstGeom prst="rect">
            <a:avLst/>
          </a:prstGeom>
        </p:spPr>
      </p:pic>
      <p:sp>
        <p:nvSpPr>
          <p:cNvPr id="5" name="Text Placeholder 5">
            <a:extLst>
              <a:ext uri="{FF2B5EF4-FFF2-40B4-BE49-F238E27FC236}">
                <a16:creationId xmlns:a16="http://schemas.microsoft.com/office/drawing/2014/main" id="{F341B0D3-3469-44AE-9A21-C68E154462B3}"/>
              </a:ext>
            </a:extLst>
          </p:cNvPr>
          <p:cNvSpPr txBox="1"/>
          <p:nvPr>
            <p:custDataLst>
              <p:tags r:id="rId3"/>
            </p:custDataLst>
          </p:nvPr>
        </p:nvSpPr>
        <p:spPr>
          <a:xfrm>
            <a:off x="1133475" y="2543770"/>
            <a:ext cx="20859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PARTICIPER</a:t>
            </a:r>
          </a:p>
        </p:txBody>
      </p:sp>
      <p:sp>
        <p:nvSpPr>
          <p:cNvPr id="6" name="Text Placeholder 5">
            <a:extLst>
              <a:ext uri="{FF2B5EF4-FFF2-40B4-BE49-F238E27FC236}">
                <a16:creationId xmlns:a16="http://schemas.microsoft.com/office/drawing/2014/main" id="{958CC065-0121-4C58-A75E-9ED11DBD565C}"/>
              </a:ext>
            </a:extLst>
          </p:cNvPr>
          <p:cNvSpPr txBox="1"/>
          <p:nvPr>
            <p:custDataLst>
              <p:tags r:id="rId4"/>
            </p:custDataLst>
          </p:nvPr>
        </p:nvSpPr>
        <p:spPr>
          <a:xfrm>
            <a:off x="1155700" y="3978870"/>
            <a:ext cx="2085975" cy="188853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faire le travail</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donner l'exemple</a:t>
            </a:r>
          </a:p>
        </p:txBody>
      </p:sp>
      <p:sp>
        <p:nvSpPr>
          <p:cNvPr id="7" name="Text Placeholder 5">
            <a:extLst>
              <a:ext uri="{FF2B5EF4-FFF2-40B4-BE49-F238E27FC236}">
                <a16:creationId xmlns:a16="http://schemas.microsoft.com/office/drawing/2014/main" id="{2C292E9D-7B55-4386-946F-2A1BF920396A}"/>
              </a:ext>
            </a:extLst>
          </p:cNvPr>
          <p:cNvSpPr txBox="1"/>
          <p:nvPr>
            <p:custDataLst>
              <p:tags r:id="rId5"/>
            </p:custDataLst>
          </p:nvPr>
        </p:nvSpPr>
        <p:spPr>
          <a:xfrm>
            <a:off x="3800475" y="3632745"/>
            <a:ext cx="2085975" cy="286648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chérir la communauté physique</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Réparer, réparer, réutiliser les ressources</a:t>
            </a:r>
          </a:p>
        </p:txBody>
      </p:sp>
      <p:sp>
        <p:nvSpPr>
          <p:cNvPr id="8" name="Text Placeholder 5">
            <a:extLst>
              <a:ext uri="{FF2B5EF4-FFF2-40B4-BE49-F238E27FC236}">
                <a16:creationId xmlns:a16="http://schemas.microsoft.com/office/drawing/2014/main" id="{83E08ED3-EC90-482F-AD5E-C251BF2BE175}"/>
              </a:ext>
            </a:extLst>
          </p:cNvPr>
          <p:cNvSpPr txBox="1"/>
          <p:nvPr>
            <p:custDataLst>
              <p:tags r:id="rId6"/>
            </p:custDataLst>
          </p:nvPr>
        </p:nvSpPr>
        <p:spPr>
          <a:xfrm>
            <a:off x="6381750" y="3658145"/>
            <a:ext cx="2085975" cy="286648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être responsable devant vos pairs</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pour qui faites-vous cela ?</a:t>
            </a:r>
          </a:p>
        </p:txBody>
      </p:sp>
      <p:sp>
        <p:nvSpPr>
          <p:cNvPr id="9" name="Text Placeholder 5">
            <a:extLst>
              <a:ext uri="{FF2B5EF4-FFF2-40B4-BE49-F238E27FC236}">
                <a16:creationId xmlns:a16="http://schemas.microsoft.com/office/drawing/2014/main" id="{6383DCF3-298E-48E3-BBA7-EE7CF9A2C21B}"/>
              </a:ext>
            </a:extLst>
          </p:cNvPr>
          <p:cNvSpPr txBox="1"/>
          <p:nvPr>
            <p:custDataLst>
              <p:tags r:id="rId7"/>
            </p:custDataLst>
          </p:nvPr>
        </p:nvSpPr>
        <p:spPr>
          <a:xfrm>
            <a:off x="9013183" y="3564235"/>
            <a:ext cx="2085975" cy="2866480"/>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partager les connaissances</a:t>
            </a:r>
          </a:p>
          <a:p>
            <a:pPr marL="0" indent="0">
              <a:buNone/>
            </a:pPr>
            <a:endParaRPr lang="en-GB" sz="2000">
              <a:solidFill>
                <a:schemeClr val="bg1"/>
              </a:solidFill>
            </a:endParaRPr>
          </a:p>
          <a:p>
            <a:pPr rtl="0">
              <a:buFont typeface="Calibri" panose="020F0502020204030204" pitchFamily="34" charset="0"/>
              <a:buChar char="•"/>
            </a:pPr>
            <a:r>
              <a:rPr lang="fr" sz="2000" b="0" i="0" u="none" strike="noStrike">
                <a:solidFill>
                  <a:srgbClr val="FFFFFF"/>
                </a:solidFill>
                <a:highlight>
                  <a:srgbClr val="000000">
                    <a:alpha val="0"/>
                  </a:srgbClr>
                </a:highlight>
                <a:latin typeface="Calibri"/>
              </a:rPr>
              <a:t>réfléchir à la manière de soutenir la cause</a:t>
            </a:r>
          </a:p>
        </p:txBody>
      </p:sp>
      <p:sp>
        <p:nvSpPr>
          <p:cNvPr id="10" name="Text Placeholder 5">
            <a:extLst>
              <a:ext uri="{FF2B5EF4-FFF2-40B4-BE49-F238E27FC236}">
                <a16:creationId xmlns:a16="http://schemas.microsoft.com/office/drawing/2014/main" id="{E6D7F947-F1ED-4763-B7F1-A1D709EF6C7F}"/>
              </a:ext>
            </a:extLst>
          </p:cNvPr>
          <p:cNvSpPr txBox="1"/>
          <p:nvPr>
            <p:custDataLst>
              <p:tags r:id="rId8"/>
            </p:custDataLst>
          </p:nvPr>
        </p:nvSpPr>
        <p:spPr>
          <a:xfrm>
            <a:off x="3660775" y="2467500"/>
            <a:ext cx="22256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PRATIQUER LA GÉRANCE</a:t>
            </a:r>
          </a:p>
        </p:txBody>
      </p:sp>
      <p:sp>
        <p:nvSpPr>
          <p:cNvPr id="11" name="Text Placeholder 5">
            <a:extLst>
              <a:ext uri="{FF2B5EF4-FFF2-40B4-BE49-F238E27FC236}">
                <a16:creationId xmlns:a16="http://schemas.microsoft.com/office/drawing/2014/main" id="{D081BDE4-194D-41B8-932F-C7EC54534285}"/>
              </a:ext>
            </a:extLst>
          </p:cNvPr>
          <p:cNvSpPr txBox="1"/>
          <p:nvPr>
            <p:custDataLst>
              <p:tags r:id="rId9"/>
            </p:custDataLst>
          </p:nvPr>
        </p:nvSpPr>
        <p:spPr>
          <a:xfrm>
            <a:off x="6289996" y="2543770"/>
            <a:ext cx="22256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SOYEZ RESPONSABLE</a:t>
            </a:r>
          </a:p>
        </p:txBody>
      </p:sp>
      <p:sp>
        <p:nvSpPr>
          <p:cNvPr id="12" name="Text Placeholder 5">
            <a:extLst>
              <a:ext uri="{FF2B5EF4-FFF2-40B4-BE49-F238E27FC236}">
                <a16:creationId xmlns:a16="http://schemas.microsoft.com/office/drawing/2014/main" id="{049E95F6-77B6-4CD0-86E7-ECD857EE7B3C}"/>
              </a:ext>
            </a:extLst>
          </p:cNvPr>
          <p:cNvSpPr txBox="1"/>
          <p:nvPr>
            <p:custDataLst>
              <p:tags r:id="rId10"/>
            </p:custDataLst>
          </p:nvPr>
        </p:nvSpPr>
        <p:spPr>
          <a:xfrm>
            <a:off x="8997950" y="2548780"/>
            <a:ext cx="2225675" cy="1020465"/>
          </a:xfrm>
          <a:prstGeom prst="rect">
            <a:avLst/>
          </a:prstGeom>
          <a:solidFill>
            <a:srgbClr val="FFBD59"/>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rtl="0">
              <a:buNone/>
            </a:pPr>
            <a:r>
              <a:rPr lang="fr" sz="1800" b="1" i="0" u="none" strike="noStrike">
                <a:highlight>
                  <a:srgbClr val="000000">
                    <a:alpha val="0"/>
                  </a:srgbClr>
                </a:highlight>
                <a:latin typeface="Calibri"/>
              </a:rPr>
              <a:t>RECRUTER ET ENCADRER DE NOUVEAUX DIRIGEANTS</a:t>
            </a:r>
          </a:p>
        </p:txBody>
      </p:sp>
    </p:spTree>
    <p:extLst>
      <p:ext uri="{BB962C8B-B14F-4D97-AF65-F5344CB8AC3E}">
        <p14:creationId xmlns:p14="http://schemas.microsoft.com/office/powerpoint/2010/main" val="307349642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99BFE9-1AE4-4A19-8CBF-B8B524B14A26}"/>
              </a:ext>
            </a:extLst>
          </p:cNvPr>
          <p:cNvSpPr>
            <a:spLocks noGrp="1"/>
          </p:cNvSpPr>
          <p:nvPr>
            <p:ph type="body" sz="quarter" idx="13"/>
            <p:custDataLst>
              <p:tags r:id="rId1"/>
            </p:custDataLst>
          </p:nvPr>
        </p:nvSpPr>
        <p:spPr/>
        <p:txBody>
          <a:bodyPr>
            <a:noAutofit/>
          </a:bodyPr>
          <a:lstStyle/>
          <a:p>
            <a:pPr rtl="0"/>
            <a:r>
              <a:rPr lang="fr" sz="3500" b="1" i="0" u="none" strike="noStrike" dirty="0">
                <a:highlight>
                  <a:srgbClr val="000000">
                    <a:alpha val="0"/>
                  </a:srgbClr>
                </a:highlight>
                <a:latin typeface="Calibri"/>
              </a:rPr>
              <a:t>Décidez que </a:t>
            </a:r>
            <a:r>
              <a:rPr lang="fr" sz="3500" b="1" i="1" u="sng" strike="noStrike" dirty="0">
                <a:highlight>
                  <a:srgbClr val="000000">
                    <a:alpha val="0"/>
                  </a:srgbClr>
                </a:highlight>
                <a:latin typeface="Calibri"/>
              </a:rPr>
              <a:t>vous</a:t>
            </a:r>
            <a:r>
              <a:rPr lang="fr" sz="3500" b="1" i="0" u="none" strike="noStrike" dirty="0">
                <a:highlight>
                  <a:srgbClr val="000000">
                    <a:alpha val="0"/>
                  </a:srgbClr>
                </a:highlight>
                <a:latin typeface="Calibri"/>
              </a:rPr>
              <a:t> êtes la personne qui doit assumer la responsabilité de votre communauté.</a:t>
            </a:r>
          </a:p>
        </p:txBody>
      </p:sp>
      <p:sp>
        <p:nvSpPr>
          <p:cNvPr id="3" name="Text Placeholder 2">
            <a:extLst>
              <a:ext uri="{FF2B5EF4-FFF2-40B4-BE49-F238E27FC236}">
                <a16:creationId xmlns:a16="http://schemas.microsoft.com/office/drawing/2014/main" id="{D1E4CEA7-AED3-4050-BBBB-497D92A1D6A7}"/>
              </a:ext>
            </a:extLst>
          </p:cNvPr>
          <p:cNvSpPr>
            <a:spLocks noGrp="1"/>
          </p:cNvSpPr>
          <p:nvPr>
            <p:ph type="body" sz="quarter" idx="14"/>
            <p:custDataLst>
              <p:tags r:id="rId2"/>
            </p:custDataLst>
          </p:nvPr>
        </p:nvSpPr>
        <p:spPr>
          <a:xfrm>
            <a:off x="376927" y="4632148"/>
            <a:ext cx="11318250" cy="1658417"/>
          </a:xfrm>
        </p:spPr>
        <p:txBody>
          <a:bodyPr>
            <a:noAutofit/>
          </a:bodyPr>
          <a:lstStyle/>
          <a:p>
            <a:pPr rtl="0"/>
            <a:r>
              <a:rPr lang="fr" sz="2400" b="0" i="0" u="none" strike="noStrike" dirty="0">
                <a:highlight>
                  <a:srgbClr val="000000">
                    <a:alpha val="0"/>
                  </a:srgbClr>
                </a:highlight>
                <a:latin typeface="Calibri"/>
              </a:rPr>
              <a:t>Vous devez prendre la décision de diriger et de vous considérer comme un leader </a:t>
            </a:r>
            <a:br>
              <a:rPr lang="fr" sz="2400" b="0" i="0" u="none" strike="noStrike" dirty="0">
                <a:highlight>
                  <a:srgbClr val="000000">
                    <a:alpha val="0"/>
                  </a:srgbClr>
                </a:highlight>
                <a:latin typeface="Calibri"/>
              </a:rPr>
            </a:br>
            <a:r>
              <a:rPr lang="fr" sz="2400" b="0" i="0" u="none" strike="noStrike" dirty="0">
                <a:highlight>
                  <a:srgbClr val="000000">
                    <a:alpha val="0"/>
                  </a:srgbClr>
                </a:highlight>
                <a:latin typeface="Calibri"/>
              </a:rPr>
              <a:t>de la communauté. </a:t>
            </a:r>
          </a:p>
          <a:p>
            <a:pPr rtl="0"/>
            <a:r>
              <a:rPr lang="fr" sz="2400" b="0" i="0" u="none" strike="noStrike" dirty="0">
                <a:highlight>
                  <a:srgbClr val="000000">
                    <a:alpha val="0"/>
                  </a:srgbClr>
                </a:highlight>
                <a:latin typeface="Calibri"/>
              </a:rPr>
              <a:t>Personne d'autre ne peut apporter ce que vous pouvez apporter. Vous avez un point de vue que personne d'autre n'a. Vous avez un ensemble de compétences qui est unique. Votre coin du monde sera différent si vous décidez d'agir en son nom.</a:t>
            </a:r>
          </a:p>
        </p:txBody>
      </p:sp>
      <p:pic>
        <p:nvPicPr>
          <p:cNvPr id="6" name="Picture Placeholder 5" descr="A picture containing outdoor, grass, person&#10;&#10;Description automatically generated">
            <a:extLst>
              <a:ext uri="{FF2B5EF4-FFF2-40B4-BE49-F238E27FC236}">
                <a16:creationId xmlns:a16="http://schemas.microsoft.com/office/drawing/2014/main" id="{C8EBD756-9B9E-46F8-9C6E-6EF74F9DAB55}"/>
              </a:ext>
            </a:extLst>
          </p:cNvPr>
          <p:cNvPicPr>
            <a:picLocks noGrp="1" noChangeAspect="1"/>
          </p:cNvPicPr>
          <p:nvPr>
            <p:ph type="pic" sz="quarter" idx="19"/>
            <p:custDataLst>
              <p:tags r:id="rId3"/>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32563662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0648F2-40E9-4D4D-83F9-C9504C5FF090}"/>
              </a:ext>
            </a:extLst>
          </p:cNvPr>
          <p:cNvSpPr>
            <a:spLocks noGrp="1"/>
          </p:cNvSpPr>
          <p:nvPr>
            <p:ph type="body" sz="quarter" idx="14"/>
            <p:custDataLst>
              <p:tags r:id="rId1"/>
            </p:custDataLst>
          </p:nvPr>
        </p:nvSpPr>
        <p:spPr>
          <a:xfrm>
            <a:off x="4701911" y="4462755"/>
            <a:ext cx="785328" cy="1056986"/>
          </a:xfrm>
        </p:spPr>
        <p:txBody>
          <a:bodyPr>
            <a:noAutofit/>
          </a:bodyPr>
          <a:lstStyle/>
          <a:p>
            <a:endParaRPr lang="en-US"/>
          </a:p>
        </p:txBody>
      </p:sp>
      <p:sp>
        <p:nvSpPr>
          <p:cNvPr id="3" name="Text Placeholder 2">
            <a:extLst>
              <a:ext uri="{FF2B5EF4-FFF2-40B4-BE49-F238E27FC236}">
                <a16:creationId xmlns:a16="http://schemas.microsoft.com/office/drawing/2014/main" id="{234C7B68-8FBD-4B14-94AD-75EBFB087AD7}"/>
              </a:ext>
            </a:extLst>
          </p:cNvPr>
          <p:cNvSpPr>
            <a:spLocks noGrp="1"/>
          </p:cNvSpPr>
          <p:nvPr>
            <p:ph type="body" sz="quarter" idx="13"/>
            <p:custDataLst>
              <p:tags r:id="rId2"/>
            </p:custDataLst>
          </p:nvPr>
        </p:nvSpPr>
        <p:spPr>
          <a:xfrm>
            <a:off x="632655" y="1025766"/>
            <a:ext cx="4369392" cy="4493975"/>
          </a:xfrm>
        </p:spPr>
        <p:txBody>
          <a:bodyPr>
            <a:noAutofit/>
          </a:bodyPr>
          <a:lstStyle/>
          <a:p>
            <a:pPr rtl="0"/>
            <a:r>
              <a:rPr lang="fr" sz="3000" b="0" i="1" u="none" strike="noStrike">
                <a:highlight>
                  <a:srgbClr val="000000">
                    <a:alpha val="0"/>
                  </a:srgbClr>
                </a:highlight>
                <a:latin typeface="Calibri"/>
              </a:rPr>
              <a:t>Vous rendez-vous compte du nombre d'événements et de choix qui ont dû se produire depuis la naissance de l'univers, pour que vous soyez exactement comme vous êtes ? </a:t>
            </a:r>
            <a:endParaRPr lang="hr-BA"/>
          </a:p>
          <a:p>
            <a:pPr rtl="0"/>
            <a:r>
              <a:rPr lang="fr" sz="3000" b="0" i="1" u="none" strike="noStrike">
                <a:highlight>
                  <a:srgbClr val="000000">
                    <a:alpha val="0"/>
                  </a:srgbClr>
                </a:highlight>
                <a:latin typeface="Calibri"/>
              </a:rPr>
              <a:t>-</a:t>
            </a:r>
            <a:r>
              <a:rPr lang="fr" sz="3000" b="1" i="1" u="none" strike="noStrike">
                <a:highlight>
                  <a:srgbClr val="000000">
                    <a:alpha val="0"/>
                  </a:srgbClr>
                </a:highlight>
                <a:latin typeface="Calibri"/>
              </a:rPr>
              <a:t> A Wrinkle in Time (2018) </a:t>
            </a:r>
          </a:p>
          <a:p>
            <a:endParaRPr lang="en-US"/>
          </a:p>
        </p:txBody>
      </p:sp>
      <p:sp>
        <p:nvSpPr>
          <p:cNvPr id="4" name="Text Placeholder 3">
            <a:extLst>
              <a:ext uri="{FF2B5EF4-FFF2-40B4-BE49-F238E27FC236}">
                <a16:creationId xmlns:a16="http://schemas.microsoft.com/office/drawing/2014/main" id="{6773C72B-0579-4C9D-9B73-13516E654C0A}"/>
              </a:ext>
            </a:extLst>
          </p:cNvPr>
          <p:cNvSpPr>
            <a:spLocks noGrp="1"/>
          </p:cNvSpPr>
          <p:nvPr>
            <p:ph type="body" sz="quarter" idx="15"/>
            <p:custDataLst>
              <p:tags r:id="rId3"/>
            </p:custDataLst>
          </p:nvPr>
        </p:nvSpPr>
        <p:spPr>
          <a:xfrm>
            <a:off x="348347" y="757087"/>
            <a:ext cx="2613204" cy="1221666"/>
          </a:xfrm>
        </p:spPr>
        <p:txBody>
          <a:bodyPr>
            <a:noAutofit/>
          </a:bodyPr>
          <a:lstStyle/>
          <a:p>
            <a:endParaRPr lang="en-US"/>
          </a:p>
        </p:txBody>
      </p:sp>
      <p:pic>
        <p:nvPicPr>
          <p:cNvPr id="7" name="Picture Placeholder 6" descr="A starry night sky with trees&#10;&#10;Description automatically generated with low confidence">
            <a:extLst>
              <a:ext uri="{FF2B5EF4-FFF2-40B4-BE49-F238E27FC236}">
                <a16:creationId xmlns:a16="http://schemas.microsoft.com/office/drawing/2014/main" id="{2B4611BD-1342-4FB3-8EEF-4B6BB3D23438}"/>
              </a:ext>
            </a:extLst>
          </p:cNvPr>
          <p:cNvPicPr>
            <a:picLocks noGrp="1" noChangeAspect="1"/>
          </p:cNvPicPr>
          <p:nvPr>
            <p:ph type="pic" sz="quarter" idx="19"/>
            <p:custDataLst>
              <p:tags r:id="rId4"/>
            </p:custDataLst>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5305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C4F8FE-181E-4F38-A8AA-768B3F354742}"/>
              </a:ext>
            </a:extLst>
          </p:cNvPr>
          <p:cNvSpPr/>
          <p:nvPr>
            <p:custDataLst>
              <p:tags r:id="rId1"/>
            </p:custDataLst>
          </p:nvPr>
        </p:nvSpPr>
        <p:spPr>
          <a:xfrm>
            <a:off x="7356302" y="154343"/>
            <a:ext cx="4706319" cy="1375685"/>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3600" b="1">
              <a:solidFill>
                <a:schemeClr val="bg1"/>
              </a:solidFill>
              <a:ea typeface="Times New Roman" panose="02020603050405020304" pitchFamily="18" charset="0"/>
              <a:cs typeface="Calibri" pitchFamily="34" charset="0"/>
            </a:endParaRPr>
          </a:p>
        </p:txBody>
      </p:sp>
      <p:sp>
        <p:nvSpPr>
          <p:cNvPr id="4" name="Text Placeholder 5">
            <a:extLst>
              <a:ext uri="{FF2B5EF4-FFF2-40B4-BE49-F238E27FC236}">
                <a16:creationId xmlns:a16="http://schemas.microsoft.com/office/drawing/2014/main" id="{5DA89005-B76A-41D6-BF08-A7FC4D6348B4}"/>
              </a:ext>
            </a:extLst>
          </p:cNvPr>
          <p:cNvSpPr txBox="1"/>
          <p:nvPr>
            <p:custDataLst>
              <p:tags r:id="rId2"/>
            </p:custDataLst>
          </p:nvPr>
        </p:nvSpPr>
        <p:spPr>
          <a:xfrm>
            <a:off x="160375" y="337587"/>
            <a:ext cx="562356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highlight>
                  <a:srgbClr val="000000">
                    <a:alpha val="0"/>
                  </a:srgbClr>
                </a:highlight>
                <a:latin typeface="Calibri"/>
              </a:rPr>
              <a:t>ACTIVITÉ D'AUTO-ÉVALUATION</a:t>
            </a:r>
          </a:p>
          <a:p>
            <a:endParaRPr lang="en-GB"/>
          </a:p>
        </p:txBody>
      </p:sp>
      <p:sp>
        <p:nvSpPr>
          <p:cNvPr id="5" name="Flowchart: Connector 4">
            <a:extLst>
              <a:ext uri="{FF2B5EF4-FFF2-40B4-BE49-F238E27FC236}">
                <a16:creationId xmlns:a16="http://schemas.microsoft.com/office/drawing/2014/main" id="{A4D4662D-2FF8-4E60-882D-DA780756C041}"/>
              </a:ext>
            </a:extLst>
          </p:cNvPr>
          <p:cNvSpPr/>
          <p:nvPr>
            <p:custDataLst>
              <p:tags r:id="rId3"/>
            </p:custDataLst>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custDataLst>
              <p:tags r:id="rId4"/>
            </p:custDataLst>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custDataLst>
                <p:tags r:id="rId9"/>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custDataLst>
                <p:tags r:id="rId10"/>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custDataLst>
                <p:tags r:id="rId11"/>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custDataLst>
                <p:tags r:id="rId12"/>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custDataLst>
                <p:tags r:id="rId13"/>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custDataLst>
                <p:tags r:id="rId14"/>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custDataLst>
              <p:tags r:id="rId5"/>
            </p:custDataLst>
          </p:nvPr>
        </p:nvSpPr>
        <p:spPr>
          <a:xfrm>
            <a:off x="242908" y="2779609"/>
            <a:ext cx="11597640" cy="1015663"/>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Donnez à votre vision une image plus nette. Augmentez la mise au point. Fixez des objectifs à court et à long terme. C'est ainsi que vous vous frayez un véritable chemin vers votre vision.</a:t>
            </a:r>
          </a:p>
        </p:txBody>
      </p:sp>
      <p:sp>
        <p:nvSpPr>
          <p:cNvPr id="15" name="TextBox 14">
            <a:extLst>
              <a:ext uri="{FF2B5EF4-FFF2-40B4-BE49-F238E27FC236}">
                <a16:creationId xmlns:a16="http://schemas.microsoft.com/office/drawing/2014/main" id="{D77DF3A4-671B-479D-8E19-09C4BA7E5362}"/>
              </a:ext>
            </a:extLst>
          </p:cNvPr>
          <p:cNvSpPr txBox="1"/>
          <p:nvPr>
            <p:custDataLst>
              <p:tags r:id="rId6"/>
            </p:custDataLst>
          </p:nvPr>
        </p:nvSpPr>
        <p:spPr>
          <a:xfrm>
            <a:off x="304787" y="4186956"/>
            <a:ext cx="11535761" cy="2308324"/>
          </a:xfrm>
          <a:prstGeom prst="rect">
            <a:avLst/>
          </a:prstGeom>
          <a:noFill/>
        </p:spPr>
        <p:txBody>
          <a:bodyPr wrap="none" rtlCol="0">
            <a:noAutofit/>
          </a:bodyPr>
          <a:lstStyle/>
          <a:p>
            <a:pPr rtl="0"/>
            <a:r>
              <a:rPr lang="fr" sz="2400" b="1" i="0" u="none" strike="noStrike" dirty="0">
                <a:solidFill>
                  <a:srgbClr val="404040"/>
                </a:solidFill>
                <a:highlight>
                  <a:srgbClr val="000000">
                    <a:alpha val="0"/>
                  </a:srgbClr>
                </a:highlight>
                <a:latin typeface="Calibri"/>
              </a:rPr>
              <a:t>OBJECTIF GLOBAL</a:t>
            </a:r>
          </a:p>
          <a:p>
            <a:endParaRPr lang="en-GB" sz="2400" b="1" dirty="0">
              <a:solidFill>
                <a:srgbClr val="404040"/>
              </a:solidFill>
            </a:endParaRPr>
          </a:p>
          <a:p>
            <a:pPr marL="342900" indent="-342900" rtl="0">
              <a:buFont typeface="Wingdings" panose="05000000000000000000" pitchFamily="2" charset="2"/>
              <a:buChar char="ü"/>
            </a:pPr>
            <a:r>
              <a:rPr lang="fr" sz="2400" b="0" i="0" u="none" strike="noStrike" dirty="0">
                <a:solidFill>
                  <a:srgbClr val="404040"/>
                </a:solidFill>
                <a:highlight>
                  <a:srgbClr val="000000">
                    <a:alpha val="0"/>
                  </a:srgbClr>
                </a:highlight>
                <a:latin typeface="Calibri"/>
              </a:rPr>
              <a:t>Quel est votre objectif à trois ans en tant que leader communautaire ?</a:t>
            </a:r>
          </a:p>
          <a:p>
            <a:pPr marL="342900" indent="-342900" rtl="0">
              <a:buFont typeface="Wingdings" panose="05000000000000000000" pitchFamily="2" charset="2"/>
              <a:buChar char="ü"/>
            </a:pPr>
            <a:r>
              <a:rPr lang="fr" sz="2400" b="0" i="0" u="none" strike="noStrike" dirty="0">
                <a:solidFill>
                  <a:srgbClr val="404040"/>
                </a:solidFill>
                <a:highlight>
                  <a:srgbClr val="000000">
                    <a:alpha val="0"/>
                  </a:srgbClr>
                </a:highlight>
                <a:latin typeface="Calibri"/>
              </a:rPr>
              <a:t>Comment y arriver ? Fixez 10 objectifs mesurables et réalistes - ce sont vos </a:t>
            </a:r>
            <a:br>
              <a:rPr lang="fr" sz="2400" b="0" i="0" u="none" strike="noStrike" dirty="0">
                <a:solidFill>
                  <a:srgbClr val="404040"/>
                </a:solidFill>
                <a:highlight>
                  <a:srgbClr val="000000">
                    <a:alpha val="0"/>
                  </a:srgbClr>
                </a:highlight>
                <a:latin typeface="Calibri"/>
              </a:rPr>
            </a:br>
            <a:r>
              <a:rPr lang="fr" sz="2400" b="1" i="0" u="none" strike="noStrike" dirty="0">
                <a:solidFill>
                  <a:srgbClr val="404040"/>
                </a:solidFill>
                <a:highlight>
                  <a:srgbClr val="000000">
                    <a:alpha val="0"/>
                  </a:srgbClr>
                </a:highlight>
                <a:latin typeface="Calibri"/>
              </a:rPr>
              <a:t>OBJECTIFS SPÉCIFIQUES.</a:t>
            </a:r>
          </a:p>
          <a:p>
            <a:pPr marL="342900" indent="-342900">
              <a:buFont typeface="Wingdings" panose="05000000000000000000" pitchFamily="2" charset="2"/>
              <a:buChar char="ü"/>
            </a:pPr>
            <a:endParaRPr lang="en-GB" sz="2400" b="1" dirty="0">
              <a:solidFill>
                <a:srgbClr val="404040"/>
              </a:solidFill>
            </a:endParaRPr>
          </a:p>
          <a:p>
            <a:pPr marL="342900" indent="-342900">
              <a:buFont typeface="Wingdings" panose="05000000000000000000" pitchFamily="2" charset="2"/>
              <a:buChar char="ü"/>
            </a:pPr>
            <a:endParaRPr lang="en-GB" sz="2400" b="1" dirty="0">
              <a:solidFill>
                <a:srgbClr val="404040"/>
              </a:solidFill>
            </a:endParaRPr>
          </a:p>
        </p:txBody>
      </p:sp>
      <p:pic>
        <p:nvPicPr>
          <p:cNvPr id="17" name="Graphic 16" descr="Cursor with solid fill">
            <a:extLst>
              <a:ext uri="{FF2B5EF4-FFF2-40B4-BE49-F238E27FC236}">
                <a16:creationId xmlns:a16="http://schemas.microsoft.com/office/drawing/2014/main" id="{05C71275-A910-4BB9-ADD9-FC67B046AB27}"/>
              </a:ext>
            </a:extLst>
          </p:cNvPr>
          <p:cNvPicPr>
            <a:picLocks noChangeAspect="1"/>
          </p:cNvPicPr>
          <p:nvPr>
            <p:custDataLst>
              <p:tags r:id="rId7"/>
            </p:custDataLst>
          </p:nvPr>
        </p:nvPicPr>
        <p:blipFill>
          <a:blip r:embed="rId16">
            <a:extLst>
              <a:ext uri="{96DAC541-7B7A-43D3-8B79-37D633B846F1}">
                <asvg:svgBlip xmlns:asvg="http://schemas.microsoft.com/office/drawing/2016/SVG/main" r:embed="rId17"/>
              </a:ext>
            </a:extLst>
          </a:blip>
          <a:stretch>
            <a:fillRect/>
          </a:stretch>
        </p:blipFill>
        <p:spPr>
          <a:xfrm rot="19620364">
            <a:off x="10413976" y="967091"/>
            <a:ext cx="724546" cy="724546"/>
          </a:xfrm>
          <a:prstGeom prst="rect">
            <a:avLst/>
          </a:prstGeom>
        </p:spPr>
      </p:pic>
      <p:sp>
        <p:nvSpPr>
          <p:cNvPr id="19" name="TextBox 18">
            <a:extLst>
              <a:ext uri="{FF2B5EF4-FFF2-40B4-BE49-F238E27FC236}">
                <a16:creationId xmlns:a16="http://schemas.microsoft.com/office/drawing/2014/main" id="{F215A64A-A46A-4C0B-AEAA-07974F35C8DB}"/>
              </a:ext>
            </a:extLst>
          </p:cNvPr>
          <p:cNvSpPr txBox="1"/>
          <p:nvPr>
            <p:custDataLst>
              <p:tags r:id="rId8"/>
            </p:custDataLst>
          </p:nvPr>
        </p:nvSpPr>
        <p:spPr>
          <a:xfrm>
            <a:off x="7867939" y="301522"/>
            <a:ext cx="3921072" cy="1292662"/>
          </a:xfrm>
          <a:prstGeom prst="rect">
            <a:avLst/>
          </a:prstGeom>
          <a:noFill/>
        </p:spPr>
        <p:txBody>
          <a:bodyPr wrap="square" rtlCol="0">
            <a:noAutofit/>
          </a:bodyPr>
          <a:lstStyle/>
          <a:p>
            <a:pPr algn="ctr" rtl="0"/>
            <a:r>
              <a:rPr lang="fr" sz="1800" b="1" i="0" u="none" strike="noStrike" dirty="0">
                <a:solidFill>
                  <a:srgbClr val="FFFFFF"/>
                </a:solidFill>
                <a:highlight>
                  <a:srgbClr val="000000">
                    <a:alpha val="0"/>
                  </a:srgbClr>
                </a:highlight>
                <a:latin typeface="Calibri"/>
              </a:rPr>
              <a:t>CONSEIL :</a:t>
            </a:r>
            <a:r>
              <a:rPr lang="fr" sz="1800" b="0" i="0" u="none" strike="noStrike" dirty="0">
                <a:solidFill>
                  <a:srgbClr val="FFFFFF"/>
                </a:solidFill>
                <a:highlight>
                  <a:srgbClr val="000000">
                    <a:alpha val="0"/>
                  </a:srgbClr>
                </a:highlight>
                <a:latin typeface="Calibri"/>
                <a:ea typeface="Times New Roman"/>
                <a:cs typeface="Calibri" charset="0"/>
              </a:rPr>
              <a:t> Utilisez cette liste de contrôle pour savoir pourquoi vous voulez être un leader communautaire </a:t>
            </a:r>
            <a:r>
              <a:rPr lang="fr" sz="1800" b="1" i="0" u="none" strike="noStrike" dirty="0">
                <a:solidFill>
                  <a:srgbClr val="FFFFFF"/>
                </a:solidFill>
                <a:highlight>
                  <a:srgbClr val="000000">
                    <a:alpha val="0"/>
                  </a:srgbClr>
                </a:highlight>
                <a:latin typeface="Calibri"/>
                <a:ea typeface="Times New Roman"/>
                <a:cs typeface="Calibri" charset="0"/>
              </a:rPr>
              <a:t>:</a:t>
            </a:r>
          </a:p>
          <a:p>
            <a:pPr rtl="0"/>
            <a:r>
              <a:rPr lang="fr" sz="1800" b="1" i="0" u="none" strike="noStrike" dirty="0">
                <a:solidFill>
                  <a:srgbClr val="FFFFFF"/>
                </a:solidFill>
                <a:highlight>
                  <a:srgbClr val="000000">
                    <a:alpha val="0"/>
                  </a:srgbClr>
                </a:highlight>
                <a:latin typeface="Calibri"/>
                <a:ea typeface="Times New Roman"/>
                <a:cs typeface="Calibri" charset="0"/>
              </a:rPr>
              <a:t> 	</a:t>
            </a:r>
            <a:r>
              <a:rPr lang="fr" sz="2400" b="1" i="0" u="none" strike="noStrike" dirty="0">
                <a:solidFill>
                  <a:srgbClr val="FFFFFF"/>
                </a:solidFill>
                <a:highlight>
                  <a:srgbClr val="000000">
                    <a:alpha val="0"/>
                  </a:srgbClr>
                </a:highlight>
                <a:latin typeface="Calibri"/>
                <a:ea typeface="Times New Roman"/>
                <a:cs typeface="Calibri" charset="0"/>
              </a:rPr>
              <a:t>Cliquez </a:t>
            </a:r>
            <a:r>
              <a:rPr lang="fr" sz="2400" b="1" i="0" u="none" strike="noStrike" dirty="0">
                <a:solidFill>
                  <a:srgbClr val="FFFFFF"/>
                </a:solidFill>
                <a:highlight>
                  <a:srgbClr val="000000">
                    <a:alpha val="0"/>
                  </a:srgbClr>
                </a:highlight>
                <a:latin typeface="Calibri"/>
                <a:ea typeface="Times New Roman"/>
                <a:cs typeface="Calibri" charset="0"/>
                <a:hlinkClick r:id="rId18">
                  <a:extLst>
                    <a:ext uri="{A12FA001-AC4F-418D-AE19-62706E023703}">
                      <ahyp:hlinkClr xmlns:ahyp="http://schemas.microsoft.com/office/drawing/2018/hyperlinkcolor" val="tx"/>
                    </a:ext>
                  </a:extLst>
                </a:hlinkClick>
              </a:rPr>
              <a:t>ICI</a:t>
            </a:r>
            <a:endParaRPr lang="en-GB" sz="2400" b="1" dirty="0">
              <a:solidFill>
                <a:schemeClr val="bg1"/>
              </a:solidFill>
              <a:ea typeface="Times New Roman" panose="02020603050405020304" pitchFamily="18" charset="0"/>
              <a:cs typeface="Calibri" pitchFamily="34" charset="0"/>
            </a:endParaRPr>
          </a:p>
          <a:p>
            <a:endParaRPr lang="en-GB" sz="18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97092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BA0D6-8B34-41B4-9915-0BF0879A29E0}"/>
              </a:ext>
            </a:extLst>
          </p:cNvPr>
          <p:cNvSpPr>
            <a:spLocks noGrp="1"/>
          </p:cNvSpPr>
          <p:nvPr>
            <p:ph type="body" sz="quarter" idx="13"/>
            <p:custDataLst>
              <p:tags r:id="rId1"/>
            </p:custDataLst>
          </p:nvPr>
        </p:nvSpPr>
        <p:spPr>
          <a:xfrm>
            <a:off x="378762" y="740448"/>
            <a:ext cx="3222854" cy="3297980"/>
          </a:xfrm>
        </p:spPr>
        <p:txBody>
          <a:bodyPr>
            <a:noAutofit/>
          </a:bodyPr>
          <a:lstStyle/>
          <a:p>
            <a:pPr marL="36000" rtl="0"/>
            <a:r>
              <a:rPr lang="fr" sz="3200" b="1" i="0" u="none" strike="noStrike" dirty="0">
                <a:highlight>
                  <a:srgbClr val="000000">
                    <a:alpha val="0"/>
                  </a:srgbClr>
                </a:highlight>
                <a:latin typeface="Calibri"/>
              </a:rPr>
              <a:t>Parfois, les étapes vers le leadership de la communauté migrante consistent à prendre la parole et à se présenter.</a:t>
            </a:r>
          </a:p>
        </p:txBody>
      </p:sp>
      <p:sp>
        <p:nvSpPr>
          <p:cNvPr id="3" name="Text Placeholder 2">
            <a:extLst>
              <a:ext uri="{FF2B5EF4-FFF2-40B4-BE49-F238E27FC236}">
                <a16:creationId xmlns:a16="http://schemas.microsoft.com/office/drawing/2014/main" id="{A872AE84-1ECD-4B7A-BD5C-69EA95F68297}"/>
              </a:ext>
            </a:extLst>
          </p:cNvPr>
          <p:cNvSpPr>
            <a:spLocks noGrp="1"/>
          </p:cNvSpPr>
          <p:nvPr>
            <p:ph type="body" sz="quarter" idx="14"/>
            <p:custDataLst>
              <p:tags r:id="rId2"/>
            </p:custDataLst>
          </p:nvPr>
        </p:nvSpPr>
        <p:spPr>
          <a:xfrm>
            <a:off x="497155" y="5007454"/>
            <a:ext cx="9000157" cy="1378105"/>
          </a:xfrm>
        </p:spPr>
        <p:txBody>
          <a:bodyPr>
            <a:noAutofit/>
          </a:bodyPr>
          <a:lstStyle/>
          <a:p>
            <a:pPr rtl="0">
              <a:lnSpc>
                <a:spcPct val="100000"/>
              </a:lnSpc>
            </a:pPr>
            <a:r>
              <a:rPr lang="fr" sz="2400" b="0" i="0" u="none" strike="noStrike">
                <a:highlight>
                  <a:srgbClr val="000000">
                    <a:alpha val="0"/>
                  </a:srgbClr>
                </a:highlight>
                <a:latin typeface="Calibri"/>
              </a:rPr>
              <a:t>Film et montage : Moa Karlberg </a:t>
            </a:r>
          </a:p>
          <a:p>
            <a:pPr rtl="0">
              <a:lnSpc>
                <a:spcPct val="100000"/>
              </a:lnSpc>
            </a:pPr>
            <a:r>
              <a:rPr lang="fr" sz="2400" b="0" i="0" u="none" strike="noStrike">
                <a:highlight>
                  <a:srgbClr val="000000">
                    <a:alpha val="0"/>
                  </a:srgbClr>
                </a:highlight>
                <a:latin typeface="Calibri"/>
              </a:rPr>
              <a:t>Musique : Christian Kjellvander </a:t>
            </a:r>
          </a:p>
          <a:p>
            <a:pPr rtl="0">
              <a:lnSpc>
                <a:spcPct val="100000"/>
              </a:lnSpc>
            </a:pPr>
            <a:r>
              <a:rPr lang="fr" sz="2400" b="0" i="0" u="none" strike="noStrike">
                <a:highlight>
                  <a:srgbClr val="000000">
                    <a:alpha val="0"/>
                  </a:srgbClr>
                </a:highlight>
                <a:latin typeface="Calibri"/>
              </a:rPr>
              <a:t>Copyright : Institut suédois (SI), 2017</a:t>
            </a:r>
          </a:p>
        </p:txBody>
      </p:sp>
      <p:pic>
        <p:nvPicPr>
          <p:cNvPr id="5" name="Graphic 4" descr="Presentation with media outline">
            <a:extLst>
              <a:ext uri="{FF2B5EF4-FFF2-40B4-BE49-F238E27FC236}">
                <a16:creationId xmlns:a16="http://schemas.microsoft.com/office/drawing/2014/main" id="{C9C45F1B-A320-455E-9A6E-77C10F2B618E}"/>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4029915" y="155031"/>
            <a:ext cx="914400" cy="914400"/>
          </a:xfrm>
          <a:prstGeom prst="rect">
            <a:avLst/>
          </a:prstGeom>
        </p:spPr>
      </p:pic>
      <p:sp>
        <p:nvSpPr>
          <p:cNvPr id="6" name="TextBox 5">
            <a:extLst>
              <a:ext uri="{FF2B5EF4-FFF2-40B4-BE49-F238E27FC236}">
                <a16:creationId xmlns:a16="http://schemas.microsoft.com/office/drawing/2014/main" id="{10AC298A-7808-4D96-A198-254169768786}"/>
              </a:ext>
            </a:extLst>
          </p:cNvPr>
          <p:cNvSpPr txBox="1"/>
          <p:nvPr>
            <p:custDataLst>
              <p:tags r:id="rId4"/>
            </p:custDataLst>
          </p:nvPr>
        </p:nvSpPr>
        <p:spPr>
          <a:xfrm>
            <a:off x="4944315" y="347793"/>
            <a:ext cx="5540805" cy="461665"/>
          </a:xfrm>
          <a:prstGeom prst="rect">
            <a:avLst/>
          </a:prstGeom>
          <a:noFill/>
        </p:spPr>
        <p:txBody>
          <a:bodyPr wrap="square">
            <a:noAutofit/>
          </a:bodyPr>
          <a:lstStyle/>
          <a:p>
            <a:pPr rtl="0"/>
            <a:r>
              <a:rPr lang="fr" sz="2400" b="1" i="0" u="none" strike="noStrike">
                <a:solidFill>
                  <a:srgbClr val="F6BC67"/>
                </a:solidFill>
                <a:highlight>
                  <a:srgbClr val="000000">
                    <a:alpha val="0"/>
                  </a:srgbClr>
                </a:highlight>
                <a:latin typeface="Calibri"/>
              </a:rPr>
              <a:t>Vidéo à regarder : Portraits de la migration</a:t>
            </a:r>
            <a:endParaRPr lang="en-GB" sz="2400">
              <a:solidFill>
                <a:srgbClr val="F6BC67"/>
              </a:solidFill>
            </a:endParaRPr>
          </a:p>
        </p:txBody>
      </p:sp>
      <p:pic>
        <p:nvPicPr>
          <p:cNvPr id="7" name="Online Media 6" title="Portraits of Migration – Sweden Beyond the Headlines">
            <a:hlinkClick r:id="" action="ppaction://media"/>
            <a:extLst>
              <a:ext uri="{FF2B5EF4-FFF2-40B4-BE49-F238E27FC236}">
                <a16:creationId xmlns:a16="http://schemas.microsoft.com/office/drawing/2014/main" id="{57F524B4-DF29-4925-9197-463B9E95811A}"/>
              </a:ext>
            </a:extLst>
          </p:cNvPr>
          <p:cNvPicPr>
            <a:picLocks noRot="1" noChangeAspect="1"/>
          </p:cNvPicPr>
          <p:nvPr>
            <a:videoFile r:link="rId5"/>
            <p:custDataLst>
              <p:tags r:id="rId6"/>
            </p:custDataLst>
          </p:nvPr>
        </p:nvPicPr>
        <p:blipFill>
          <a:blip r:embed="rId10"/>
          <a:stretch>
            <a:fillRect/>
          </a:stretch>
        </p:blipFill>
        <p:spPr>
          <a:xfrm>
            <a:off x="4395674" y="1163184"/>
            <a:ext cx="6638085" cy="3750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500309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nodeType="clickPar">
                      <p:stCondLst>
                        <p:cond delay="indefinite"/>
                      </p:stCondLst>
                      <p:childTnLst>
                        <p:par>
                          <p:cTn id="9" fill="hold" nodeType="afterGroup">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custDataLst>
              <p:tags r:id="rId1"/>
            </p:custDataLst>
          </p:nvPr>
        </p:nvSpPr>
        <p:spPr>
          <a:xfrm>
            <a:off x="569479" y="2716674"/>
            <a:ext cx="10978262" cy="1645919"/>
          </a:xfrm>
        </p:spPr>
        <p:txBody>
          <a:bodyPr>
            <a:noAutofit/>
          </a:bodyPr>
          <a:lstStyle/>
          <a:p>
            <a:pPr algn="ctr" rtl="0"/>
            <a:r>
              <a:rPr lang="fr" sz="3000" b="0" i="0" u="none" strike="noStrike" dirty="0">
                <a:highlight>
                  <a:srgbClr val="000000">
                    <a:alpha val="0"/>
                  </a:srgbClr>
                </a:highlight>
                <a:latin typeface="Calibri"/>
              </a:rPr>
              <a:t>Prenez trois minutes pour réfléchir aux différentes communautés auxquelles vous pensez appartenir et écrivez chacune d'entre elles sur une note autocollante distincte.</a:t>
            </a:r>
          </a:p>
          <a:p>
            <a:pPr algn="l"/>
            <a:endParaRPr lang="en-GB" b="0" i="0" u="sng" strike="noStrike" baseline="0" dirty="0">
              <a:solidFill>
                <a:srgbClr val="3D3C3B"/>
              </a:solidFill>
            </a:endParaRPr>
          </a:p>
          <a:p>
            <a:pPr algn="l" rtl="0"/>
            <a:r>
              <a:rPr lang="fr" sz="2400" b="0" i="0" u="sng" strike="noStrike" baseline="0" dirty="0">
                <a:solidFill>
                  <a:srgbClr val="3D3C3B"/>
                </a:solidFill>
                <a:highlight>
                  <a:srgbClr val="000000">
                    <a:alpha val="0"/>
                  </a:srgbClr>
                </a:highlight>
                <a:latin typeface="Calibri"/>
              </a:rPr>
              <a:t>CONSEIL :</a:t>
            </a:r>
            <a:r>
              <a:rPr lang="fr" sz="2400" b="0" i="0" u="none" strike="noStrike" baseline="0" dirty="0">
                <a:solidFill>
                  <a:srgbClr val="3D3C3B"/>
                </a:solidFill>
                <a:highlight>
                  <a:srgbClr val="000000">
                    <a:alpha val="0"/>
                  </a:srgbClr>
                </a:highlight>
                <a:latin typeface="Calibri"/>
              </a:rPr>
              <a:t> N'oubliez pas qu'il existe deux types de communautés : une communauté basée sur une localité géographique et une communauté d'intérêt.</a:t>
            </a:r>
          </a:p>
          <a:p>
            <a:pPr algn="l"/>
            <a:endParaRPr lang="en-GB" dirty="0">
              <a:solidFill>
                <a:srgbClr val="3D3C3B"/>
              </a:solidFill>
            </a:endParaRPr>
          </a:p>
          <a:p>
            <a:pPr algn="l" rtl="0"/>
            <a:r>
              <a:rPr lang="fr" sz="2400" b="0" i="0" u="none" strike="noStrike" dirty="0">
                <a:solidFill>
                  <a:srgbClr val="3D3C3B"/>
                </a:solidFill>
                <a:highlight>
                  <a:srgbClr val="000000">
                    <a:alpha val="0"/>
                  </a:srgbClr>
                </a:highlight>
                <a:latin typeface="Calibri"/>
              </a:rPr>
              <a:t>Remplissez le tableau à l'étape suivante :</a:t>
            </a:r>
            <a:endParaRPr lang="en-GB" dirty="0"/>
          </a:p>
        </p:txBody>
      </p:sp>
      <p:sp>
        <p:nvSpPr>
          <p:cNvPr id="4" name="Text Placeholder 5">
            <a:extLst>
              <a:ext uri="{FF2B5EF4-FFF2-40B4-BE49-F238E27FC236}">
                <a16:creationId xmlns:a16="http://schemas.microsoft.com/office/drawing/2014/main" id="{C1485F2E-8F6A-416C-BB35-3366BC5FEEC8}"/>
              </a:ext>
            </a:extLst>
          </p:cNvPr>
          <p:cNvSpPr txBox="1"/>
          <p:nvPr>
            <p:custDataLst>
              <p:tags r:id="rId2"/>
            </p:custDataLst>
          </p:nvPr>
        </p:nvSpPr>
        <p:spPr>
          <a:xfrm>
            <a:off x="5022289" y="435365"/>
            <a:ext cx="207264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custDataLst>
              <p:tags r:id="rId3"/>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4"/>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17804934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custDataLst>
              <p:tags r:id="rId1"/>
            </p:custDataLst>
          </p:nvPr>
        </p:nvSpPr>
        <p:spPr>
          <a:xfrm>
            <a:off x="5022289" y="435365"/>
            <a:ext cx="207264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custDataLst>
              <p:tags r:id="rId2"/>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3"/>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6"/>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7"/>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8"/>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9"/>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10"/>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1"/>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aphicFrame>
        <p:nvGraphicFramePr>
          <p:cNvPr id="14" name="Table 14">
            <a:extLst>
              <a:ext uri="{FF2B5EF4-FFF2-40B4-BE49-F238E27FC236}">
                <a16:creationId xmlns:a16="http://schemas.microsoft.com/office/drawing/2014/main" id="{B954C01A-1A60-4F62-BFCC-1C88C5F88319}"/>
              </a:ext>
            </a:extLst>
          </p:cNvPr>
          <p:cNvGraphicFramePr>
            <a:graphicFrameLocks noGrp="1"/>
          </p:cNvGraphicFramePr>
          <p:nvPr>
            <p:custDataLst>
              <p:tags r:id="rId4"/>
            </p:custDataLst>
            <p:extLst>
              <p:ext uri="{D42A27DB-BD31-4B8C-83A1-F6EECF244321}">
                <p14:modId xmlns:p14="http://schemas.microsoft.com/office/powerpoint/2010/main" val="339701222"/>
              </p:ext>
            </p:extLst>
          </p:nvPr>
        </p:nvGraphicFramePr>
        <p:xfrm>
          <a:off x="828017" y="3519165"/>
          <a:ext cx="10695601" cy="3142809"/>
        </p:xfrm>
        <a:graphic>
          <a:graphicData uri="http://schemas.openxmlformats.org/drawingml/2006/table">
            <a:tbl>
              <a:tblPr firstRow="1" bandRow="1">
                <a:tableStyleId>{C4B1156A-380E-4F78-BDF5-A606A8083BF9}</a:tableStyleId>
              </a:tblPr>
              <a:tblGrid>
                <a:gridCol w="3456671">
                  <a:extLst>
                    <a:ext uri="{9D8B030D-6E8A-4147-A177-3AD203B41FA5}">
                      <a16:colId xmlns:a16="http://schemas.microsoft.com/office/drawing/2014/main" val="1209884319"/>
                    </a:ext>
                  </a:extLst>
                </a:gridCol>
                <a:gridCol w="3619465">
                  <a:extLst>
                    <a:ext uri="{9D8B030D-6E8A-4147-A177-3AD203B41FA5}">
                      <a16:colId xmlns:a16="http://schemas.microsoft.com/office/drawing/2014/main" val="915800240"/>
                    </a:ext>
                  </a:extLst>
                </a:gridCol>
                <a:gridCol w="3619465">
                  <a:extLst>
                    <a:ext uri="{9D8B030D-6E8A-4147-A177-3AD203B41FA5}">
                      <a16:colId xmlns:a16="http://schemas.microsoft.com/office/drawing/2014/main" val="3081342818"/>
                    </a:ext>
                  </a:extLst>
                </a:gridCol>
              </a:tblGrid>
              <a:tr h="665000">
                <a:tc>
                  <a:txBody>
                    <a:bodyPr/>
                    <a:lstStyle/>
                    <a:p>
                      <a:endParaRPr lang="en-GB" b="0">
                        <a:solidFill>
                          <a:srgbClr val="5E5E5E"/>
                        </a:solidFill>
                      </a:endParaRPr>
                    </a:p>
                  </a:txBody>
                  <a:tcPr/>
                </a:tc>
                <a:tc>
                  <a:txBody>
                    <a:bodyPr/>
                    <a:lstStyle/>
                    <a:p>
                      <a:pPr algn="ctr" rtl="0"/>
                      <a:r>
                        <a:rPr lang="fr" sz="1800" b="1" i="0" u="none" strike="noStrike" kern="1200" baseline="0">
                          <a:solidFill>
                            <a:srgbClr val="5E5E5E"/>
                          </a:solidFill>
                          <a:highlight>
                            <a:srgbClr val="000000">
                              <a:alpha val="0"/>
                            </a:srgbClr>
                          </a:highlight>
                          <a:latin typeface="Calibri"/>
                        </a:rPr>
                        <a:t>Géographique</a:t>
                      </a:r>
                      <a:endParaRPr lang="en-GB">
                        <a:solidFill>
                          <a:srgbClr val="5E5E5E"/>
                        </a:solidFill>
                      </a:endParaRPr>
                    </a:p>
                  </a:txBody>
                  <a:tcPr/>
                </a:tc>
                <a:tc>
                  <a:txBody>
                    <a:bodyPr/>
                    <a:lstStyle/>
                    <a:p>
                      <a:pPr algn="ctr" rtl="0"/>
                      <a:r>
                        <a:rPr lang="fr" sz="1800" b="1" i="0" u="none" strike="noStrike" kern="1200" baseline="0">
                          <a:solidFill>
                            <a:srgbClr val="5E5E5E"/>
                          </a:solidFill>
                          <a:highlight>
                            <a:srgbClr val="000000">
                              <a:alpha val="0"/>
                            </a:srgbClr>
                          </a:highlight>
                          <a:latin typeface="Calibri"/>
                        </a:rPr>
                        <a:t>Intérêt</a:t>
                      </a:r>
                      <a:endParaRPr lang="en-GB">
                        <a:solidFill>
                          <a:srgbClr val="5E5E5E"/>
                        </a:solidFill>
                      </a:endParaRPr>
                    </a:p>
                  </a:txBody>
                  <a:tcPr/>
                </a:tc>
                <a:extLst>
                  <a:ext uri="{0D108BD9-81ED-4DB2-BD59-A6C34878D82A}">
                    <a16:rowId xmlns:a16="http://schemas.microsoft.com/office/drawing/2014/main" val="2035098671"/>
                  </a:ext>
                </a:extLst>
              </a:tr>
              <a:tr h="665000">
                <a:tc>
                  <a:txBody>
                    <a:bodyPr/>
                    <a:lstStyle/>
                    <a:p>
                      <a:pPr rtl="0"/>
                      <a:r>
                        <a:rPr lang="fr" sz="1800" b="0" i="0" u="none" strike="noStrike" dirty="0">
                          <a:solidFill>
                            <a:srgbClr val="5E5E5E"/>
                          </a:solidFill>
                          <a:highlight>
                            <a:srgbClr val="000000">
                              <a:alpha val="0"/>
                            </a:srgbClr>
                          </a:highlight>
                          <a:latin typeface="Calibri"/>
                        </a:rPr>
                        <a:t>Local/régional </a:t>
                      </a:r>
                    </a:p>
                  </a:txBody>
                  <a:tcPr/>
                </a:tc>
                <a:tc>
                  <a:txBody>
                    <a:bodyPr/>
                    <a:lstStyle/>
                    <a:p>
                      <a:endParaRPr lang="en-GB">
                        <a:solidFill>
                          <a:srgbClr val="5E5E5E"/>
                        </a:solidFill>
                      </a:endParaRPr>
                    </a:p>
                  </a:txBody>
                  <a:tcPr/>
                </a:tc>
                <a:tc>
                  <a:txBody>
                    <a:bodyPr/>
                    <a:lstStyle/>
                    <a:p>
                      <a:endParaRPr lang="en-GB">
                        <a:solidFill>
                          <a:srgbClr val="5E5E5E"/>
                        </a:solidFill>
                      </a:endParaRPr>
                    </a:p>
                  </a:txBody>
                  <a:tcPr/>
                </a:tc>
                <a:extLst>
                  <a:ext uri="{0D108BD9-81ED-4DB2-BD59-A6C34878D82A}">
                    <a16:rowId xmlns:a16="http://schemas.microsoft.com/office/drawing/2014/main" val="3120259309"/>
                  </a:ext>
                </a:extLst>
              </a:tr>
              <a:tr h="665000">
                <a:tc>
                  <a:txBody>
                    <a:bodyPr/>
                    <a:lstStyle/>
                    <a:p>
                      <a:pPr rtl="0"/>
                      <a:r>
                        <a:rPr lang="fr" sz="1800" b="0" i="0" u="none" strike="noStrike">
                          <a:solidFill>
                            <a:srgbClr val="5E5E5E"/>
                          </a:solidFill>
                          <a:highlight>
                            <a:srgbClr val="000000">
                              <a:alpha val="0"/>
                            </a:srgbClr>
                          </a:highlight>
                          <a:latin typeface="Calibri"/>
                        </a:rPr>
                        <a:t>National</a:t>
                      </a:r>
                    </a:p>
                  </a:txBody>
                  <a:tcPr/>
                </a:tc>
                <a:tc>
                  <a:txBody>
                    <a:bodyPr/>
                    <a:lstStyle/>
                    <a:p>
                      <a:endParaRPr lang="en-GB">
                        <a:solidFill>
                          <a:srgbClr val="5E5E5E"/>
                        </a:solidFill>
                      </a:endParaRPr>
                    </a:p>
                  </a:txBody>
                  <a:tcPr/>
                </a:tc>
                <a:tc>
                  <a:txBody>
                    <a:bodyPr/>
                    <a:lstStyle/>
                    <a:p>
                      <a:endParaRPr lang="en-GB">
                        <a:solidFill>
                          <a:srgbClr val="5E5E5E"/>
                        </a:solidFill>
                      </a:endParaRPr>
                    </a:p>
                  </a:txBody>
                  <a:tcPr/>
                </a:tc>
                <a:extLst>
                  <a:ext uri="{0D108BD9-81ED-4DB2-BD59-A6C34878D82A}">
                    <a16:rowId xmlns:a16="http://schemas.microsoft.com/office/drawing/2014/main" val="1133290702"/>
                  </a:ext>
                </a:extLst>
              </a:tr>
              <a:tr h="1147809">
                <a:tc>
                  <a:txBody>
                    <a:bodyPr/>
                    <a:lstStyle/>
                    <a:p>
                      <a:pPr rtl="0"/>
                      <a:r>
                        <a:rPr lang="fr" sz="1800" b="0" i="0" u="none" strike="noStrike" kern="1200" baseline="0" dirty="0">
                          <a:solidFill>
                            <a:srgbClr val="5E5E5E"/>
                          </a:solidFill>
                          <a:highlight>
                            <a:srgbClr val="000000">
                              <a:alpha val="0"/>
                            </a:srgbClr>
                          </a:highlight>
                          <a:latin typeface="Calibri"/>
                        </a:rPr>
                        <a:t>International/mondial, </a:t>
                      </a:r>
                      <a:br>
                        <a:rPr lang="fr" sz="1800" b="0" i="0" u="none" strike="noStrike" kern="1200" baseline="0" dirty="0">
                          <a:solidFill>
                            <a:srgbClr val="5E5E5E"/>
                          </a:solidFill>
                          <a:highlight>
                            <a:srgbClr val="000000">
                              <a:alpha val="0"/>
                            </a:srgbClr>
                          </a:highlight>
                          <a:latin typeface="Calibri"/>
                        </a:rPr>
                      </a:br>
                      <a:r>
                        <a:rPr lang="fr" sz="1800" b="0" i="0" u="none" strike="noStrike" kern="1200" baseline="0" dirty="0">
                          <a:solidFill>
                            <a:srgbClr val="5E5E5E"/>
                          </a:solidFill>
                          <a:highlight>
                            <a:srgbClr val="000000">
                              <a:alpha val="0"/>
                            </a:srgbClr>
                          </a:highlight>
                          <a:latin typeface="Calibri"/>
                        </a:rPr>
                        <a:t>y compris en ligne</a:t>
                      </a:r>
                      <a:endParaRPr lang="en-GB" b="0" dirty="0">
                        <a:solidFill>
                          <a:srgbClr val="5E5E5E"/>
                        </a:solidFill>
                      </a:endParaRPr>
                    </a:p>
                  </a:txBody>
                  <a:tcPr/>
                </a:tc>
                <a:tc>
                  <a:txBody>
                    <a:bodyPr/>
                    <a:lstStyle/>
                    <a:p>
                      <a:endParaRPr lang="en-GB">
                        <a:solidFill>
                          <a:srgbClr val="5E5E5E"/>
                        </a:solidFill>
                      </a:endParaRPr>
                    </a:p>
                  </a:txBody>
                  <a:tcPr/>
                </a:tc>
                <a:tc>
                  <a:txBody>
                    <a:bodyPr/>
                    <a:lstStyle/>
                    <a:p>
                      <a:endParaRPr lang="en-GB" dirty="0">
                        <a:solidFill>
                          <a:srgbClr val="5E5E5E"/>
                        </a:solidFill>
                      </a:endParaRPr>
                    </a:p>
                  </a:txBody>
                  <a:tcPr/>
                </a:tc>
                <a:extLst>
                  <a:ext uri="{0D108BD9-81ED-4DB2-BD59-A6C34878D82A}">
                    <a16:rowId xmlns:a16="http://schemas.microsoft.com/office/drawing/2014/main" val="2410827346"/>
                  </a:ext>
                </a:extLst>
              </a:tr>
            </a:tbl>
          </a:graphicData>
        </a:graphic>
      </p:graphicFrame>
      <p:sp>
        <p:nvSpPr>
          <p:cNvPr id="15" name="Text Placeholder 2">
            <a:extLst>
              <a:ext uri="{FF2B5EF4-FFF2-40B4-BE49-F238E27FC236}">
                <a16:creationId xmlns:a16="http://schemas.microsoft.com/office/drawing/2014/main" id="{06D67C5A-2A22-4DA5-926B-205918A24981}"/>
              </a:ext>
            </a:extLst>
          </p:cNvPr>
          <p:cNvSpPr txBox="1"/>
          <p:nvPr>
            <p:custDataLst>
              <p:tags r:id="rId5"/>
            </p:custDataLst>
          </p:nvPr>
        </p:nvSpPr>
        <p:spPr>
          <a:xfrm>
            <a:off x="3990803" y="2562141"/>
            <a:ext cx="4002521" cy="63321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3000" b="0" i="0" u="none" strike="noStrike">
                <a:highlight>
                  <a:srgbClr val="000000">
                    <a:alpha val="0"/>
                  </a:srgbClr>
                </a:highlight>
                <a:latin typeface="Calibri"/>
              </a:rPr>
              <a:t>Types de communautés</a:t>
            </a:r>
          </a:p>
        </p:txBody>
      </p:sp>
    </p:spTree>
    <p:extLst>
      <p:ext uri="{BB962C8B-B14F-4D97-AF65-F5344CB8AC3E}">
        <p14:creationId xmlns:p14="http://schemas.microsoft.com/office/powerpoint/2010/main" val="272262625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nvPicPr>
        <p:blipFill>
          <a:blip r:embed="rId2"/>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nvPr>
        </p:nvSpPr>
        <p:spPr>
          <a:xfrm>
            <a:off x="6096001" y="695930"/>
            <a:ext cx="5252494" cy="3664001"/>
          </a:xfrm>
        </p:spPr>
        <p:txBody>
          <a:bodyPr>
            <a:noAutofit/>
          </a:bodyPr>
          <a:lstStyle/>
          <a:p>
            <a:pPr rtl="0"/>
            <a:r>
              <a:rPr lang="fr" sz="3600" b="1" i="0" u="none" strike="noStrike" dirty="0">
                <a:highlight>
                  <a:srgbClr val="000000">
                    <a:alpha val="0"/>
                  </a:srgbClr>
                </a:highlight>
                <a:latin typeface="Calibri"/>
              </a:rPr>
              <a:t>Qu'est-ce que le </a:t>
            </a:r>
            <a:br>
              <a:rPr lang="fr" sz="3600" b="1" i="0" u="none" strike="noStrike" dirty="0">
                <a:highlight>
                  <a:srgbClr val="000000">
                    <a:alpha val="0"/>
                  </a:srgbClr>
                </a:highlight>
                <a:latin typeface="Calibri"/>
              </a:rPr>
            </a:br>
            <a:r>
              <a:rPr lang="fr" sz="3600" b="1" i="0" u="none" strike="noStrike" dirty="0">
                <a:highlight>
                  <a:srgbClr val="000000">
                    <a:alpha val="0"/>
                  </a:srgbClr>
                </a:highlight>
                <a:latin typeface="Calibri"/>
              </a:rPr>
              <a:t>leadership communautaire ?</a:t>
            </a:r>
          </a:p>
          <a:p>
            <a:endParaRPr lang="en-US" dirty="0"/>
          </a:p>
          <a:p>
            <a:pPr rtl="0"/>
            <a:r>
              <a:rPr lang="fr" sz="3000" b="0" i="0" u="none" strike="noStrike" dirty="0">
                <a:highlight>
                  <a:srgbClr val="000000">
                    <a:alpha val="0"/>
                  </a:srgbClr>
                </a:highlight>
                <a:latin typeface="Calibri"/>
              </a:rPr>
              <a:t>Caractéristiques des grands leaders dans le contexte des communautés</a:t>
            </a:r>
            <a:endParaRPr lang="fr" sz="3600" b="0" i="0" u="none" strike="noStrike" dirty="0">
              <a:highlight>
                <a:srgbClr val="000000">
                  <a:alpha val="0"/>
                </a:srgbClr>
              </a:highlight>
              <a:latin typeface="Calibri"/>
            </a:endParaRPr>
          </a:p>
        </p:txBody>
      </p:sp>
    </p:spTree>
    <p:extLst>
      <p:ext uri="{BB962C8B-B14F-4D97-AF65-F5344CB8AC3E}">
        <p14:creationId xmlns:p14="http://schemas.microsoft.com/office/powerpoint/2010/main" val="335481610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64C3BD-8BFC-4A32-9048-7BB94C9497F6}"/>
              </a:ext>
            </a:extLst>
          </p:cNvPr>
          <p:cNvSpPr>
            <a:spLocks noGrp="1"/>
          </p:cNvSpPr>
          <p:nvPr>
            <p:ph type="body" sz="quarter" idx="16"/>
            <p:custDataLst>
              <p:tags r:id="rId1"/>
            </p:custDataLst>
          </p:nvPr>
        </p:nvSpPr>
        <p:spPr>
          <a:xfrm>
            <a:off x="569479" y="3042138"/>
            <a:ext cx="10978262" cy="2862716"/>
          </a:xfrm>
        </p:spPr>
        <p:txBody>
          <a:bodyPr>
            <a:noAutofit/>
          </a:bodyPr>
          <a:lstStyle/>
          <a:p>
            <a:pPr algn="ctr" rtl="0"/>
            <a:r>
              <a:rPr lang="fr" sz="3000" b="0" i="0" u="none" strike="noStrike">
                <a:highlight>
                  <a:srgbClr val="000000">
                    <a:alpha val="0"/>
                  </a:srgbClr>
                </a:highlight>
                <a:latin typeface="Calibri"/>
              </a:rPr>
              <a:t>Décrivez votre communauté en détail</a:t>
            </a:r>
          </a:p>
          <a:p>
            <a:pPr algn="l"/>
            <a:endParaRPr lang="en-GB" b="0" i="0" u="sng" strike="noStrike" baseline="0">
              <a:solidFill>
                <a:srgbClr val="3D3C3B"/>
              </a:solidFill>
            </a:endParaRP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De qui se compose votre communauté, de quels groupes ? </a:t>
            </a: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Quelles sont leurs caractéristiques démographiques, leur comportement ? </a:t>
            </a: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S'agit-il d'une communauté géographique ou virtuelle ? </a:t>
            </a:r>
          </a:p>
          <a:p>
            <a:pPr marL="342900" indent="-342900" algn="l" rtl="0">
              <a:buFont typeface="Wingdings" panose="05000000000000000000" pitchFamily="2" charset="2"/>
              <a:buChar char="ü"/>
            </a:pPr>
            <a:r>
              <a:rPr lang="fr" sz="2400" b="0" i="0" u="none" strike="noStrike" baseline="0">
                <a:solidFill>
                  <a:srgbClr val="3D3C3B"/>
                </a:solidFill>
                <a:highlight>
                  <a:srgbClr val="000000">
                    <a:alpha val="0"/>
                  </a:srgbClr>
                </a:highlight>
                <a:latin typeface="Calibri"/>
              </a:rPr>
              <a:t>Quels sont les problèmes et les faiblesses de votre communauté, quelles sont ses forces ?</a:t>
            </a:r>
            <a:endParaRPr lang="en-GB"/>
          </a:p>
        </p:txBody>
      </p:sp>
      <p:sp>
        <p:nvSpPr>
          <p:cNvPr id="4" name="Text Placeholder 5">
            <a:extLst>
              <a:ext uri="{FF2B5EF4-FFF2-40B4-BE49-F238E27FC236}">
                <a16:creationId xmlns:a16="http://schemas.microsoft.com/office/drawing/2014/main" id="{C1485F2E-8F6A-416C-BB35-3366BC5FEEC8}"/>
              </a:ext>
            </a:extLst>
          </p:cNvPr>
          <p:cNvSpPr txBox="1"/>
          <p:nvPr>
            <p:custDataLst>
              <p:tags r:id="rId2"/>
            </p:custDataLst>
          </p:nvPr>
        </p:nvSpPr>
        <p:spPr>
          <a:xfrm>
            <a:off x="5022289" y="435365"/>
            <a:ext cx="207264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a:solidFill>
                  <a:srgbClr val="F6BC67"/>
                </a:solidFill>
                <a:highlight>
                  <a:srgbClr val="000000">
                    <a:alpha val="0"/>
                  </a:srgbClr>
                </a:highlight>
                <a:latin typeface="Calibri"/>
              </a:rPr>
              <a:t>EXERCICE</a:t>
            </a:r>
          </a:p>
          <a:p>
            <a:endParaRPr lang="en-GB"/>
          </a:p>
        </p:txBody>
      </p:sp>
      <p:sp>
        <p:nvSpPr>
          <p:cNvPr id="5" name="Flowchart: Connector 4">
            <a:extLst>
              <a:ext uri="{FF2B5EF4-FFF2-40B4-BE49-F238E27FC236}">
                <a16:creationId xmlns:a16="http://schemas.microsoft.com/office/drawing/2014/main" id="{B1F3F330-6679-40BE-897A-7A8088ED1662}"/>
              </a:ext>
            </a:extLst>
          </p:cNvPr>
          <p:cNvSpPr/>
          <p:nvPr>
            <p:custDataLst>
              <p:tags r:id="rId3"/>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4"/>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051778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custDataLst>
              <p:tags r:id="rId1"/>
            </p:custDataLst>
          </p:nvPr>
        </p:nvPicPr>
        <p:blipFill>
          <a:blip r:embed="rId4"/>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custDataLst>
              <p:tags r:id="rId2"/>
            </p:custDataLst>
          </p:nvPr>
        </p:nvSpPr>
        <p:spPr/>
        <p:txBody>
          <a:bodyPr>
            <a:noAutofit/>
          </a:bodyPr>
          <a:lstStyle/>
          <a:p>
            <a:pPr rtl="0"/>
            <a:r>
              <a:rPr lang="fr" sz="3600" b="1" i="0" u="none" strike="noStrike">
                <a:highlight>
                  <a:srgbClr val="000000">
                    <a:alpha val="0"/>
                  </a:srgbClr>
                </a:highlight>
                <a:latin typeface="Calibri"/>
              </a:rPr>
              <a:t>Quelles sont </a:t>
            </a:r>
            <a:br>
              <a:rPr lang="fr" sz="3600" b="1" i="0" u="none" strike="noStrike">
                <a:highlight>
                  <a:srgbClr val="000000">
                    <a:alpha val="0"/>
                  </a:srgbClr>
                </a:highlight>
                <a:latin typeface="Calibri"/>
              </a:rPr>
            </a:br>
            <a:r>
              <a:rPr lang="fr" sz="3600" b="1" i="0" u="none" strike="noStrike">
                <a:highlight>
                  <a:srgbClr val="000000">
                    <a:alpha val="0"/>
                  </a:srgbClr>
                </a:highlight>
                <a:latin typeface="Calibri"/>
              </a:rPr>
              <a:t>les compétences en matière de plaidoyer ?</a:t>
            </a:r>
          </a:p>
        </p:txBody>
      </p:sp>
    </p:spTree>
    <p:extLst>
      <p:ext uri="{BB962C8B-B14F-4D97-AF65-F5344CB8AC3E}">
        <p14:creationId xmlns:p14="http://schemas.microsoft.com/office/powerpoint/2010/main" val="4232368177"/>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7C6491-E967-416B-863F-696DF2D80421}"/>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Qu'est-ce que le plaidoyer ?</a:t>
            </a:r>
            <a:endParaRPr lang="en-GB"/>
          </a:p>
        </p:txBody>
      </p:sp>
      <p:sp>
        <p:nvSpPr>
          <p:cNvPr id="3" name="Text Placeholder 2">
            <a:extLst>
              <a:ext uri="{FF2B5EF4-FFF2-40B4-BE49-F238E27FC236}">
                <a16:creationId xmlns:a16="http://schemas.microsoft.com/office/drawing/2014/main" id="{71F33A15-856D-4FEE-90A2-CBE2A2F04DFC}"/>
              </a:ext>
            </a:extLst>
          </p:cNvPr>
          <p:cNvSpPr>
            <a:spLocks noGrp="1"/>
          </p:cNvSpPr>
          <p:nvPr>
            <p:ph type="body" sz="quarter" idx="14"/>
            <p:custDataLst>
              <p:tags r:id="rId2"/>
            </p:custDataLst>
          </p:nvPr>
        </p:nvSpPr>
        <p:spPr>
          <a:xfrm>
            <a:off x="1901733" y="2432002"/>
            <a:ext cx="9185564" cy="3245241"/>
          </a:xfrm>
        </p:spPr>
        <p:txBody>
          <a:bodyPr>
            <a:noAutofit/>
          </a:bodyPr>
          <a:lstStyle/>
          <a:p>
            <a:pPr rtl="0"/>
            <a:r>
              <a:rPr lang="fr" sz="2400" b="1" i="0" u="none" strike="noStrike">
                <a:highlight>
                  <a:srgbClr val="000000">
                    <a:alpha val="0"/>
                  </a:srgbClr>
                </a:highlight>
                <a:latin typeface="Calibri"/>
              </a:rPr>
              <a:t>La défense</a:t>
            </a:r>
            <a:r>
              <a:rPr lang="fr" sz="2400" b="0" i="0" u="none" strike="noStrike">
                <a:highlight>
                  <a:srgbClr val="000000">
                    <a:alpha val="0"/>
                  </a:srgbClr>
                </a:highlight>
                <a:latin typeface="Calibri"/>
              </a:rPr>
              <a:t> des intérêts désigne les efforts d'un individu ou d'un groupe pour communiquer, transmettre, négocier ou faire valoir efficacement les intérêts, les désirs, les besoins et les droits de soi-même ou d'une autre personne. </a:t>
            </a:r>
          </a:p>
          <a:p>
            <a:endParaRPr lang="en-GB"/>
          </a:p>
          <a:p>
            <a:pPr rtl="0"/>
            <a:r>
              <a:rPr lang="fr" sz="2400" b="0" i="0" u="none" strike="noStrike">
                <a:highlight>
                  <a:srgbClr val="000000">
                    <a:alpha val="0"/>
                  </a:srgbClr>
                </a:highlight>
                <a:latin typeface="Calibri"/>
              </a:rPr>
              <a:t>Cela peut signifier beaucoup de choses mais généralement = agir ! </a:t>
            </a:r>
          </a:p>
          <a:p>
            <a:endParaRPr lang="en-GB"/>
          </a:p>
          <a:p>
            <a:endParaRPr lang="en-GB"/>
          </a:p>
          <a:p>
            <a:pPr rtl="0"/>
            <a:r>
              <a:rPr lang="fr" sz="2400" b="0" i="0" u="none" strike="noStrike">
                <a:highlight>
                  <a:srgbClr val="000000">
                    <a:alpha val="0"/>
                  </a:srgbClr>
                </a:highlight>
                <a:latin typeface="Calibri"/>
              </a:rPr>
              <a:t>Un défenseur est une personne qui s'exprime et défend ses droits ou ceux d'une autre personne.</a:t>
            </a:r>
          </a:p>
        </p:txBody>
      </p:sp>
      <p:grpSp>
        <p:nvGrpSpPr>
          <p:cNvPr id="4" name="Google Shape;491;p39">
            <a:extLst>
              <a:ext uri="{FF2B5EF4-FFF2-40B4-BE49-F238E27FC236}">
                <a16:creationId xmlns:a16="http://schemas.microsoft.com/office/drawing/2014/main" id="{7D8DF292-EA53-41EA-97B9-809C559B35AE}"/>
              </a:ext>
            </a:extLst>
          </p:cNvPr>
          <p:cNvGrpSpPr/>
          <p:nvPr>
            <p:custDataLst>
              <p:tags r:id="rId3"/>
            </p:custDataLst>
          </p:nvPr>
        </p:nvGrpSpPr>
        <p:grpSpPr>
          <a:xfrm>
            <a:off x="545396" y="2439876"/>
            <a:ext cx="904261" cy="549781"/>
            <a:chOff x="1934025" y="1001650"/>
            <a:chExt cx="415300" cy="355600"/>
          </a:xfrm>
        </p:grpSpPr>
        <p:sp>
          <p:nvSpPr>
            <p:cNvPr id="5" name="Google Shape;492;p39">
              <a:extLst>
                <a:ext uri="{FF2B5EF4-FFF2-40B4-BE49-F238E27FC236}">
                  <a16:creationId xmlns:a16="http://schemas.microsoft.com/office/drawing/2014/main" id="{407B69DA-208B-41AE-8F4B-49695A798301}"/>
                </a:ext>
              </a:extLst>
            </p:cNvPr>
            <p:cNvSpPr/>
            <p:nvPr>
              <p:custDataLst>
                <p:tags r:id="rId10"/>
              </p:custDataLst>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493;p39">
              <a:extLst>
                <a:ext uri="{FF2B5EF4-FFF2-40B4-BE49-F238E27FC236}">
                  <a16:creationId xmlns:a16="http://schemas.microsoft.com/office/drawing/2014/main" id="{7312DC3A-DAE8-4839-B01C-F9F8829D86C9}"/>
                </a:ext>
              </a:extLst>
            </p:cNvPr>
            <p:cNvSpPr/>
            <p:nvPr>
              <p:custDataLst>
                <p:tags r:id="rId11"/>
              </p:custDataLst>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494;p39">
              <a:extLst>
                <a:ext uri="{FF2B5EF4-FFF2-40B4-BE49-F238E27FC236}">
                  <a16:creationId xmlns:a16="http://schemas.microsoft.com/office/drawing/2014/main" id="{529F01A4-5C13-4272-992B-EB24BF57DD99}"/>
                </a:ext>
              </a:extLst>
            </p:cNvPr>
            <p:cNvSpPr/>
            <p:nvPr>
              <p:custDataLst>
                <p:tags r:id="rId12"/>
              </p:custDataLst>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495;p39">
              <a:extLst>
                <a:ext uri="{FF2B5EF4-FFF2-40B4-BE49-F238E27FC236}">
                  <a16:creationId xmlns:a16="http://schemas.microsoft.com/office/drawing/2014/main" id="{D66C7624-DDC2-4E55-805A-D5E65956E56C}"/>
                </a:ext>
              </a:extLst>
            </p:cNvPr>
            <p:cNvSpPr/>
            <p:nvPr>
              <p:custDataLst>
                <p:tags r:id="rId13"/>
              </p:custDataLst>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9" name="Google Shape;674;p39">
            <a:extLst>
              <a:ext uri="{FF2B5EF4-FFF2-40B4-BE49-F238E27FC236}">
                <a16:creationId xmlns:a16="http://schemas.microsoft.com/office/drawing/2014/main" id="{74176FDF-14CA-475E-AE83-995FB402BC52}"/>
              </a:ext>
            </a:extLst>
          </p:cNvPr>
          <p:cNvGrpSpPr/>
          <p:nvPr>
            <p:custDataLst>
              <p:tags r:id="rId4"/>
            </p:custDataLst>
          </p:nvPr>
        </p:nvGrpSpPr>
        <p:grpSpPr>
          <a:xfrm>
            <a:off x="671875" y="3866688"/>
            <a:ext cx="651194" cy="745625"/>
            <a:chOff x="576250" y="4319400"/>
            <a:chExt cx="442075" cy="442050"/>
          </a:xfrm>
        </p:grpSpPr>
        <p:sp>
          <p:nvSpPr>
            <p:cNvPr id="10" name="Google Shape;675;p39">
              <a:extLst>
                <a:ext uri="{FF2B5EF4-FFF2-40B4-BE49-F238E27FC236}">
                  <a16:creationId xmlns:a16="http://schemas.microsoft.com/office/drawing/2014/main" id="{678B20CB-D432-4EBA-BA0F-AE0049A59488}"/>
                </a:ext>
              </a:extLst>
            </p:cNvPr>
            <p:cNvSpPr/>
            <p:nvPr>
              <p:custDataLst>
                <p:tags r:id="rId6"/>
              </p:custDataLst>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676;p39">
              <a:extLst>
                <a:ext uri="{FF2B5EF4-FFF2-40B4-BE49-F238E27FC236}">
                  <a16:creationId xmlns:a16="http://schemas.microsoft.com/office/drawing/2014/main" id="{53FBA80A-5458-4912-A7B9-4E546763FD3F}"/>
                </a:ext>
              </a:extLst>
            </p:cNvPr>
            <p:cNvSpPr/>
            <p:nvPr>
              <p:custDataLst>
                <p:tags r:id="rId7"/>
              </p:custDataLst>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677;p39">
              <a:extLst>
                <a:ext uri="{FF2B5EF4-FFF2-40B4-BE49-F238E27FC236}">
                  <a16:creationId xmlns:a16="http://schemas.microsoft.com/office/drawing/2014/main" id="{25384D32-0597-427D-A4BF-3E51FA7AA4F7}"/>
                </a:ext>
              </a:extLst>
            </p:cNvPr>
            <p:cNvSpPr/>
            <p:nvPr>
              <p:custDataLst>
                <p:tags r:id="rId8"/>
              </p:custDataLst>
            </p:nvPr>
          </p:nvSpPr>
          <p:spPr>
            <a:xfrm>
              <a:off x="652350" y="4711500"/>
              <a:ext cx="46925" cy="46925"/>
            </a:xfrm>
            <a:custGeom>
              <a:avLst/>
              <a:gdLst/>
              <a:ahLst/>
              <a:cxnLst/>
              <a:rect l="l" t="t" r="r" b="b"/>
              <a:pathLst>
                <a:path w="1876" h="1876"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678;p39">
              <a:extLst>
                <a:ext uri="{FF2B5EF4-FFF2-40B4-BE49-F238E27FC236}">
                  <a16:creationId xmlns:a16="http://schemas.microsoft.com/office/drawing/2014/main" id="{56AC1BC7-DA06-4834-A1B4-8D6D208A97BA}"/>
                </a:ext>
              </a:extLst>
            </p:cNvPr>
            <p:cNvSpPr/>
            <p:nvPr>
              <p:custDataLst>
                <p:tags r:id="rId9"/>
              </p:custDataLst>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Google Shape;499;p39">
            <a:extLst>
              <a:ext uri="{FF2B5EF4-FFF2-40B4-BE49-F238E27FC236}">
                <a16:creationId xmlns:a16="http://schemas.microsoft.com/office/drawing/2014/main" id="{A41B4E68-1F8E-49B0-8377-7BC4ADDDD35C}"/>
              </a:ext>
            </a:extLst>
          </p:cNvPr>
          <p:cNvSpPr/>
          <p:nvPr>
            <p:custDataLst>
              <p:tags r:id="rId5"/>
            </p:custDataLst>
          </p:nvPr>
        </p:nvSpPr>
        <p:spPr>
          <a:xfrm>
            <a:off x="545397" y="5489344"/>
            <a:ext cx="904260" cy="575036"/>
          </a:xfrm>
          <a:custGeom>
            <a:avLst/>
            <a:gdLst/>
            <a:ahLst/>
            <a:cxnLst/>
            <a:rect l="l" t="t" r="r" b="b"/>
            <a:pathLst>
              <a:path w="15101" h="14418"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76C6D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b="1"/>
          </a:p>
        </p:txBody>
      </p:sp>
    </p:spTree>
    <p:extLst>
      <p:ext uri="{BB962C8B-B14F-4D97-AF65-F5344CB8AC3E}">
        <p14:creationId xmlns:p14="http://schemas.microsoft.com/office/powerpoint/2010/main" val="121585976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77835F73-C409-4F3A-BB7C-2830B20B4E6E}"/>
              </a:ext>
            </a:extLst>
          </p:cNvPr>
          <p:cNvPicPr>
            <a:picLocks noChangeAspect="1"/>
          </p:cNvPicPr>
          <p:nvPr>
            <p:custDataLst>
              <p:tags r:id="rId1"/>
            </p:custDataLst>
          </p:nvPr>
        </p:nvPicPr>
        <p:blipFill>
          <a:blip r:embed="rId5">
            <a:extLst>
              <a:ext uri="{28A0092B-C50C-407E-A947-70E740481C1C}">
                <a14:useLocalDpi xmlns:a14="http://schemas.microsoft.com/office/drawing/2010/main"/>
              </a:ext>
            </a:extLst>
          </a:blip>
          <a:stretch>
            <a:fillRect/>
          </a:stretch>
        </p:blipFill>
        <p:spPr>
          <a:xfrm>
            <a:off x="9630295" y="0"/>
            <a:ext cx="2412076" cy="2295698"/>
          </a:xfrm>
          <a:prstGeom prst="rect">
            <a:avLst/>
          </a:prstGeom>
        </p:spPr>
      </p:pic>
      <p:sp>
        <p:nvSpPr>
          <p:cNvPr id="2" name="Text Placeholder 1">
            <a:extLst>
              <a:ext uri="{FF2B5EF4-FFF2-40B4-BE49-F238E27FC236}">
                <a16:creationId xmlns:a16="http://schemas.microsoft.com/office/drawing/2014/main" id="{182D90FD-C6E8-415F-B98C-0099C42BA439}"/>
              </a:ext>
            </a:extLst>
          </p:cNvPr>
          <p:cNvSpPr>
            <a:spLocks noGrp="1"/>
          </p:cNvSpPr>
          <p:nvPr>
            <p:ph type="body" sz="quarter" idx="15"/>
            <p:custDataLst>
              <p:tags r:id="rId2"/>
            </p:custDataLst>
          </p:nvPr>
        </p:nvSpPr>
        <p:spPr/>
        <p:txBody>
          <a:bodyPr>
            <a:noAutofit/>
          </a:bodyPr>
          <a:lstStyle/>
          <a:p>
            <a:pPr rtl="0"/>
            <a:r>
              <a:rPr lang="fr" sz="3600" b="1" i="0" u="none" strike="noStrike">
                <a:highlight>
                  <a:srgbClr val="000000">
                    <a:alpha val="0"/>
                  </a:srgbClr>
                </a:highlight>
                <a:latin typeface="Calibri"/>
              </a:rPr>
              <a:t>Types de plaidoyer</a:t>
            </a:r>
          </a:p>
        </p:txBody>
      </p:sp>
      <p:sp>
        <p:nvSpPr>
          <p:cNvPr id="3" name="Text Placeholder 2">
            <a:extLst>
              <a:ext uri="{FF2B5EF4-FFF2-40B4-BE49-F238E27FC236}">
                <a16:creationId xmlns:a16="http://schemas.microsoft.com/office/drawing/2014/main" id="{D27FE52B-1560-44D5-A457-38B1C7339E76}"/>
              </a:ext>
            </a:extLst>
          </p:cNvPr>
          <p:cNvSpPr>
            <a:spLocks noGrp="1"/>
          </p:cNvSpPr>
          <p:nvPr>
            <p:ph type="body" sz="quarter" idx="16"/>
            <p:custDataLst>
              <p:tags r:id="rId3"/>
            </p:custDataLst>
          </p:nvPr>
        </p:nvSpPr>
        <p:spPr/>
        <p:txBody>
          <a:bodyPr>
            <a:noAutofit/>
          </a:bodyPr>
          <a:lstStyle/>
          <a:p>
            <a:pPr marL="342900" indent="-342900" rtl="0">
              <a:buFont typeface="Wingdings" panose="05000000000000000000" pitchFamily="2" charset="2"/>
              <a:buChar char="ü"/>
            </a:pPr>
            <a:r>
              <a:rPr lang="fr" sz="3000" b="1" i="0" u="none" strike="noStrike">
                <a:solidFill>
                  <a:srgbClr val="F6BC67"/>
                </a:solidFill>
                <a:highlight>
                  <a:srgbClr val="000000">
                    <a:alpha val="0"/>
                  </a:srgbClr>
                </a:highlight>
                <a:latin typeface="Calibri"/>
              </a:rPr>
              <a:t>Auto-défense :</a:t>
            </a:r>
            <a:r>
              <a:rPr lang="fr" sz="2400" b="0" i="0" u="none" strike="noStrike">
                <a:highlight>
                  <a:srgbClr val="000000">
                    <a:alpha val="0"/>
                  </a:srgbClr>
                </a:highlight>
                <a:latin typeface="Calibri"/>
              </a:rPr>
              <a:t> action visant à représenter et à faire avancer ses propres intérêts ; une personne qui s'auto-défend est une personne qui parle en son nom et défend ses propres droits.</a:t>
            </a:r>
          </a:p>
          <a:p>
            <a:pPr marL="342900" indent="-342900" rtl="0">
              <a:buFont typeface="Wingdings" panose="05000000000000000000" pitchFamily="2" charset="2"/>
              <a:buChar char="ü"/>
            </a:pPr>
            <a:r>
              <a:rPr lang="fr" sz="3000" b="1" i="0" u="none" strike="noStrike">
                <a:solidFill>
                  <a:srgbClr val="F6BC67"/>
                </a:solidFill>
                <a:highlight>
                  <a:srgbClr val="000000">
                    <a:alpha val="0"/>
                  </a:srgbClr>
                </a:highlight>
                <a:latin typeface="Calibri"/>
              </a:rPr>
              <a:t>Défense des droits par les pairs :</a:t>
            </a:r>
            <a:r>
              <a:rPr lang="fr" sz="2400" b="0" i="0" u="none" strike="noStrike">
                <a:highlight>
                  <a:srgbClr val="000000">
                    <a:alpha val="0"/>
                  </a:srgbClr>
                </a:highlight>
                <a:latin typeface="Calibri"/>
              </a:rPr>
              <a:t> agir pour représenter les droits et les intérêts d'une autre personne que soi.</a:t>
            </a:r>
          </a:p>
          <a:p>
            <a:pPr marL="342900" indent="-342900" rtl="0">
              <a:buFont typeface="Wingdings" panose="05000000000000000000" pitchFamily="2" charset="2"/>
              <a:buChar char="ü"/>
            </a:pPr>
            <a:r>
              <a:rPr lang="fr" sz="3000" b="1" i="0" u="none" strike="noStrike">
                <a:solidFill>
                  <a:srgbClr val="F6BC67"/>
                </a:solidFill>
                <a:highlight>
                  <a:srgbClr val="000000">
                    <a:alpha val="0"/>
                  </a:srgbClr>
                </a:highlight>
                <a:latin typeface="Calibri"/>
              </a:rPr>
              <a:t>Plaidoyer systémique :</a:t>
            </a:r>
            <a:r>
              <a:rPr lang="fr" sz="2400" b="0" i="0" u="none" strike="noStrike">
                <a:highlight>
                  <a:srgbClr val="000000">
                    <a:alpha val="0"/>
                  </a:srgbClr>
                </a:highlight>
                <a:latin typeface="Calibri"/>
              </a:rPr>
              <a:t> agir pour influencer les systèmes sociaux, politiques et économiques afin d'apporter des changements à des groupes de personnes.</a:t>
            </a:r>
          </a:p>
          <a:p>
            <a:pPr marL="342900" indent="-342900" rtl="0">
              <a:buFont typeface="Wingdings" panose="05000000000000000000" pitchFamily="2" charset="2"/>
              <a:buChar char="ü"/>
            </a:pPr>
            <a:r>
              <a:rPr lang="fr" sz="3000" b="1" i="0" u="none" strike="noStrike">
                <a:solidFill>
                  <a:srgbClr val="F6BC67"/>
                </a:solidFill>
                <a:highlight>
                  <a:srgbClr val="000000">
                    <a:alpha val="0"/>
                  </a:srgbClr>
                </a:highlight>
                <a:latin typeface="Calibri"/>
              </a:rPr>
              <a:t>Plaidoyer formel :</a:t>
            </a:r>
            <a:r>
              <a:rPr lang="fr" sz="2400" b="0" i="0" u="none" strike="noStrike">
                <a:highlight>
                  <a:srgbClr val="000000">
                    <a:alpha val="0"/>
                  </a:srgbClr>
                </a:highlight>
                <a:latin typeface="Calibri"/>
              </a:rPr>
              <a:t> agir en utilisant les agences Plaidoyer juridique : agir en utilisant les avocats et les systèmes juridiques ou administratifs pour établir ou protéger les droits légaux</a:t>
            </a:r>
            <a:br>
              <a:rPr lang="fr" sz="2400" b="0" i="0" u="none" strike="noStrike">
                <a:highlight>
                  <a:srgbClr val="000000">
                    <a:alpha val="0"/>
                  </a:srgbClr>
                </a:highlight>
                <a:latin typeface="Calibri"/>
              </a:rPr>
            </a:br>
            <a:endParaRPr lang="en-GB"/>
          </a:p>
        </p:txBody>
      </p:sp>
    </p:spTree>
    <p:extLst>
      <p:ext uri="{BB962C8B-B14F-4D97-AF65-F5344CB8AC3E}">
        <p14:creationId xmlns:p14="http://schemas.microsoft.com/office/powerpoint/2010/main" val="282272290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2005D8-27C7-43E1-82DD-89D19A620963}"/>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Arial"/>
              </a:rPr>
              <a:t>Qu'est-ce que les défenseurs des migrants apportent à la table ?</a:t>
            </a:r>
            <a:endParaRPr lang="en-GB"/>
          </a:p>
        </p:txBody>
      </p:sp>
      <p:sp>
        <p:nvSpPr>
          <p:cNvPr id="3" name="Text Placeholder 2">
            <a:extLst>
              <a:ext uri="{FF2B5EF4-FFF2-40B4-BE49-F238E27FC236}">
                <a16:creationId xmlns:a16="http://schemas.microsoft.com/office/drawing/2014/main" id="{B06351CC-8163-4B35-A400-03BC1AD2B0F0}"/>
              </a:ext>
            </a:extLst>
          </p:cNvPr>
          <p:cNvSpPr>
            <a:spLocks noGrp="1"/>
          </p:cNvSpPr>
          <p:nvPr>
            <p:ph type="body" sz="quarter" idx="14"/>
            <p:custDataLst>
              <p:tags r:id="rId2"/>
            </p:custDataLst>
          </p:nvPr>
        </p:nvSpPr>
        <p:spPr>
          <a:xfrm>
            <a:off x="388094" y="5114135"/>
            <a:ext cx="10102568" cy="469184"/>
          </a:xfrm>
        </p:spPr>
        <p:txBody>
          <a:bodyPr>
            <a:noAutofit/>
          </a:bodyPr>
          <a:lstStyle/>
          <a:p>
            <a:pPr rtl="0"/>
            <a:r>
              <a:rPr lang="fr" sz="2800" b="1" i="0" u="none" strike="noStrike">
                <a:solidFill>
                  <a:srgbClr val="A6377D"/>
                </a:solidFill>
                <a:highlight>
                  <a:srgbClr val="000000">
                    <a:alpha val="0"/>
                  </a:srgbClr>
                </a:highlight>
                <a:latin typeface="Calibri"/>
              </a:rPr>
              <a:t>Voilà la valeur ajoutée que les défenseurs des migrants apportent à la table !</a:t>
            </a:r>
          </a:p>
        </p:txBody>
      </p:sp>
      <p:pic>
        <p:nvPicPr>
          <p:cNvPr id="6" name="Picture Placeholder 5" descr="A group of people sitting around a table&#10;&#10;Description automatically generated with medium confidence">
            <a:extLst>
              <a:ext uri="{FF2B5EF4-FFF2-40B4-BE49-F238E27FC236}">
                <a16:creationId xmlns:a16="http://schemas.microsoft.com/office/drawing/2014/main" id="{52EA787D-11FF-4C88-A6CD-897192CE9D11}"/>
              </a:ext>
            </a:extLst>
          </p:cNvPr>
          <p:cNvPicPr>
            <a:picLocks noGrp="1" noChangeAspect="1"/>
          </p:cNvPicPr>
          <p:nvPr>
            <p:ph type="pic" sz="quarter" idx="19"/>
            <p:custDataLst>
              <p:tags r:id="rId3"/>
            </p:custDataLst>
          </p:nvPr>
        </p:nvPicPr>
        <p:blipFill>
          <a:blip r:embed="rId5">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2032979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60DC81-FFB8-47E2-BB45-8AF9714EC94C}"/>
              </a:ext>
            </a:extLst>
          </p:cNvPr>
          <p:cNvSpPr>
            <a:spLocks noGrp="1"/>
          </p:cNvSpPr>
          <p:nvPr>
            <p:ph type="body" sz="quarter" idx="15"/>
            <p:custDataLst>
              <p:tags r:id="rId1"/>
            </p:custDataLst>
          </p:nvPr>
        </p:nvSpPr>
        <p:spPr>
          <a:xfrm>
            <a:off x="571313" y="333997"/>
            <a:ext cx="10978262" cy="1083096"/>
          </a:xfrm>
        </p:spPr>
        <p:txBody>
          <a:bodyPr>
            <a:noAutofit/>
          </a:bodyPr>
          <a:lstStyle/>
          <a:p>
            <a:pPr rtl="0"/>
            <a:r>
              <a:rPr lang="fr" sz="3600" b="1" i="0" u="none" strike="noStrike">
                <a:highlight>
                  <a:srgbClr val="000000">
                    <a:alpha val="0"/>
                  </a:srgbClr>
                </a:highlight>
                <a:latin typeface="Calibri"/>
              </a:rPr>
              <a:t>La valeur ajoutée des défenseurs des migrants</a:t>
            </a:r>
          </a:p>
        </p:txBody>
      </p:sp>
      <p:sp>
        <p:nvSpPr>
          <p:cNvPr id="3" name="Text Placeholder 2">
            <a:extLst>
              <a:ext uri="{FF2B5EF4-FFF2-40B4-BE49-F238E27FC236}">
                <a16:creationId xmlns:a16="http://schemas.microsoft.com/office/drawing/2014/main" id="{FA0CA2CD-7C1D-46AC-A871-BE095657EBBB}"/>
              </a:ext>
            </a:extLst>
          </p:cNvPr>
          <p:cNvSpPr>
            <a:spLocks noGrp="1"/>
          </p:cNvSpPr>
          <p:nvPr>
            <p:ph type="body" sz="quarter" idx="16"/>
            <p:custDataLst>
              <p:tags r:id="rId2"/>
            </p:custDataLst>
          </p:nvPr>
        </p:nvSpPr>
        <p:spPr>
          <a:xfrm>
            <a:off x="282632" y="1417093"/>
            <a:ext cx="6799812" cy="4974826"/>
          </a:xfrm>
        </p:spPr>
        <p:txBody>
          <a:bodyPr>
            <a:noAutofit/>
          </a:bodyPr>
          <a:lstStyle/>
          <a:p>
            <a:pPr algn="r" rtl="0"/>
            <a:r>
              <a:rPr lang="fr" sz="3000" b="0" i="0" u="none" strike="noStrike">
                <a:highlight>
                  <a:srgbClr val="000000">
                    <a:alpha val="0"/>
                  </a:srgbClr>
                </a:highlight>
                <a:latin typeface="Calibri"/>
              </a:rPr>
              <a:t>Connaissance et expérience vécue </a:t>
            </a:r>
            <a:br>
              <a:rPr lang="fr" sz="3000" b="0" i="0" u="none" strike="noStrike">
                <a:highlight>
                  <a:srgbClr val="000000">
                    <a:alpha val="0"/>
                  </a:srgbClr>
                </a:highlight>
                <a:latin typeface="Calibri"/>
              </a:rPr>
            </a:br>
            <a:r>
              <a:rPr lang="fr" sz="3000" b="0" i="0" u="none" strike="noStrike">
                <a:highlight>
                  <a:srgbClr val="000000">
                    <a:alpha val="0"/>
                  </a:srgbClr>
                </a:highlight>
                <a:latin typeface="Calibri"/>
              </a:rPr>
              <a:t>de la migration</a:t>
            </a:r>
          </a:p>
          <a:p>
            <a:pPr algn="r"/>
            <a:endParaRPr lang="en-GB" sz="3000"/>
          </a:p>
          <a:p>
            <a:pPr algn="r" rtl="0"/>
            <a:r>
              <a:rPr lang="fr" sz="2400" b="0" i="0" u="none" strike="noStrike">
                <a:highlight>
                  <a:srgbClr val="000000">
                    <a:alpha val="0"/>
                  </a:srgbClr>
                </a:highlight>
                <a:latin typeface="Calibri"/>
              </a:rPr>
              <a:t>Les migrants eux-mêmes comprennent mieux que quiconque les défis qu'ils rencontrent. </a:t>
            </a:r>
          </a:p>
          <a:p>
            <a:pPr algn="r" rtl="0"/>
            <a:r>
              <a:rPr lang="fr" sz="2400" b="0" i="0" u="none" strike="noStrike">
                <a:highlight>
                  <a:srgbClr val="000000">
                    <a:alpha val="0"/>
                  </a:srgbClr>
                </a:highlight>
                <a:latin typeface="Calibri"/>
              </a:rPr>
              <a:t>Grâce à leur expérience de première main, les migrants peuvent plus facilement communiquer avec leurs communautés et traduire leurs besoins et leurs priorités.</a:t>
            </a:r>
          </a:p>
        </p:txBody>
      </p:sp>
      <p:sp>
        <p:nvSpPr>
          <p:cNvPr id="4" name="Rectangle 3">
            <a:extLst>
              <a:ext uri="{FF2B5EF4-FFF2-40B4-BE49-F238E27FC236}">
                <a16:creationId xmlns:a16="http://schemas.microsoft.com/office/drawing/2014/main" id="{2EB4A1B2-9D11-4460-8F00-8D028282DDFE}"/>
              </a:ext>
            </a:extLst>
          </p:cNvPr>
          <p:cNvSpPr/>
          <p:nvPr>
            <p:custDataLst>
              <p:tags r:id="rId3"/>
            </p:custDataLst>
          </p:nvPr>
        </p:nvSpPr>
        <p:spPr>
          <a:xfrm>
            <a:off x="7516549" y="1417093"/>
            <a:ext cx="4111574" cy="3416320"/>
          </a:xfrm>
          <a:prstGeom prst="rect">
            <a:avLst/>
          </a:prstGeom>
          <a:noFill/>
        </p:spPr>
        <p:txBody>
          <a:bodyPr wrap="none" lIns="91440" tIns="45720" rIns="91440" bIns="45720">
            <a:noAutofit/>
          </a:bodyPr>
          <a:lstStyle/>
          <a:p>
            <a:pPr algn="ctr" rtl="0"/>
            <a:r>
              <a:rPr lang="fr" sz="5400" b="1" dirty="0">
                <a:ln w="6600">
                  <a:solidFill>
                    <a:schemeClr val="accent2"/>
                  </a:solidFill>
                  <a:prstDash val="solid"/>
                </a:ln>
                <a:solidFill>
                  <a:srgbClr val="FFFFFF"/>
                </a:solidFill>
                <a:effectLst>
                  <a:outerShdw dist="38100" dir="2700000" algn="tl" rotWithShape="0">
                    <a:schemeClr val="accent2"/>
                  </a:outerShdw>
                </a:effectLst>
              </a:rPr>
              <a:t>CONNAISSANCE </a:t>
            </a:r>
            <a:br>
              <a:rPr lang="fr" sz="5400" b="1" dirty="0">
                <a:ln w="6600">
                  <a:solidFill>
                    <a:schemeClr val="accent2"/>
                  </a:solidFill>
                  <a:prstDash val="solid"/>
                </a:ln>
                <a:solidFill>
                  <a:srgbClr val="FFFFFF"/>
                </a:solidFill>
                <a:effectLst>
                  <a:outerShdw dist="38100" dir="2700000" algn="tl" rotWithShape="0">
                    <a:schemeClr val="accent2"/>
                  </a:outerShdw>
                </a:effectLst>
              </a:rPr>
            </a:br>
            <a:r>
              <a:rPr lang="fr" sz="5400" b="1" dirty="0">
                <a:ln w="6600">
                  <a:solidFill>
                    <a:schemeClr val="accent2"/>
                  </a:solidFill>
                  <a:prstDash val="solid"/>
                </a:ln>
                <a:solidFill>
                  <a:srgbClr val="FFFFFF"/>
                </a:solidFill>
                <a:effectLst>
                  <a:outerShdw dist="38100" dir="2700000" algn="tl" rotWithShape="0">
                    <a:schemeClr val="accent2"/>
                  </a:outerShdw>
                </a:effectLst>
              </a:rPr>
              <a:t>VÉCUE </a:t>
            </a:r>
            <a:br>
              <a:rPr lang="fr" sz="5400" b="1" dirty="0">
                <a:ln w="6600">
                  <a:solidFill>
                    <a:schemeClr val="accent2"/>
                  </a:solidFill>
                  <a:prstDash val="solid"/>
                </a:ln>
                <a:solidFill>
                  <a:srgbClr val="FFFFFF"/>
                </a:solidFill>
                <a:effectLst>
                  <a:outerShdw dist="38100" dir="2700000" algn="tl" rotWithShape="0">
                    <a:schemeClr val="accent2"/>
                  </a:outerShdw>
                </a:effectLst>
              </a:rPr>
            </a:br>
            <a:r>
              <a:rPr lang="fr" sz="5400" b="1" dirty="0">
                <a:ln w="6600">
                  <a:solidFill>
                    <a:schemeClr val="accent2"/>
                  </a:solidFill>
                  <a:prstDash val="solid"/>
                </a:ln>
                <a:solidFill>
                  <a:srgbClr val="FFFFFF"/>
                </a:solidFill>
                <a:effectLst>
                  <a:outerShdw dist="38100" dir="2700000" algn="tl" rotWithShape="0">
                    <a:schemeClr val="accent2"/>
                  </a:outerShdw>
                </a:effectLst>
              </a:rPr>
              <a:t>+</a:t>
            </a:r>
            <a:br>
              <a:rPr lang="fr" sz="5400" b="1" dirty="0">
                <a:ln w="6600">
                  <a:solidFill>
                    <a:schemeClr val="accent2"/>
                  </a:solidFill>
                  <a:prstDash val="solid"/>
                </a:ln>
                <a:solidFill>
                  <a:srgbClr val="FFFFFF"/>
                </a:solidFill>
                <a:effectLst>
                  <a:outerShdw dist="38100" dir="2700000" algn="tl" rotWithShape="0">
                    <a:schemeClr val="accent2"/>
                  </a:outerShdw>
                </a:effectLst>
              </a:rPr>
            </a:br>
            <a:r>
              <a:rPr lang="fr" sz="5400" b="1" dirty="0">
                <a:ln w="6600">
                  <a:solidFill>
                    <a:schemeClr val="accent2"/>
                  </a:solidFill>
                  <a:prstDash val="solid"/>
                </a:ln>
                <a:solidFill>
                  <a:srgbClr val="FFFFFF"/>
                </a:solidFill>
                <a:effectLst>
                  <a:outerShdw dist="38100" dir="2700000" algn="tl" rotWithShape="0">
                    <a:schemeClr val="accent2"/>
                  </a:outerShdw>
                </a:effectLst>
              </a:rPr>
              <a:t> EXPÉRIENCE</a:t>
            </a:r>
          </a:p>
        </p:txBody>
      </p:sp>
    </p:spTree>
    <p:extLst>
      <p:ext uri="{BB962C8B-B14F-4D97-AF65-F5344CB8AC3E}">
        <p14:creationId xmlns:p14="http://schemas.microsoft.com/office/powerpoint/2010/main" val="337083910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E88629-0D89-4AD5-9C1F-2EBE7E713E76}"/>
              </a:ext>
            </a:extLst>
          </p:cNvPr>
          <p:cNvSpPr>
            <a:spLocks noGrp="1"/>
          </p:cNvSpPr>
          <p:nvPr>
            <p:ph type="body" sz="quarter" idx="15"/>
            <p:custDataLst>
              <p:tags r:id="rId1"/>
            </p:custDataLst>
          </p:nvPr>
        </p:nvSpPr>
        <p:spPr>
          <a:xfrm>
            <a:off x="571313" y="493160"/>
            <a:ext cx="10978262" cy="1083096"/>
          </a:xfrm>
        </p:spPr>
        <p:txBody>
          <a:bodyPr>
            <a:noAutofit/>
          </a:bodyPr>
          <a:lstStyle/>
          <a:p>
            <a:pPr algn="r" rtl="0"/>
            <a:r>
              <a:rPr lang="fr" sz="3600" b="1" i="0" u="none" strike="noStrike">
                <a:highlight>
                  <a:srgbClr val="000000">
                    <a:alpha val="0"/>
                  </a:srgbClr>
                </a:highlight>
                <a:latin typeface="Calibri"/>
              </a:rPr>
              <a:t>La valeur ajoutée des défenseurs des migrants</a:t>
            </a:r>
          </a:p>
          <a:p>
            <a:endParaRPr lang="en-GB"/>
          </a:p>
        </p:txBody>
      </p:sp>
      <p:sp>
        <p:nvSpPr>
          <p:cNvPr id="3" name="Text Placeholder 2">
            <a:extLst>
              <a:ext uri="{FF2B5EF4-FFF2-40B4-BE49-F238E27FC236}">
                <a16:creationId xmlns:a16="http://schemas.microsoft.com/office/drawing/2014/main" id="{BA7622BA-C741-4C89-8FAC-D69FA9953F3B}"/>
              </a:ext>
            </a:extLst>
          </p:cNvPr>
          <p:cNvSpPr>
            <a:spLocks noGrp="1"/>
          </p:cNvSpPr>
          <p:nvPr>
            <p:ph type="body" sz="quarter" idx="16"/>
            <p:custDataLst>
              <p:tags r:id="rId2"/>
            </p:custDataLst>
          </p:nvPr>
        </p:nvSpPr>
        <p:spPr>
          <a:xfrm>
            <a:off x="6060444" y="1576256"/>
            <a:ext cx="5453575" cy="4038015"/>
          </a:xfrm>
        </p:spPr>
        <p:txBody>
          <a:bodyPr>
            <a:noAutofit/>
          </a:bodyPr>
          <a:lstStyle/>
          <a:p>
            <a:pPr rtl="0"/>
            <a:r>
              <a:rPr lang="fr" sz="3000" b="0" i="0" u="none" strike="noStrike">
                <a:highlight>
                  <a:srgbClr val="000000">
                    <a:alpha val="0"/>
                  </a:srgbClr>
                </a:highlight>
                <a:latin typeface="Calibri"/>
              </a:rPr>
              <a:t>Nouvelles perspectives </a:t>
            </a:r>
          </a:p>
          <a:p>
            <a:endParaRPr lang="en-GB" sz="3000"/>
          </a:p>
          <a:p>
            <a:pPr rtl="0"/>
            <a:r>
              <a:rPr lang="fr" sz="2400" b="0" i="0" u="none" strike="noStrike">
                <a:highlight>
                  <a:srgbClr val="000000">
                    <a:alpha val="0"/>
                  </a:srgbClr>
                </a:highlight>
                <a:latin typeface="Calibri"/>
              </a:rPr>
              <a:t>de remettre en question les discours et les récits dominants sur les migrants dans les sphères publiques et politiques.</a:t>
            </a:r>
          </a:p>
          <a:p>
            <a:endParaRPr lang="en-GB"/>
          </a:p>
          <a:p>
            <a:pPr rtl="0"/>
            <a:r>
              <a:rPr lang="fr" sz="2400" b="0" i="0" u="none" strike="noStrike">
                <a:highlight>
                  <a:srgbClr val="000000">
                    <a:alpha val="0"/>
                  </a:srgbClr>
                </a:highlight>
                <a:latin typeface="Calibri"/>
              </a:rPr>
              <a:t>Les défenseurs des migrants s'efforcent de se présenter et de présenter les autres comme des exemples positifs de migrants qui refusent le récit imposé des "migrants en tant que victimes".</a:t>
            </a:r>
          </a:p>
        </p:txBody>
      </p:sp>
      <p:sp>
        <p:nvSpPr>
          <p:cNvPr id="4" name="Rectangle 3">
            <a:extLst>
              <a:ext uri="{FF2B5EF4-FFF2-40B4-BE49-F238E27FC236}">
                <a16:creationId xmlns:a16="http://schemas.microsoft.com/office/drawing/2014/main" id="{85BAFF76-DA15-4FB6-929D-B030A2294364}"/>
              </a:ext>
            </a:extLst>
          </p:cNvPr>
          <p:cNvSpPr/>
          <p:nvPr>
            <p:custDataLst>
              <p:tags r:id="rId3"/>
            </p:custDataLst>
          </p:nvPr>
        </p:nvSpPr>
        <p:spPr>
          <a:xfrm>
            <a:off x="724721" y="1576256"/>
            <a:ext cx="4531558" cy="4247317"/>
          </a:xfrm>
          <a:prstGeom prst="rect">
            <a:avLst/>
          </a:prstGeom>
          <a:noFill/>
        </p:spPr>
        <p:txBody>
          <a:bodyPr wrap="none" lIns="91440" tIns="45720" rIns="91440" bIns="45720">
            <a:noAutofit/>
          </a:bodyPr>
          <a:lstStyle/>
          <a:p>
            <a:pPr algn="ctr" rtl="0"/>
            <a: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LUTTER CONTRE LES </a:t>
            </a:r>
            <a:b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RÉCITS</a:t>
            </a:r>
            <a:b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NÉGATIFS </a:t>
            </a:r>
            <a:b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ET LA </a:t>
            </a:r>
            <a:b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VICTIMISATION</a:t>
            </a:r>
          </a:p>
        </p:txBody>
      </p:sp>
    </p:spTree>
    <p:extLst>
      <p:ext uri="{BB962C8B-B14F-4D97-AF65-F5344CB8AC3E}">
        <p14:creationId xmlns:p14="http://schemas.microsoft.com/office/powerpoint/2010/main" val="4060481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C8F96E-2CA6-428F-B893-6528E6F734BE}"/>
              </a:ext>
            </a:extLst>
          </p:cNvPr>
          <p:cNvSpPr>
            <a:spLocks noGrp="1"/>
          </p:cNvSpPr>
          <p:nvPr>
            <p:ph type="body" sz="quarter" idx="15"/>
            <p:custDataLst>
              <p:tags r:id="rId1"/>
            </p:custDataLst>
          </p:nvPr>
        </p:nvSpPr>
        <p:spPr>
          <a:xfrm>
            <a:off x="571313" y="526410"/>
            <a:ext cx="10978262" cy="1083096"/>
          </a:xfrm>
        </p:spPr>
        <p:txBody>
          <a:bodyPr>
            <a:noAutofit/>
          </a:bodyPr>
          <a:lstStyle/>
          <a:p>
            <a:pPr rtl="0"/>
            <a:r>
              <a:rPr lang="fr" sz="3600" b="1" i="0" u="none" strike="noStrike">
                <a:highlight>
                  <a:srgbClr val="000000">
                    <a:alpha val="0"/>
                  </a:srgbClr>
                </a:highlight>
                <a:latin typeface="Calibri"/>
              </a:rPr>
              <a:t>La valeur ajoutée des défenseurs des migrants</a:t>
            </a:r>
          </a:p>
          <a:p>
            <a:endParaRPr lang="en-GB"/>
          </a:p>
        </p:txBody>
      </p:sp>
      <p:sp>
        <p:nvSpPr>
          <p:cNvPr id="3" name="Text Placeholder 2">
            <a:extLst>
              <a:ext uri="{FF2B5EF4-FFF2-40B4-BE49-F238E27FC236}">
                <a16:creationId xmlns:a16="http://schemas.microsoft.com/office/drawing/2014/main" id="{76F8F77C-ED7B-4A15-A64C-D6FFEDA39DF0}"/>
              </a:ext>
            </a:extLst>
          </p:cNvPr>
          <p:cNvSpPr>
            <a:spLocks noGrp="1"/>
          </p:cNvSpPr>
          <p:nvPr>
            <p:ph type="body" sz="quarter" idx="16"/>
            <p:custDataLst>
              <p:tags r:id="rId2"/>
            </p:custDataLst>
          </p:nvPr>
        </p:nvSpPr>
        <p:spPr>
          <a:xfrm>
            <a:off x="571313" y="1609506"/>
            <a:ext cx="5347349" cy="4495851"/>
          </a:xfrm>
        </p:spPr>
        <p:txBody>
          <a:bodyPr>
            <a:noAutofit/>
          </a:bodyPr>
          <a:lstStyle/>
          <a:p>
            <a:pPr algn="r" rtl="0"/>
            <a:r>
              <a:rPr lang="fr" sz="3000" b="0" i="0" u="none" strike="noStrike">
                <a:highlight>
                  <a:srgbClr val="000000">
                    <a:alpha val="0"/>
                  </a:srgbClr>
                </a:highlight>
                <a:latin typeface="Calibri"/>
              </a:rPr>
              <a:t>Reconnecter les décideurs politiques avec les migrants</a:t>
            </a:r>
          </a:p>
          <a:p>
            <a:pPr algn="r"/>
            <a:endParaRPr lang="en-GB" sz="3000">
              <a:latin typeface="Arial" panose="020B0604020202020204" pitchFamily="34" charset="0"/>
            </a:endParaRPr>
          </a:p>
          <a:p>
            <a:pPr algn="r" rtl="0"/>
            <a:r>
              <a:rPr lang="fr" sz="2400" b="0" i="0" u="none" strike="noStrike">
                <a:highlight>
                  <a:srgbClr val="000000">
                    <a:alpha val="0"/>
                  </a:srgbClr>
                </a:highlight>
                <a:latin typeface="Calibri"/>
              </a:rPr>
              <a:t>Chaque fois que les défenseurs des migrants sont entendus et se manifestent, le fossé entre les politiques et la réalité se réduit un peu plus. </a:t>
            </a:r>
          </a:p>
          <a:p>
            <a:pPr algn="r" rtl="0"/>
            <a:r>
              <a:rPr lang="fr" sz="2400" b="0" i="0" u="none" strike="noStrike">
                <a:highlight>
                  <a:srgbClr val="000000">
                    <a:alpha val="0"/>
                  </a:srgbClr>
                </a:highlight>
                <a:latin typeface="Calibri"/>
              </a:rPr>
              <a:t>En réalité, il faut que les migrants participent davantage à l'élaboration des politiques et le plaidoyer est un outil pour y parvenir. </a:t>
            </a:r>
            <a:endParaRPr lang="en-GB"/>
          </a:p>
        </p:txBody>
      </p:sp>
      <p:sp>
        <p:nvSpPr>
          <p:cNvPr id="4" name="Rectangle 3">
            <a:extLst>
              <a:ext uri="{FF2B5EF4-FFF2-40B4-BE49-F238E27FC236}">
                <a16:creationId xmlns:a16="http://schemas.microsoft.com/office/drawing/2014/main" id="{3BF6A543-E6C2-4A98-A90C-7727AFFA7E88}"/>
              </a:ext>
            </a:extLst>
          </p:cNvPr>
          <p:cNvSpPr/>
          <p:nvPr>
            <p:custDataLst>
              <p:tags r:id="rId3"/>
            </p:custDataLst>
          </p:nvPr>
        </p:nvSpPr>
        <p:spPr>
          <a:xfrm>
            <a:off x="6447251" y="1253277"/>
            <a:ext cx="5548698" cy="5078313"/>
          </a:xfrm>
          <a:prstGeom prst="rect">
            <a:avLst/>
          </a:prstGeom>
          <a:noFill/>
        </p:spPr>
        <p:txBody>
          <a:bodyPr wrap="none" lIns="91440" tIns="45720" rIns="91440" bIns="45720">
            <a:noAutofit/>
          </a:bodyPr>
          <a:lstStyle/>
          <a:p>
            <a:pPr algn="ctr" rtl="0"/>
            <a: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t>UN PAS EN </a:t>
            </a:r>
            <a:b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br>
            <a: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t>AVANT VERS LA</a:t>
            </a:r>
            <a:b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br>
            <a: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t> PARTICIPATION </a:t>
            </a:r>
            <a:b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br>
            <a: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t>À LA </a:t>
            </a:r>
            <a:b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br>
            <a: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t>CONCEPTION DES </a:t>
            </a:r>
            <a:b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br>
            <a:r>
              <a:rPr lang="fr" sz="5400" b="1" spc="50" dirty="0">
                <a:ln w="9525" cmpd="sng">
                  <a:solidFill>
                    <a:srgbClr val="A6377D"/>
                  </a:solidFill>
                  <a:prstDash val="solid"/>
                </a:ln>
                <a:solidFill>
                  <a:srgbClr val="70AD47">
                    <a:tint val="1000"/>
                  </a:srgbClr>
                </a:solidFill>
                <a:effectLst>
                  <a:glow rad="38100">
                    <a:schemeClr val="accent1">
                      <a:alpha val="40000"/>
                    </a:schemeClr>
                  </a:glow>
                </a:effectLst>
              </a:rPr>
              <a:t>POLITIQUES</a:t>
            </a:r>
          </a:p>
        </p:txBody>
      </p:sp>
    </p:spTree>
    <p:extLst>
      <p:ext uri="{BB962C8B-B14F-4D97-AF65-F5344CB8AC3E}">
        <p14:creationId xmlns:p14="http://schemas.microsoft.com/office/powerpoint/2010/main" val="1403367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B14854-F636-4FDE-A84C-82328047D386}"/>
              </a:ext>
            </a:extLst>
          </p:cNvPr>
          <p:cNvSpPr>
            <a:spLocks noGrp="1"/>
          </p:cNvSpPr>
          <p:nvPr>
            <p:ph type="body" sz="quarter" idx="13"/>
            <p:custDataLst>
              <p:tags r:id="rId1"/>
            </p:custDataLst>
          </p:nvPr>
        </p:nvSpPr>
        <p:spPr>
          <a:xfrm>
            <a:off x="357430" y="1435885"/>
            <a:ext cx="7667478" cy="4493975"/>
          </a:xfrm>
        </p:spPr>
        <p:txBody>
          <a:bodyPr>
            <a:noAutofit/>
          </a:bodyPr>
          <a:lstStyle/>
          <a:p>
            <a:pPr marL="342900" indent="-342900" algn="l" rtl="0">
              <a:buFont typeface="Wingdings" panose="05000000000000000000" pitchFamily="2" charset="2"/>
              <a:buChar char="ü"/>
            </a:pPr>
            <a:r>
              <a:rPr lang="fr" sz="2400" b="0" i="0" u="none" strike="noStrike" dirty="0">
                <a:highlight>
                  <a:srgbClr val="000000">
                    <a:alpha val="0"/>
                  </a:srgbClr>
                </a:highlight>
                <a:latin typeface="Calibri"/>
              </a:rPr>
              <a:t>Sajjad Hussain est né au Pakistan mais vit en Irlande depuis près de 20 ans. Il est venu en Irlande avec un permis de travail et s'est installé à Roscommon.</a:t>
            </a:r>
          </a:p>
          <a:p>
            <a:pPr marL="342900" indent="-342900" algn="l" rtl="0">
              <a:buFont typeface="Wingdings" panose="05000000000000000000" pitchFamily="2" charset="2"/>
              <a:buChar char="ü"/>
            </a:pPr>
            <a:r>
              <a:rPr lang="fr" sz="2400" b="0" i="0" u="none" strike="noStrike" dirty="0">
                <a:highlight>
                  <a:srgbClr val="000000">
                    <a:alpha val="0"/>
                  </a:srgbClr>
                </a:highlight>
                <a:latin typeface="Calibri"/>
              </a:rPr>
              <a:t>En 2018, il a été l'une des quatre personnes de Ballaghaderreen à accepter un prix Community People of the Year en reconnaissance de la réponse de la ville à l'arrivée des réfugiés de Syrie.</a:t>
            </a:r>
          </a:p>
          <a:p>
            <a:pPr marL="342900" indent="-342900" algn="l" rtl="0">
              <a:buFont typeface="Wingdings" panose="05000000000000000000" pitchFamily="2" charset="2"/>
              <a:buChar char="ü"/>
            </a:pPr>
            <a:r>
              <a:rPr lang="fr" sz="2400" b="0" i="0" u="none" strike="noStrike" dirty="0">
                <a:highlight>
                  <a:srgbClr val="000000">
                    <a:alpha val="0"/>
                  </a:srgbClr>
                </a:highlight>
                <a:latin typeface="Calibri"/>
              </a:rPr>
              <a:t>Citoyen actif dans sa communauté, Sajjad s'est impliqué dans le comité Tidy Towns, l'organisation de jeunesse Foróige et a également fondé le club de cricket local.</a:t>
            </a:r>
          </a:p>
          <a:p>
            <a:pPr marL="342900" indent="-342900" algn="l" rtl="0">
              <a:buFont typeface="Wingdings" panose="05000000000000000000" pitchFamily="2" charset="2"/>
              <a:buChar char="ü"/>
            </a:pPr>
            <a:r>
              <a:rPr lang="fr" sz="2400" b="0" i="0" u="none" strike="noStrike" dirty="0">
                <a:highlight>
                  <a:srgbClr val="000000">
                    <a:alpha val="0"/>
                  </a:srgbClr>
                </a:highlight>
                <a:latin typeface="Calibri"/>
              </a:rPr>
              <a:t>En 2019, Hussain s'est présenté aux élections locales de Roscommon. </a:t>
            </a:r>
          </a:p>
        </p:txBody>
      </p:sp>
      <p:pic>
        <p:nvPicPr>
          <p:cNvPr id="6" name="Picture 4" descr="Image may contain: 1 person, smiling">
            <a:extLst>
              <a:ext uri="{FF2B5EF4-FFF2-40B4-BE49-F238E27FC236}">
                <a16:creationId xmlns:a16="http://schemas.microsoft.com/office/drawing/2014/main" id="{8805060B-F7A7-4C48-9A1E-20A6320C08F1}"/>
              </a:ext>
            </a:extLst>
          </p:cNvPr>
          <p:cNvPicPr>
            <a:picLocks noChangeAspect="1" noChangeArrowheads="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bwMode="auto">
          <a:xfrm>
            <a:off x="8375551" y="3263295"/>
            <a:ext cx="2941849" cy="2960146"/>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E68F99-232E-4B2D-9EA0-E27A135F89DE}"/>
              </a:ext>
            </a:extLst>
          </p:cNvPr>
          <p:cNvSpPr txBox="1"/>
          <p:nvPr>
            <p:custDataLst>
              <p:tags r:id="rId3"/>
            </p:custDataLst>
          </p:nvPr>
        </p:nvSpPr>
        <p:spPr>
          <a:xfrm>
            <a:off x="2289306" y="435439"/>
            <a:ext cx="10744201" cy="553998"/>
          </a:xfrm>
          <a:prstGeom prst="rect">
            <a:avLst/>
          </a:prstGeom>
          <a:noFill/>
        </p:spPr>
        <p:txBody>
          <a:bodyPr wrap="square">
            <a:noAutofit/>
          </a:bodyPr>
          <a:lstStyle/>
          <a:p>
            <a:pPr rtl="0"/>
            <a:r>
              <a:rPr lang="fr" sz="3000" b="1" i="0" u="none" strike="noStrike">
                <a:solidFill>
                  <a:srgbClr val="FFFFFF"/>
                </a:solidFill>
                <a:highlight>
                  <a:srgbClr val="000000">
                    <a:alpha val="0"/>
                  </a:srgbClr>
                </a:highlight>
                <a:latin typeface="Calibri"/>
              </a:rPr>
              <a:t>Sajjad Hussain (migrant pakistanais) Ballaghaderreen, Irlande</a:t>
            </a:r>
          </a:p>
        </p:txBody>
      </p:sp>
      <p:sp>
        <p:nvSpPr>
          <p:cNvPr id="9" name="Rectangle 8">
            <a:extLst>
              <a:ext uri="{FF2B5EF4-FFF2-40B4-BE49-F238E27FC236}">
                <a16:creationId xmlns:a16="http://schemas.microsoft.com/office/drawing/2014/main" id="{E46C2AA9-DDB9-45F6-957F-2F8C6C508CEE}"/>
              </a:ext>
            </a:extLst>
          </p:cNvPr>
          <p:cNvSpPr/>
          <p:nvPr>
            <p:custDataLst>
              <p:tags r:id="rId4"/>
            </p:custDataLst>
          </p:nvPr>
        </p:nvSpPr>
        <p:spPr>
          <a:xfrm>
            <a:off x="7922982" y="1345492"/>
            <a:ext cx="3846986" cy="1938992"/>
          </a:xfrm>
          <a:prstGeom prst="rect">
            <a:avLst/>
          </a:prstGeom>
          <a:solidFill>
            <a:srgbClr val="F6BC67"/>
          </a:solidFill>
          <a:ln>
            <a:solidFill>
              <a:srgbClr val="F6BC67"/>
            </a:solidFill>
          </a:ln>
        </p:spPr>
        <p:txBody>
          <a:bodyPr wrap="square">
            <a:noAutofit/>
          </a:bodyPr>
          <a:lstStyle/>
          <a:p>
            <a:pPr rtl="0"/>
            <a:r>
              <a:rPr lang="fr" sz="2700" b="1" i="0" u="none" strike="noStrike" dirty="0">
                <a:solidFill>
                  <a:srgbClr val="FFFFFF"/>
                </a:solidFill>
                <a:highlight>
                  <a:srgbClr val="F6BC67"/>
                </a:highlight>
                <a:latin typeface="Calibri"/>
              </a:rPr>
              <a:t>Rencontrons-nous :</a:t>
            </a:r>
          </a:p>
          <a:p>
            <a:pPr rtl="0"/>
            <a:r>
              <a:rPr lang="fr" sz="2700" b="0" i="0" u="none" strike="noStrike" dirty="0">
                <a:solidFill>
                  <a:srgbClr val="FFFFFF"/>
                </a:solidFill>
                <a:highlight>
                  <a:srgbClr val="000000">
                    <a:alpha val="0"/>
                  </a:srgbClr>
                </a:highlight>
                <a:latin typeface="Calibri"/>
              </a:rPr>
              <a:t>Citoyen actif</a:t>
            </a:r>
            <a:endParaRPr lang="en-IE" sz="2700" dirty="0">
              <a:solidFill>
                <a:schemeClr val="bg1"/>
              </a:solidFill>
              <a:highlight>
                <a:srgbClr val="B6BD00"/>
              </a:highlight>
            </a:endParaRPr>
          </a:p>
        </p:txBody>
      </p:sp>
      <p:sp>
        <p:nvSpPr>
          <p:cNvPr id="11" name="TextBox 10">
            <a:extLst>
              <a:ext uri="{FF2B5EF4-FFF2-40B4-BE49-F238E27FC236}">
                <a16:creationId xmlns:a16="http://schemas.microsoft.com/office/drawing/2014/main" id="{0481691E-EEB5-49EA-843F-56F7C426A798}"/>
              </a:ext>
            </a:extLst>
          </p:cNvPr>
          <p:cNvSpPr txBox="1"/>
          <p:nvPr>
            <p:custDataLst>
              <p:tags r:id="rId5"/>
            </p:custDataLst>
          </p:nvPr>
        </p:nvSpPr>
        <p:spPr>
          <a:xfrm>
            <a:off x="606684" y="6180690"/>
            <a:ext cx="10978631" cy="307777"/>
          </a:xfrm>
          <a:prstGeom prst="rect">
            <a:avLst/>
          </a:prstGeom>
          <a:noFill/>
        </p:spPr>
        <p:txBody>
          <a:bodyPr wrap="square">
            <a:noAutofit/>
          </a:bodyPr>
          <a:lstStyle/>
          <a:p>
            <a:pPr rtl="0"/>
            <a:r>
              <a:rPr lang="fr" sz="1400" b="0" i="0" u="none" strike="noStrike">
                <a:solidFill>
                  <a:srgbClr val="FFFFFF"/>
                </a:solidFill>
                <a:highlight>
                  <a:srgbClr val="000000">
                    <a:alpha val="0"/>
                  </a:srgbClr>
                </a:highlight>
                <a:latin typeface="Calibri"/>
              </a:rPr>
              <a:t>Plus d'informations : </a:t>
            </a:r>
            <a:r>
              <a:rPr lang="fr" sz="1400" b="0" i="0" u="none" strike="noStrike">
                <a:solidFill>
                  <a:srgbClr val="FFFFFF"/>
                </a:solidFill>
                <a:highlight>
                  <a:srgbClr val="000000">
                    <a:alpha val="0"/>
                  </a:srgbClr>
                </a:highlight>
                <a:latin typeface="Calibri"/>
                <a:hlinkClick r:id="rId9">
                  <a:extLst>
                    <a:ext uri="{A12FA001-AC4F-418D-AE19-62706E023703}">
                      <ahyp:hlinkClr xmlns:ahyp="http://schemas.microsoft.com/office/drawing/2018/hyperlinkcolor" val="tx"/>
                    </a:ext>
                  </a:extLst>
                </a:hlinkClick>
              </a:rPr>
              <a:t>https://www.irishtimes.com/news/politics/barber-hopes-to-emerge-a-cut-above-in-roscommon-council-election-1.3797201</a:t>
            </a:r>
            <a:r>
              <a:rPr lang="fr" sz="1400" b="0" i="0" u="none" strike="noStrike">
                <a:solidFill>
                  <a:srgbClr val="FFFFFF"/>
                </a:solidFill>
                <a:highlight>
                  <a:srgbClr val="000000">
                    <a:alpha val="0"/>
                  </a:srgbClr>
                </a:highlight>
                <a:latin typeface="Calibri"/>
              </a:rPr>
              <a:t> </a:t>
            </a:r>
          </a:p>
        </p:txBody>
      </p:sp>
      <p:sp>
        <p:nvSpPr>
          <p:cNvPr id="2" name="TextBox 1">
            <a:extLst>
              <a:ext uri="{FF2B5EF4-FFF2-40B4-BE49-F238E27FC236}">
                <a16:creationId xmlns:a16="http://schemas.microsoft.com/office/drawing/2014/main" id="{9A4DDFF0-7BCD-4C8A-BB77-54307B049F66}"/>
              </a:ext>
            </a:extLst>
          </p:cNvPr>
          <p:cNvSpPr txBox="1"/>
          <p:nvPr>
            <p:custDataLst>
              <p:tags r:id="rId6"/>
            </p:custDataLst>
          </p:nvPr>
        </p:nvSpPr>
        <p:spPr>
          <a:xfrm>
            <a:off x="0" y="27082"/>
            <a:ext cx="1672683" cy="1200329"/>
          </a:xfrm>
          <a:prstGeom prst="rect">
            <a:avLst/>
          </a:prstGeom>
          <a:solidFill>
            <a:srgbClr val="F6BC67"/>
          </a:solidFill>
        </p:spPr>
        <p:txBody>
          <a:bodyPr wrap="square" rtlCol="0">
            <a:noAutofit/>
          </a:bodyPr>
          <a:lstStyle/>
          <a:p>
            <a:pPr rtl="0"/>
            <a:r>
              <a:rPr lang="fr" sz="3600" b="1" i="0" u="none" strike="noStrike">
                <a:solidFill>
                  <a:srgbClr val="FFFFFF"/>
                </a:solidFill>
                <a:highlight>
                  <a:srgbClr val="000000">
                    <a:alpha val="0"/>
                  </a:srgbClr>
                </a:highlight>
                <a:latin typeface="Calibri"/>
              </a:rPr>
              <a:t>ÉTUDE DE CAS</a:t>
            </a:r>
            <a:endParaRPr lang="en-US" sz="3600" b="1">
              <a:solidFill>
                <a:schemeClr val="bg1"/>
              </a:solidFill>
            </a:endParaRPr>
          </a:p>
        </p:txBody>
      </p:sp>
    </p:spTree>
    <p:extLst>
      <p:ext uri="{BB962C8B-B14F-4D97-AF65-F5344CB8AC3E}">
        <p14:creationId xmlns:p14="http://schemas.microsoft.com/office/powerpoint/2010/main" val="272140601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257CB6-48B2-43FC-875D-92885CCEDECF}"/>
              </a:ext>
            </a:extLst>
          </p:cNvPr>
          <p:cNvSpPr>
            <a:spLocks noGrp="1"/>
          </p:cNvSpPr>
          <p:nvPr>
            <p:ph type="body" sz="quarter" idx="13"/>
            <p:custDataLst>
              <p:tags r:id="rId1"/>
            </p:custDataLst>
          </p:nvPr>
        </p:nvSpPr>
        <p:spPr>
          <a:xfrm>
            <a:off x="3741422" y="3120155"/>
            <a:ext cx="4709155" cy="1515642"/>
          </a:xfrm>
        </p:spPr>
        <p:txBody>
          <a:bodyPr>
            <a:noAutofit/>
          </a:bodyPr>
          <a:lstStyle/>
          <a:p>
            <a:pPr rtl="0"/>
            <a:r>
              <a:rPr lang="fr" sz="3600" b="1" i="0" u="none" strike="noStrike">
                <a:highlight>
                  <a:srgbClr val="000000">
                    <a:alpha val="0"/>
                  </a:srgbClr>
                </a:highlight>
                <a:latin typeface="Calibri"/>
              </a:rPr>
              <a:t>Quelles sont les compétences nécessaires pour être un bon défenseur ?</a:t>
            </a:r>
          </a:p>
        </p:txBody>
      </p:sp>
      <p:grpSp>
        <p:nvGrpSpPr>
          <p:cNvPr id="3" name="Google Shape;534;p39">
            <a:extLst>
              <a:ext uri="{FF2B5EF4-FFF2-40B4-BE49-F238E27FC236}">
                <a16:creationId xmlns:a16="http://schemas.microsoft.com/office/drawing/2014/main" id="{3853DA0A-E7C2-43D8-A60E-F8E8DD53F627}"/>
              </a:ext>
            </a:extLst>
          </p:cNvPr>
          <p:cNvGrpSpPr/>
          <p:nvPr>
            <p:custDataLst>
              <p:tags r:id="rId2"/>
            </p:custDataLst>
          </p:nvPr>
        </p:nvGrpSpPr>
        <p:grpSpPr>
          <a:xfrm>
            <a:off x="5509761" y="1924819"/>
            <a:ext cx="1172476" cy="829232"/>
            <a:chOff x="4595425" y="1707325"/>
            <a:chExt cx="470075" cy="288625"/>
          </a:xfrm>
        </p:grpSpPr>
        <p:sp>
          <p:nvSpPr>
            <p:cNvPr id="4" name="Google Shape;535;p39">
              <a:extLst>
                <a:ext uri="{FF2B5EF4-FFF2-40B4-BE49-F238E27FC236}">
                  <a16:creationId xmlns:a16="http://schemas.microsoft.com/office/drawing/2014/main" id="{1F860F74-D9E6-4E8B-AF79-275F06D87B14}"/>
                </a:ext>
              </a:extLst>
            </p:cNvPr>
            <p:cNvSpPr/>
            <p:nvPr>
              <p:custDataLst>
                <p:tags r:id="rId3"/>
              </p:custDataLst>
            </p:nvPr>
          </p:nvSpPr>
          <p:spPr>
            <a:xfrm>
              <a:off x="4809750" y="1707325"/>
              <a:ext cx="41425" cy="41425"/>
            </a:xfrm>
            <a:custGeom>
              <a:avLst/>
              <a:gdLst/>
              <a:ahLst/>
              <a:cxnLst/>
              <a:rect l="l" t="t" r="r" b="b"/>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536;p39">
              <a:extLst>
                <a:ext uri="{FF2B5EF4-FFF2-40B4-BE49-F238E27FC236}">
                  <a16:creationId xmlns:a16="http://schemas.microsoft.com/office/drawing/2014/main" id="{B5210B1B-44A2-44C0-B10C-9BFA2C815AE5}"/>
                </a:ext>
              </a:extLst>
            </p:cNvPr>
            <p:cNvSpPr/>
            <p:nvPr>
              <p:custDataLst>
                <p:tags r:id="rId4"/>
              </p:custDataLst>
            </p:nvPr>
          </p:nvSpPr>
          <p:spPr>
            <a:xfrm>
              <a:off x="502407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37;p39">
              <a:extLst>
                <a:ext uri="{FF2B5EF4-FFF2-40B4-BE49-F238E27FC236}">
                  <a16:creationId xmlns:a16="http://schemas.microsoft.com/office/drawing/2014/main" id="{086605EF-BCF2-418F-A5DC-A9A39EA9DC4D}"/>
                </a:ext>
              </a:extLst>
            </p:cNvPr>
            <p:cNvSpPr/>
            <p:nvPr>
              <p:custDataLst>
                <p:tags r:id="rId5"/>
              </p:custDataLst>
            </p:nvPr>
          </p:nvSpPr>
          <p:spPr>
            <a:xfrm>
              <a:off x="4628900" y="1760300"/>
              <a:ext cx="403100" cy="177825"/>
            </a:xfrm>
            <a:custGeom>
              <a:avLst/>
              <a:gdLst/>
              <a:ahLst/>
              <a:cxnLst/>
              <a:rect l="l" t="t" r="r" b="b"/>
              <a:pathLst>
                <a:path w="16124" h="7112"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538;p39">
              <a:extLst>
                <a:ext uri="{FF2B5EF4-FFF2-40B4-BE49-F238E27FC236}">
                  <a16:creationId xmlns:a16="http://schemas.microsoft.com/office/drawing/2014/main" id="{465173AF-3F1F-45FB-9FBC-64DDE8085CB3}"/>
                </a:ext>
              </a:extLst>
            </p:cNvPr>
            <p:cNvSpPr/>
            <p:nvPr>
              <p:custDataLst>
                <p:tags r:id="rId6"/>
              </p:custDataLst>
            </p:nvPr>
          </p:nvSpPr>
          <p:spPr>
            <a:xfrm>
              <a:off x="4595425" y="1761525"/>
              <a:ext cx="41425" cy="41425"/>
            </a:xfrm>
            <a:custGeom>
              <a:avLst/>
              <a:gdLst/>
              <a:ahLst/>
              <a:cxnLst/>
              <a:rect l="l" t="t" r="r" b="b"/>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39;p39">
              <a:extLst>
                <a:ext uri="{FF2B5EF4-FFF2-40B4-BE49-F238E27FC236}">
                  <a16:creationId xmlns:a16="http://schemas.microsoft.com/office/drawing/2014/main" id="{E1EF8AF1-0ADB-4464-8733-17860D0E28A7}"/>
                </a:ext>
              </a:extLst>
            </p:cNvPr>
            <p:cNvSpPr/>
            <p:nvPr>
              <p:custDataLst>
                <p:tags r:id="rId7"/>
              </p:custDataLst>
            </p:nvPr>
          </p:nvSpPr>
          <p:spPr>
            <a:xfrm>
              <a:off x="4667275" y="1951475"/>
              <a:ext cx="326375" cy="44475"/>
            </a:xfrm>
            <a:custGeom>
              <a:avLst/>
              <a:gdLst/>
              <a:ahLst/>
              <a:cxnLst/>
              <a:rect l="l" t="t" r="r" b="b"/>
              <a:pathLst>
                <a:path w="13054"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7844784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FC351-F6B5-427E-B814-86C447681142}"/>
              </a:ext>
            </a:extLst>
          </p:cNvPr>
          <p:cNvSpPr>
            <a:spLocks noGrp="1"/>
          </p:cNvSpPr>
          <p:nvPr>
            <p:ph type="body" sz="quarter" idx="13"/>
          </p:nvPr>
        </p:nvSpPr>
        <p:spPr/>
        <p:txBody>
          <a:bodyPr>
            <a:noAutofit/>
          </a:bodyPr>
          <a:lstStyle/>
          <a:p>
            <a:pPr rtl="0"/>
            <a:r>
              <a:rPr lang="fr" sz="3600" b="0" i="0" u="none" strike="noStrike" dirty="0">
                <a:highlight>
                  <a:srgbClr val="000000">
                    <a:alpha val="0"/>
                  </a:srgbClr>
                </a:highlight>
                <a:latin typeface="Calibri"/>
              </a:rPr>
              <a:t>Qu'est-ce qu'une communauté ?</a:t>
            </a:r>
          </a:p>
        </p:txBody>
      </p:sp>
      <p:sp>
        <p:nvSpPr>
          <p:cNvPr id="3" name="Text Placeholder 2">
            <a:extLst>
              <a:ext uri="{FF2B5EF4-FFF2-40B4-BE49-F238E27FC236}">
                <a16:creationId xmlns:a16="http://schemas.microsoft.com/office/drawing/2014/main" id="{7FFE173E-7F4E-4608-8797-26BFA71D1833}"/>
              </a:ext>
            </a:extLst>
          </p:cNvPr>
          <p:cNvSpPr>
            <a:spLocks noGrp="1"/>
          </p:cNvSpPr>
          <p:nvPr>
            <p:ph type="body" sz="quarter" idx="14"/>
          </p:nvPr>
        </p:nvSpPr>
        <p:spPr>
          <a:xfrm>
            <a:off x="1845020" y="2548090"/>
            <a:ext cx="9501853" cy="3245241"/>
          </a:xfrm>
        </p:spPr>
        <p:txBody>
          <a:bodyPr>
            <a:noAutofit/>
          </a:bodyPr>
          <a:lstStyle/>
          <a:p>
            <a:pPr rtl="0"/>
            <a:r>
              <a:rPr lang="fr" sz="3000" b="0" i="0" u="none" strike="noStrike" dirty="0">
                <a:solidFill>
                  <a:srgbClr val="A6377D"/>
                </a:solidFill>
                <a:highlight>
                  <a:srgbClr val="000000">
                    <a:alpha val="0"/>
                  </a:srgbClr>
                </a:highlight>
                <a:latin typeface="Calibri"/>
              </a:rPr>
              <a:t>Développons notre définition du module 1 !</a:t>
            </a:r>
          </a:p>
          <a:p>
            <a:endParaRPr lang="en-GB" sz="3000" dirty="0">
              <a:solidFill>
                <a:srgbClr val="A6377D"/>
              </a:solidFill>
            </a:endParaRPr>
          </a:p>
          <a:p>
            <a:pPr rtl="0"/>
            <a:r>
              <a:rPr lang="fr" sz="2400" b="0" i="0" u="none" strike="noStrike" dirty="0">
                <a:highlight>
                  <a:srgbClr val="000000">
                    <a:alpha val="0"/>
                  </a:srgbClr>
                </a:highlight>
                <a:latin typeface="Calibri"/>
              </a:rPr>
              <a:t>L’utilisation la plus courante du mot « communauté » est un groupe qui partage  une localité géographique et qui a des intérêts communs dans la qualité et les  opportunités de cette localité. Il peut également désigner un groupe de personnes partageant un ensemble de valeurs et d'intérêts.</a:t>
            </a:r>
          </a:p>
        </p:txBody>
      </p:sp>
      <p:grpSp>
        <p:nvGrpSpPr>
          <p:cNvPr id="4" name="Google Shape;813;p39">
            <a:extLst>
              <a:ext uri="{FF2B5EF4-FFF2-40B4-BE49-F238E27FC236}">
                <a16:creationId xmlns:a16="http://schemas.microsoft.com/office/drawing/2014/main" id="{14137DCC-3074-4CB2-96E4-6F9B237BFE70}"/>
              </a:ext>
            </a:extLst>
          </p:cNvPr>
          <p:cNvGrpSpPr/>
          <p:nvPr/>
        </p:nvGrpSpPr>
        <p:grpSpPr>
          <a:xfrm>
            <a:off x="700345" y="2548090"/>
            <a:ext cx="864182" cy="1102642"/>
            <a:chOff x="6718575" y="2318625"/>
            <a:chExt cx="256950" cy="407375"/>
          </a:xfrm>
        </p:grpSpPr>
        <p:sp>
          <p:nvSpPr>
            <p:cNvPr id="5" name="Google Shape;814;p39">
              <a:extLst>
                <a:ext uri="{FF2B5EF4-FFF2-40B4-BE49-F238E27FC236}">
                  <a16:creationId xmlns:a16="http://schemas.microsoft.com/office/drawing/2014/main" id="{2D58DA57-99B8-4C51-AB2D-C9B1EF6953E8}"/>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815;p39">
              <a:extLst>
                <a:ext uri="{FF2B5EF4-FFF2-40B4-BE49-F238E27FC236}">
                  <a16:creationId xmlns:a16="http://schemas.microsoft.com/office/drawing/2014/main" id="{B7A3C8FC-10DB-42E2-92F1-92820D9967AC}"/>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816;p39">
              <a:extLst>
                <a:ext uri="{FF2B5EF4-FFF2-40B4-BE49-F238E27FC236}">
                  <a16:creationId xmlns:a16="http://schemas.microsoft.com/office/drawing/2014/main" id="{2EBD31CA-E6FE-455A-9023-7D41C238FE5A}"/>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817;p39">
              <a:extLst>
                <a:ext uri="{FF2B5EF4-FFF2-40B4-BE49-F238E27FC236}">
                  <a16:creationId xmlns:a16="http://schemas.microsoft.com/office/drawing/2014/main" id="{9FC6CF18-BE0B-41F7-AC96-9BAB39026162}"/>
                </a:ext>
              </a:extLst>
            </p:cNvPr>
            <p:cNvSpPr/>
            <p:nvPr/>
          </p:nvSpPr>
          <p:spPr>
            <a:xfrm>
              <a:off x="6784925" y="2459275"/>
              <a:ext cx="35350" cy="166875"/>
            </a:xfrm>
            <a:custGeom>
              <a:avLst/>
              <a:gdLst/>
              <a:ahLst/>
              <a:cxnLst/>
              <a:rect l="l" t="t" r="r" b="b"/>
              <a:pathLst>
                <a:path w="1414" h="6674" fill="none" extrusionOk="0">
                  <a:moveTo>
                    <a:pt x="1413" y="6674"/>
                  </a:moveTo>
                  <a:lnTo>
                    <a:pt x="1413" y="6674"/>
                  </a:lnTo>
                  <a:lnTo>
                    <a:pt x="585" y="2850"/>
                  </a:lnTo>
                  <a:lnTo>
                    <a:pt x="1"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818;p39">
              <a:extLst>
                <a:ext uri="{FF2B5EF4-FFF2-40B4-BE49-F238E27FC236}">
                  <a16:creationId xmlns:a16="http://schemas.microsoft.com/office/drawing/2014/main" id="{6CF9C183-A82B-4A6D-B727-F077E88AEC35}"/>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819;p39">
              <a:extLst>
                <a:ext uri="{FF2B5EF4-FFF2-40B4-BE49-F238E27FC236}">
                  <a16:creationId xmlns:a16="http://schemas.microsoft.com/office/drawing/2014/main" id="{C96684C0-0DB4-4126-8C8F-C80BDDF37EC4}"/>
                </a:ext>
              </a:extLst>
            </p:cNvPr>
            <p:cNvSpPr/>
            <p:nvPr/>
          </p:nvSpPr>
          <p:spPr>
            <a:xfrm>
              <a:off x="6873825" y="2459275"/>
              <a:ext cx="35350" cy="166875"/>
            </a:xfrm>
            <a:custGeom>
              <a:avLst/>
              <a:gdLst/>
              <a:ahLst/>
              <a:cxnLst/>
              <a:rect l="l" t="t" r="r" b="b"/>
              <a:pathLst>
                <a:path w="1414" h="6674" fill="none" extrusionOk="0">
                  <a:moveTo>
                    <a:pt x="1413" y="1"/>
                  </a:moveTo>
                  <a:lnTo>
                    <a:pt x="1413" y="1"/>
                  </a:lnTo>
                  <a:lnTo>
                    <a:pt x="829" y="2850"/>
                  </a:lnTo>
                  <a:lnTo>
                    <a:pt x="1" y="6674"/>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820;p39">
              <a:extLst>
                <a:ext uri="{FF2B5EF4-FFF2-40B4-BE49-F238E27FC236}">
                  <a16:creationId xmlns:a16="http://schemas.microsoft.com/office/drawing/2014/main" id="{6E7697A7-0C06-48F5-998F-98BB3A0CD419}"/>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821;p39">
              <a:extLst>
                <a:ext uri="{FF2B5EF4-FFF2-40B4-BE49-F238E27FC236}">
                  <a16:creationId xmlns:a16="http://schemas.microsoft.com/office/drawing/2014/main" id="{3CA970AA-EB8B-41AD-AD7C-4C41B2764C76}"/>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426027550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Les compétences d'un bon défenseur de la communauté</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custDataLst>
              <p:tags r:id="rId2"/>
            </p:custDataLst>
          </p:nvPr>
        </p:nvSpPr>
        <p:spPr>
          <a:xfrm>
            <a:off x="750031" y="5468348"/>
            <a:ext cx="2044713" cy="297247"/>
          </a:xfrm>
        </p:spPr>
        <p:txBody>
          <a:bodyPr>
            <a:noAutofit/>
          </a:bodyPr>
          <a:lstStyle/>
          <a:p>
            <a:pPr rtl="0">
              <a:spcBef>
                <a:spcPct val="0"/>
              </a:spcBef>
            </a:pPr>
            <a:r>
              <a:rPr lang="fr" sz="1800" b="1" i="0" u="none" strike="noStrike">
                <a:highlight>
                  <a:srgbClr val="000000">
                    <a:alpha val="0"/>
                  </a:srgbClr>
                </a:highlight>
                <a:latin typeface="Calibri"/>
              </a:rPr>
              <a:t>Excellent communicateur</a:t>
            </a:r>
            <a:endParaRPr lang="en-GB"/>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custDataLst>
              <p:tags r:id="rId3"/>
            </p:custDataLst>
          </p:nvPr>
        </p:nvSpPr>
        <p:spPr>
          <a:xfrm>
            <a:off x="432367" y="2273225"/>
            <a:ext cx="2659582" cy="1838426"/>
          </a:xfrm>
        </p:spPr>
        <p:txBody>
          <a:bodyPr>
            <a:noAutofit/>
          </a:bodyPr>
          <a:lstStyle/>
          <a:p>
            <a:pPr rtl="0"/>
            <a:r>
              <a:rPr lang="fr" sz="1700" b="0" i="0" u="none" strike="noStrike" dirty="0">
                <a:highlight>
                  <a:srgbClr val="000000">
                    <a:alpha val="0"/>
                  </a:srgbClr>
                </a:highlight>
                <a:latin typeface="Calibri"/>
              </a:rPr>
              <a:t>Savoir écouter, poser des questions et parler de manière claire et concise. Ces compétences jouent un rôle important dans l'amélioration de la communication interpersonnelle.</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custDataLst>
              <p:tags r:id="rId4"/>
            </p:custDataLst>
          </p:nvPr>
        </p:nvSpPr>
        <p:spPr/>
        <p:txBody>
          <a:bodyPr>
            <a:noAutofit/>
          </a:bodyPr>
          <a:lstStyle/>
          <a:p>
            <a:pPr rtl="0"/>
            <a:r>
              <a:rPr lang="fr" sz="1800" b="1" i="0" u="none" strike="noStrike">
                <a:highlight>
                  <a:srgbClr val="000000">
                    <a:alpha val="0"/>
                  </a:srgbClr>
                </a:highlight>
                <a:latin typeface="Calibri"/>
              </a:rPr>
              <a:t>Décisif</a:t>
            </a:r>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custDataLst>
              <p:tags r:id="rId5"/>
            </p:custDataLst>
          </p:nvPr>
        </p:nvSpPr>
        <p:spPr>
          <a:xfrm>
            <a:off x="3273217" y="2273225"/>
            <a:ext cx="2659582" cy="2692005"/>
          </a:xfrm>
        </p:spPr>
        <p:txBody>
          <a:bodyPr>
            <a:noAutofit/>
          </a:bodyPr>
          <a:lstStyle/>
          <a:p>
            <a:pPr rtl="0"/>
            <a:r>
              <a:rPr lang="fr" sz="1700" b="0" i="0" u="none" strike="noStrike" dirty="0">
                <a:highlight>
                  <a:srgbClr val="000000">
                    <a:alpha val="0"/>
                  </a:srgbClr>
                </a:highlight>
                <a:latin typeface="Calibri"/>
              </a:rPr>
              <a:t>Prendre de bonnes décisions implique un large éventail de compétences telles que l'analyse, la recherche, la communication et la capacité à travailler en collaboration.</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custDataLst>
              <p:tags r:id="rId6"/>
            </p:custDataLst>
          </p:nvPr>
        </p:nvSpPr>
        <p:spPr>
          <a:xfrm>
            <a:off x="6483468" y="5468349"/>
            <a:ext cx="2044712" cy="278586"/>
          </a:xfrm>
        </p:spPr>
        <p:txBody>
          <a:bodyPr>
            <a:noAutofit/>
          </a:bodyPr>
          <a:lstStyle/>
          <a:p>
            <a:pPr rtl="0"/>
            <a:r>
              <a:rPr lang="fr" sz="1800" b="1" i="0" u="none" strike="noStrike">
                <a:highlight>
                  <a:srgbClr val="000000">
                    <a:alpha val="0"/>
                  </a:srgbClr>
                </a:highlight>
                <a:latin typeface="Calibri"/>
              </a:rPr>
              <a:t>Gestion des réunions</a:t>
            </a:r>
            <a:endParaRPr lang="en-GB"/>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custDataLst>
              <p:tags r:id="rId7"/>
            </p:custDataLst>
          </p:nvPr>
        </p:nvSpPr>
        <p:spPr>
          <a:xfrm>
            <a:off x="6165803" y="2212215"/>
            <a:ext cx="2659582" cy="716489"/>
          </a:xfrm>
        </p:spPr>
        <p:txBody>
          <a:bodyPr>
            <a:noAutofit/>
          </a:bodyPr>
          <a:lstStyle/>
          <a:p>
            <a:pPr rtl="0"/>
            <a:r>
              <a:rPr lang="fr" sz="1700" b="0" i="0" u="none" strike="noStrike" dirty="0">
                <a:highlight>
                  <a:srgbClr val="000000">
                    <a:alpha val="0"/>
                  </a:srgbClr>
                </a:highlight>
                <a:latin typeface="Calibri"/>
              </a:rPr>
              <a:t>Une grande partie du travail d'un défenseur de la communauté se déroule lors de réunions.</a:t>
            </a:r>
          </a:p>
          <a:p>
            <a:pPr rtl="0"/>
            <a:r>
              <a:rPr lang="fr" sz="1700" b="0" i="0" u="none" strike="noStrike" dirty="0">
                <a:highlight>
                  <a:srgbClr val="000000">
                    <a:alpha val="0"/>
                  </a:srgbClr>
                </a:highlight>
                <a:latin typeface="Calibri"/>
              </a:rPr>
              <a:t>Il s'agit notamment de savoir faire des présentations, d'animer des discussions de groupe, de faire du brainstorming avec un groupe et de résumer des réunions.</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custDataLst>
              <p:tags r:id="rId8"/>
            </p:custDataLst>
          </p:nvPr>
        </p:nvSpPr>
        <p:spPr/>
        <p:txBody>
          <a:bodyPr>
            <a:noAutofit/>
          </a:bodyPr>
          <a:lstStyle/>
          <a:p>
            <a:pPr rtl="0"/>
            <a:r>
              <a:rPr lang="fr" sz="1800" b="1" i="0" u="none" strike="noStrike">
                <a:highlight>
                  <a:srgbClr val="000000">
                    <a:alpha val="0"/>
                  </a:srgbClr>
                </a:highlight>
                <a:latin typeface="Calibri"/>
              </a:rPr>
              <a:t>Proactif</a:t>
            </a:r>
            <a:endParaRPr lang="en-GB"/>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custDataLst>
              <p:tags r:id="rId9"/>
            </p:custDataLst>
          </p:nvPr>
        </p:nvSpPr>
        <p:spPr>
          <a:xfrm>
            <a:off x="9006653" y="2217728"/>
            <a:ext cx="2659582" cy="2129952"/>
          </a:xfrm>
        </p:spPr>
        <p:txBody>
          <a:bodyPr>
            <a:noAutofit/>
          </a:bodyPr>
          <a:lstStyle/>
          <a:p>
            <a:pPr rtl="0"/>
            <a:r>
              <a:rPr lang="fr" sz="1700" b="0" i="0" u="none" strike="noStrike" dirty="0">
                <a:highlight>
                  <a:srgbClr val="000000">
                    <a:alpha val="0"/>
                  </a:srgbClr>
                </a:highlight>
                <a:latin typeface="Calibri"/>
              </a:rPr>
              <a:t>La proactivité est l'anticipation des circonstances et le lancement d'une activité pour prendre le contrôle des événements plutôt que d'y répondre.</a:t>
            </a:r>
          </a:p>
          <a:p>
            <a:pPr rtl="0"/>
            <a:r>
              <a:rPr lang="fr" sz="1700" b="0" i="0" u="none" strike="noStrike" dirty="0">
                <a:highlight>
                  <a:srgbClr val="000000">
                    <a:alpha val="0"/>
                  </a:srgbClr>
                </a:highlight>
                <a:latin typeface="Calibri"/>
              </a:rPr>
              <a:t>Les défenseurs proactifs pensent à long terme et, en ayant une vue d'ensemble, peuvent développer une vision forte pour guider leurs plans à court terme.</a:t>
            </a:r>
          </a:p>
        </p:txBody>
      </p:sp>
    </p:spTree>
    <p:extLst>
      <p:ext uri="{BB962C8B-B14F-4D97-AF65-F5344CB8AC3E}">
        <p14:creationId xmlns:p14="http://schemas.microsoft.com/office/powerpoint/2010/main" val="42661519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70D1F3-EE3D-4154-AACE-81CD32990319}"/>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Les compétences d'un bon défenseur de la communauté</a:t>
            </a:r>
          </a:p>
        </p:txBody>
      </p:sp>
      <p:sp>
        <p:nvSpPr>
          <p:cNvPr id="3" name="Text Placeholder 2">
            <a:extLst>
              <a:ext uri="{FF2B5EF4-FFF2-40B4-BE49-F238E27FC236}">
                <a16:creationId xmlns:a16="http://schemas.microsoft.com/office/drawing/2014/main" id="{EBD283E8-9899-451A-BBB4-D66E2580DC88}"/>
              </a:ext>
            </a:extLst>
          </p:cNvPr>
          <p:cNvSpPr>
            <a:spLocks noGrp="1"/>
          </p:cNvSpPr>
          <p:nvPr>
            <p:ph type="body" sz="quarter" idx="15"/>
            <p:custDataLst>
              <p:tags r:id="rId2"/>
            </p:custDataLst>
          </p:nvPr>
        </p:nvSpPr>
        <p:spPr/>
        <p:txBody>
          <a:bodyPr>
            <a:noAutofit/>
          </a:bodyPr>
          <a:lstStyle/>
          <a:p>
            <a:pPr rtl="0"/>
            <a:r>
              <a:rPr lang="fr" sz="1800" b="1" i="0" u="none" strike="noStrike">
                <a:highlight>
                  <a:srgbClr val="000000">
                    <a:alpha val="0"/>
                  </a:srgbClr>
                </a:highlight>
                <a:latin typeface="Calibri"/>
              </a:rPr>
              <a:t>Assertif</a:t>
            </a:r>
            <a:endParaRPr lang="en-GB"/>
          </a:p>
        </p:txBody>
      </p:sp>
      <p:sp>
        <p:nvSpPr>
          <p:cNvPr id="4" name="Text Placeholder 3">
            <a:extLst>
              <a:ext uri="{FF2B5EF4-FFF2-40B4-BE49-F238E27FC236}">
                <a16:creationId xmlns:a16="http://schemas.microsoft.com/office/drawing/2014/main" id="{1657C6F3-AA7A-4169-92B2-DEC2F3FEB873}"/>
              </a:ext>
            </a:extLst>
          </p:cNvPr>
          <p:cNvSpPr>
            <a:spLocks noGrp="1"/>
          </p:cNvSpPr>
          <p:nvPr>
            <p:ph type="body" sz="quarter" idx="16"/>
            <p:custDataLst>
              <p:tags r:id="rId3"/>
            </p:custDataLst>
          </p:nvPr>
        </p:nvSpPr>
        <p:spPr>
          <a:xfrm>
            <a:off x="447066" y="2584284"/>
            <a:ext cx="2659582" cy="1479518"/>
          </a:xfrm>
        </p:spPr>
        <p:txBody>
          <a:bodyPr>
            <a:noAutofit/>
          </a:bodyPr>
          <a:lstStyle/>
          <a:p>
            <a:pPr rtl="0"/>
            <a:r>
              <a:rPr lang="fr" sz="1800" b="0" i="0" u="none" strike="noStrike">
                <a:highlight>
                  <a:srgbClr val="000000">
                    <a:alpha val="0"/>
                  </a:srgbClr>
                </a:highlight>
                <a:latin typeface="Calibri"/>
              </a:rPr>
              <a:t>Nécessaire pour les aider à surmonter les résistances individuelles et institutionnelles</a:t>
            </a:r>
          </a:p>
        </p:txBody>
      </p:sp>
      <p:sp>
        <p:nvSpPr>
          <p:cNvPr id="5" name="Text Placeholder 4">
            <a:extLst>
              <a:ext uri="{FF2B5EF4-FFF2-40B4-BE49-F238E27FC236}">
                <a16:creationId xmlns:a16="http://schemas.microsoft.com/office/drawing/2014/main" id="{C05E2748-294D-4C9A-A2BE-2560834A9810}"/>
              </a:ext>
            </a:extLst>
          </p:cNvPr>
          <p:cNvSpPr>
            <a:spLocks noGrp="1"/>
          </p:cNvSpPr>
          <p:nvPr>
            <p:ph type="body" sz="quarter" idx="17"/>
            <p:custDataLst>
              <p:tags r:id="rId4"/>
            </p:custDataLst>
          </p:nvPr>
        </p:nvSpPr>
        <p:spPr>
          <a:xfrm>
            <a:off x="3549173" y="5454382"/>
            <a:ext cx="2086517" cy="278586"/>
          </a:xfrm>
        </p:spPr>
        <p:txBody>
          <a:bodyPr>
            <a:noAutofit/>
          </a:bodyPr>
          <a:lstStyle/>
          <a:p>
            <a:pPr rtl="0"/>
            <a:r>
              <a:rPr lang="fr" sz="1800" b="1" i="0" u="none" strike="noStrike">
                <a:highlight>
                  <a:srgbClr val="000000">
                    <a:alpha val="0"/>
                  </a:srgbClr>
                </a:highlight>
                <a:latin typeface="Calibri"/>
              </a:rPr>
              <a:t>Faire face à la résistance </a:t>
            </a:r>
            <a:endParaRPr lang="en-GB"/>
          </a:p>
        </p:txBody>
      </p:sp>
      <p:sp>
        <p:nvSpPr>
          <p:cNvPr id="6" name="Text Placeholder 5">
            <a:extLst>
              <a:ext uri="{FF2B5EF4-FFF2-40B4-BE49-F238E27FC236}">
                <a16:creationId xmlns:a16="http://schemas.microsoft.com/office/drawing/2014/main" id="{1D0E1ACD-8E9D-4D83-ACFF-72120C145B58}"/>
              </a:ext>
            </a:extLst>
          </p:cNvPr>
          <p:cNvSpPr>
            <a:spLocks noGrp="1"/>
          </p:cNvSpPr>
          <p:nvPr>
            <p:ph type="body" sz="quarter" idx="18"/>
            <p:custDataLst>
              <p:tags r:id="rId5"/>
            </p:custDataLst>
          </p:nvPr>
        </p:nvSpPr>
        <p:spPr>
          <a:xfrm>
            <a:off x="3287916" y="2570460"/>
            <a:ext cx="2659582" cy="2727528"/>
          </a:xfrm>
        </p:spPr>
        <p:txBody>
          <a:bodyPr>
            <a:noAutofit/>
          </a:bodyPr>
          <a:lstStyle/>
          <a:p>
            <a:pPr rtl="0"/>
            <a:r>
              <a:rPr lang="fr" sz="1800" b="0" i="0" u="none" strike="noStrike">
                <a:highlight>
                  <a:srgbClr val="000000">
                    <a:alpha val="0"/>
                  </a:srgbClr>
                </a:highlight>
                <a:latin typeface="Calibri"/>
              </a:rPr>
              <a:t>Il est bon d'anticiper un certain niveau de résistance. L'avocat de la communauté peut se préparer, éviter les réactions émotionnelles, prévoir d'être persistant et planifier le chemin.</a:t>
            </a:r>
          </a:p>
        </p:txBody>
      </p:sp>
      <p:sp>
        <p:nvSpPr>
          <p:cNvPr id="7" name="Text Placeholder 6">
            <a:extLst>
              <a:ext uri="{FF2B5EF4-FFF2-40B4-BE49-F238E27FC236}">
                <a16:creationId xmlns:a16="http://schemas.microsoft.com/office/drawing/2014/main" id="{8004ED14-7CDA-4A11-9502-42A2AE1C9EE5}"/>
              </a:ext>
            </a:extLst>
          </p:cNvPr>
          <p:cNvSpPr>
            <a:spLocks noGrp="1"/>
          </p:cNvSpPr>
          <p:nvPr>
            <p:ph type="body" sz="quarter" idx="19"/>
            <p:custDataLst>
              <p:tags r:id="rId6"/>
            </p:custDataLst>
          </p:nvPr>
        </p:nvSpPr>
        <p:spPr/>
        <p:txBody>
          <a:bodyPr>
            <a:noAutofit/>
          </a:bodyPr>
          <a:lstStyle/>
          <a:p>
            <a:pPr rtl="0"/>
            <a:r>
              <a:rPr lang="fr" sz="1800" b="1" i="0" u="none" strike="noStrike">
                <a:highlight>
                  <a:srgbClr val="000000">
                    <a:alpha val="0"/>
                  </a:srgbClr>
                </a:highlight>
                <a:latin typeface="Calibri"/>
              </a:rPr>
              <a:t>Travailler ensemble </a:t>
            </a:r>
            <a:endParaRPr lang="en-GB"/>
          </a:p>
        </p:txBody>
      </p:sp>
      <p:sp>
        <p:nvSpPr>
          <p:cNvPr id="8" name="Text Placeholder 7">
            <a:extLst>
              <a:ext uri="{FF2B5EF4-FFF2-40B4-BE49-F238E27FC236}">
                <a16:creationId xmlns:a16="http://schemas.microsoft.com/office/drawing/2014/main" id="{245A723B-8DD5-4564-8795-2A63A406DDA2}"/>
              </a:ext>
            </a:extLst>
          </p:cNvPr>
          <p:cNvSpPr>
            <a:spLocks noGrp="1"/>
          </p:cNvSpPr>
          <p:nvPr>
            <p:ph type="body" sz="quarter" idx="20"/>
            <p:custDataLst>
              <p:tags r:id="rId7"/>
            </p:custDataLst>
          </p:nvPr>
        </p:nvSpPr>
        <p:spPr>
          <a:xfrm>
            <a:off x="6184888" y="2621712"/>
            <a:ext cx="2659582" cy="2727528"/>
          </a:xfrm>
        </p:spPr>
        <p:txBody>
          <a:bodyPr>
            <a:noAutofit/>
          </a:bodyPr>
          <a:lstStyle/>
          <a:p>
            <a:pPr rtl="0"/>
            <a:r>
              <a:rPr lang="fr" sz="1800" b="0" i="0" u="none" strike="noStrike">
                <a:highlight>
                  <a:srgbClr val="000000">
                    <a:alpha val="0"/>
                  </a:srgbClr>
                </a:highlight>
                <a:latin typeface="Calibri"/>
              </a:rPr>
              <a:t>Lors de l'identification des alliés et de la mobilisation des collègues avec lesquels travailler, il est utile de considérer le rôle que donner et recevoir un feedback constructif peut jouer dans le renforcement de la collaboration avec les alliés.</a:t>
            </a:r>
          </a:p>
        </p:txBody>
      </p:sp>
      <p:sp>
        <p:nvSpPr>
          <p:cNvPr id="9" name="Text Placeholder 8">
            <a:extLst>
              <a:ext uri="{FF2B5EF4-FFF2-40B4-BE49-F238E27FC236}">
                <a16:creationId xmlns:a16="http://schemas.microsoft.com/office/drawing/2014/main" id="{F74E3C50-A2D7-42E8-8D25-D7170C37EAA7}"/>
              </a:ext>
            </a:extLst>
          </p:cNvPr>
          <p:cNvSpPr>
            <a:spLocks noGrp="1"/>
          </p:cNvSpPr>
          <p:nvPr>
            <p:ph type="body" sz="quarter" idx="21"/>
            <p:custDataLst>
              <p:tags r:id="rId8"/>
            </p:custDataLst>
          </p:nvPr>
        </p:nvSpPr>
        <p:spPr/>
        <p:txBody>
          <a:bodyPr>
            <a:noAutofit/>
          </a:bodyPr>
          <a:lstStyle/>
          <a:p>
            <a:pPr rtl="0"/>
            <a:r>
              <a:rPr lang="fr" sz="1800" b="1" i="0" u="none" strike="noStrike">
                <a:highlight>
                  <a:srgbClr val="000000">
                    <a:alpha val="0"/>
                  </a:srgbClr>
                </a:highlight>
                <a:latin typeface="Calibri"/>
              </a:rPr>
              <a:t>Compétent</a:t>
            </a:r>
            <a:endParaRPr lang="en-GB"/>
          </a:p>
        </p:txBody>
      </p:sp>
      <p:sp>
        <p:nvSpPr>
          <p:cNvPr id="10" name="Text Placeholder 9">
            <a:extLst>
              <a:ext uri="{FF2B5EF4-FFF2-40B4-BE49-F238E27FC236}">
                <a16:creationId xmlns:a16="http://schemas.microsoft.com/office/drawing/2014/main" id="{CF77DA05-5D83-40A7-BDF5-9C732423F705}"/>
              </a:ext>
            </a:extLst>
          </p:cNvPr>
          <p:cNvSpPr>
            <a:spLocks noGrp="1"/>
          </p:cNvSpPr>
          <p:nvPr>
            <p:ph type="body" sz="quarter" idx="22"/>
            <p:custDataLst>
              <p:tags r:id="rId9"/>
            </p:custDataLst>
          </p:nvPr>
        </p:nvSpPr>
        <p:spPr>
          <a:xfrm>
            <a:off x="9006653" y="2628660"/>
            <a:ext cx="2659582" cy="2034780"/>
          </a:xfrm>
        </p:spPr>
        <p:txBody>
          <a:bodyPr>
            <a:noAutofit/>
          </a:bodyPr>
          <a:lstStyle/>
          <a:p>
            <a:pPr rtl="0"/>
            <a:r>
              <a:rPr lang="fr" sz="1800" b="0" i="0" u="none" strike="noStrike">
                <a:highlight>
                  <a:srgbClr val="000000">
                    <a:alpha val="0"/>
                  </a:srgbClr>
                </a:highlight>
                <a:latin typeface="Calibri"/>
              </a:rPr>
              <a:t>Lorsqu'on défend une cause, il est très important de faire des recherches sur les sujets et les parties en cause, afin d'acquérir des connaissances sur le sujet.</a:t>
            </a:r>
          </a:p>
        </p:txBody>
      </p:sp>
    </p:spTree>
    <p:extLst>
      <p:ext uri="{BB962C8B-B14F-4D97-AF65-F5344CB8AC3E}">
        <p14:creationId xmlns:p14="http://schemas.microsoft.com/office/powerpoint/2010/main" val="199957104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EA075-7CA6-4BAB-8704-7ACEAEC4BF2E}"/>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Des idées qui vous permettront de vous lancer dans le plaidoyer</a:t>
            </a:r>
          </a:p>
        </p:txBody>
      </p:sp>
      <p:grpSp>
        <p:nvGrpSpPr>
          <p:cNvPr id="5" name="Group 4">
            <a:extLst>
              <a:ext uri="{FF2B5EF4-FFF2-40B4-BE49-F238E27FC236}">
                <a16:creationId xmlns:a16="http://schemas.microsoft.com/office/drawing/2014/main" id="{9D34E63C-9001-480F-A7B5-462A0DCAB20D}"/>
              </a:ext>
            </a:extLst>
          </p:cNvPr>
          <p:cNvGrpSpPr/>
          <p:nvPr>
            <p:custDataLst>
              <p:tags r:id="rId2"/>
            </p:custDataLst>
          </p:nvPr>
        </p:nvGrpSpPr>
        <p:grpSpPr>
          <a:xfrm rot="16200000">
            <a:off x="3139010" y="-1186990"/>
            <a:ext cx="5501184" cy="11159539"/>
            <a:chOff x="4429723" y="719666"/>
            <a:chExt cx="3332553" cy="5418666"/>
          </a:xfrm>
        </p:grpSpPr>
        <p:sp>
          <p:nvSpPr>
            <p:cNvPr id="6" name="Arrow: Circular 5">
              <a:extLst>
                <a:ext uri="{FF2B5EF4-FFF2-40B4-BE49-F238E27FC236}">
                  <a16:creationId xmlns:a16="http://schemas.microsoft.com/office/drawing/2014/main" id="{D42CAE9F-18DE-4600-A844-59FA8B10936D}"/>
                </a:ext>
              </a:extLst>
            </p:cNvPr>
            <p:cNvSpPr/>
            <p:nvPr>
              <p:custDataLst>
                <p:tags r:id="rId5"/>
              </p:custDataLst>
            </p:nvPr>
          </p:nvSpPr>
          <p:spPr>
            <a:xfrm>
              <a:off x="5154127" y="719666"/>
              <a:ext cx="2608149" cy="2608546"/>
            </a:xfrm>
            <a:prstGeom prst="circularArrow">
              <a:avLst>
                <a:gd name="adj1" fmla="val 10980"/>
                <a:gd name="adj2" fmla="val 1142322"/>
                <a:gd name="adj3" fmla="val 4500000"/>
                <a:gd name="adj4" fmla="val 10800000"/>
                <a:gd name="adj5" fmla="val 12500"/>
              </a:avLst>
            </a:prstGeom>
            <a:solidFill>
              <a:srgbClr val="F6BC67"/>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oAutofit/>
            </a:bodyPr>
            <a:lstStyle/>
            <a:p>
              <a:endParaRPr lang="en-GB" sz="1700"/>
            </a:p>
          </p:txBody>
        </p:sp>
        <p:sp>
          <p:nvSpPr>
            <p:cNvPr id="8" name="Shape 7">
              <a:extLst>
                <a:ext uri="{FF2B5EF4-FFF2-40B4-BE49-F238E27FC236}">
                  <a16:creationId xmlns:a16="http://schemas.microsoft.com/office/drawing/2014/main" id="{59D059DA-38B8-4BFB-BA51-5FEF8597F0BD}"/>
                </a:ext>
              </a:extLst>
            </p:cNvPr>
            <p:cNvSpPr/>
            <p:nvPr>
              <p:custDataLst>
                <p:tags r:id="rId6"/>
              </p:custDataLst>
            </p:nvPr>
          </p:nvSpPr>
          <p:spPr>
            <a:xfrm>
              <a:off x="4429723" y="2218469"/>
              <a:ext cx="2608149" cy="2608546"/>
            </a:xfrm>
            <a:prstGeom prst="leftCircularArrow">
              <a:avLst>
                <a:gd name="adj1" fmla="val 10980"/>
                <a:gd name="adj2" fmla="val 1142322"/>
                <a:gd name="adj3" fmla="val 6300000"/>
                <a:gd name="adj4" fmla="val 18900000"/>
                <a:gd name="adj5" fmla="val 12500"/>
              </a:avLst>
            </a:prstGeom>
            <a:solidFill>
              <a:srgbClr val="76C6D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oAutofit/>
            </a:bodyPr>
            <a:lstStyle/>
            <a:p>
              <a:endParaRPr lang="en-GB" sz="1700"/>
            </a:p>
          </p:txBody>
        </p:sp>
        <p:sp>
          <p:nvSpPr>
            <p:cNvPr id="9" name="Freeform: Shape 8">
              <a:extLst>
                <a:ext uri="{FF2B5EF4-FFF2-40B4-BE49-F238E27FC236}">
                  <a16:creationId xmlns:a16="http://schemas.microsoft.com/office/drawing/2014/main" id="{C4671E4F-400E-4539-9772-31C92D61A688}"/>
                </a:ext>
              </a:extLst>
            </p:cNvPr>
            <p:cNvSpPr/>
            <p:nvPr>
              <p:custDataLst>
                <p:tags r:id="rId7"/>
              </p:custDataLst>
            </p:nvPr>
          </p:nvSpPr>
          <p:spPr>
            <a:xfrm rot="16200000">
              <a:off x="5152962" y="3079214"/>
              <a:ext cx="1161671" cy="903854"/>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GB" sz="1700" kern="1200"/>
            </a:p>
          </p:txBody>
        </p:sp>
        <p:sp>
          <p:nvSpPr>
            <p:cNvPr id="10" name="Block Arc 9">
              <a:extLst>
                <a:ext uri="{FF2B5EF4-FFF2-40B4-BE49-F238E27FC236}">
                  <a16:creationId xmlns:a16="http://schemas.microsoft.com/office/drawing/2014/main" id="{07A0F68B-EDBD-427E-9BEA-5DFED9A8D9A9}"/>
                </a:ext>
              </a:extLst>
            </p:cNvPr>
            <p:cNvSpPr/>
            <p:nvPr>
              <p:custDataLst>
                <p:tags r:id="rId8"/>
              </p:custDataLst>
            </p:nvPr>
          </p:nvSpPr>
          <p:spPr>
            <a:xfrm>
              <a:off x="5339759" y="3896630"/>
              <a:ext cx="2240804" cy="2241702"/>
            </a:xfrm>
            <a:prstGeom prst="blockArc">
              <a:avLst>
                <a:gd name="adj1" fmla="val 13500000"/>
                <a:gd name="adj2" fmla="val 10800000"/>
                <a:gd name="adj3" fmla="val 12740"/>
              </a:avLst>
            </a:prstGeom>
            <a:solidFill>
              <a:srgbClr val="A6377D"/>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oAutofit/>
            </a:bodyPr>
            <a:lstStyle/>
            <a:p>
              <a:endParaRPr sz="1700"/>
            </a:p>
          </p:txBody>
        </p:sp>
        <p:sp>
          <p:nvSpPr>
            <p:cNvPr id="11" name="Freeform: Shape 10">
              <a:extLst>
                <a:ext uri="{FF2B5EF4-FFF2-40B4-BE49-F238E27FC236}">
                  <a16:creationId xmlns:a16="http://schemas.microsoft.com/office/drawing/2014/main" id="{37A85F34-D49B-4603-BB4D-78BF69BD7F12}"/>
                </a:ext>
              </a:extLst>
            </p:cNvPr>
            <p:cNvSpPr/>
            <p:nvPr>
              <p:custDataLst>
                <p:tags r:id="rId9"/>
              </p:custDataLst>
            </p:nvPr>
          </p:nvSpPr>
          <p:spPr>
            <a:xfrm>
              <a:off x="5734042" y="4678544"/>
              <a:ext cx="1449298" cy="724475"/>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a:lnSpc>
                  <a:spcPct val="90000"/>
                </a:lnSpc>
                <a:spcBef>
                  <a:spcPct val="0"/>
                </a:spcBef>
                <a:spcAft>
                  <a:spcPct val="35000"/>
                </a:spcAft>
                <a:buNone/>
              </a:pPr>
              <a:endParaRPr lang="en-GB" sz="1700" kern="1200"/>
            </a:p>
          </p:txBody>
        </p:sp>
        <p:sp>
          <p:nvSpPr>
            <p:cNvPr id="7" name="Freeform: Shape 6">
              <a:extLst>
                <a:ext uri="{FF2B5EF4-FFF2-40B4-BE49-F238E27FC236}">
                  <a16:creationId xmlns:a16="http://schemas.microsoft.com/office/drawing/2014/main" id="{CACE0765-5ECE-49D2-955B-5F0EEF9D6B0A}"/>
                </a:ext>
              </a:extLst>
            </p:cNvPr>
            <p:cNvSpPr/>
            <p:nvPr>
              <p:custDataLst>
                <p:tags r:id="rId10"/>
              </p:custDataLst>
            </p:nvPr>
          </p:nvSpPr>
          <p:spPr>
            <a:xfrm rot="5400000">
              <a:off x="5865052" y="1485453"/>
              <a:ext cx="1225057" cy="925007"/>
            </a:xfrm>
            <a:custGeom>
              <a:avLst/>
              <a:gdLst>
                <a:gd name="connsiteX0" fmla="*/ 0 w 1449298"/>
                <a:gd name="connsiteY0" fmla="*/ 0 h 724475"/>
                <a:gd name="connsiteX1" fmla="*/ 1449298 w 1449298"/>
                <a:gd name="connsiteY1" fmla="*/ 0 h 724475"/>
                <a:gd name="connsiteX2" fmla="*/ 1449298 w 1449298"/>
                <a:gd name="connsiteY2" fmla="*/ 724475 h 724475"/>
                <a:gd name="connsiteX3" fmla="*/ 0 w 1449298"/>
                <a:gd name="connsiteY3" fmla="*/ 724475 h 724475"/>
                <a:gd name="connsiteX4" fmla="*/ 0 w 1449298"/>
                <a:gd name="connsiteY4" fmla="*/ 0 h 72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298" h="724475">
                  <a:moveTo>
                    <a:pt x="0" y="0"/>
                  </a:moveTo>
                  <a:lnTo>
                    <a:pt x="1449298" y="0"/>
                  </a:lnTo>
                  <a:lnTo>
                    <a:pt x="1449298" y="724475"/>
                  </a:lnTo>
                  <a:lnTo>
                    <a:pt x="0" y="7244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fr" sz="1700" b="1" i="0" u="none" strike="noStrike" dirty="0">
                  <a:solidFill>
                    <a:srgbClr val="404040"/>
                  </a:solidFill>
                  <a:highlight>
                    <a:srgbClr val="000000">
                      <a:alpha val="0"/>
                    </a:srgbClr>
                  </a:highlight>
                  <a:latin typeface="Calibri"/>
                </a:rPr>
                <a:t>S'identifier en tant que défenseur des migrants</a:t>
              </a:r>
              <a:r>
                <a:rPr lang="fr" sz="1700" b="0" i="0" u="none" strike="noStrike" dirty="0">
                  <a:solidFill>
                    <a:srgbClr val="404040"/>
                  </a:solidFill>
                  <a:highlight>
                    <a:srgbClr val="000000">
                      <a:alpha val="0"/>
                    </a:srgbClr>
                  </a:highlight>
                  <a:latin typeface="Calibri"/>
                </a:rPr>
                <a:t> : vous avez de nombreuses qualités requises pour ce rôle, vous pouvez simplement commencer à vous considérer comme un défenseur si vous aidez d'autres migrants de quelque manière que ce soit.</a:t>
              </a:r>
              <a:endParaRPr lang="en-GB" sz="1700" kern="1200" dirty="0">
                <a:solidFill>
                  <a:srgbClr val="404040"/>
                </a:solidFill>
              </a:endParaRPr>
            </a:p>
          </p:txBody>
        </p:sp>
      </p:grpSp>
      <p:sp>
        <p:nvSpPr>
          <p:cNvPr id="13" name="TextBox 12">
            <a:extLst>
              <a:ext uri="{FF2B5EF4-FFF2-40B4-BE49-F238E27FC236}">
                <a16:creationId xmlns:a16="http://schemas.microsoft.com/office/drawing/2014/main" id="{3BF981E6-56F0-4A30-8834-3533AAB21CA2}"/>
              </a:ext>
            </a:extLst>
          </p:cNvPr>
          <p:cNvSpPr txBox="1"/>
          <p:nvPr>
            <p:custDataLst>
              <p:tags r:id="rId3"/>
            </p:custDataLst>
          </p:nvPr>
        </p:nvSpPr>
        <p:spPr>
          <a:xfrm>
            <a:off x="4458930" y="4546867"/>
            <a:ext cx="2861344" cy="1323439"/>
          </a:xfrm>
          <a:prstGeom prst="rect">
            <a:avLst/>
          </a:prstGeom>
          <a:noFill/>
        </p:spPr>
        <p:txBody>
          <a:bodyPr wrap="square">
            <a:noAutofit/>
          </a:bodyPr>
          <a:lstStyle/>
          <a:p>
            <a:pPr algn="ctr" rtl="0"/>
            <a:r>
              <a:rPr lang="fr" sz="1700" b="1" i="0" u="none" strike="noStrike">
                <a:solidFill>
                  <a:srgbClr val="404040"/>
                </a:solidFill>
                <a:highlight>
                  <a:srgbClr val="000000">
                    <a:alpha val="0"/>
                  </a:srgbClr>
                </a:highlight>
                <a:latin typeface="Calibri"/>
              </a:rPr>
              <a:t>Partager des histoires personnelles</a:t>
            </a:r>
            <a:r>
              <a:rPr lang="fr" sz="1700" b="0" i="0" u="none" strike="noStrike">
                <a:solidFill>
                  <a:srgbClr val="404040"/>
                </a:solidFill>
                <a:highlight>
                  <a:srgbClr val="000000">
                    <a:alpha val="0"/>
                  </a:srgbClr>
                </a:highlight>
                <a:latin typeface="Calibri"/>
              </a:rPr>
              <a:t> comme première étape pour devenir un défenseur des migrants</a:t>
            </a:r>
            <a:endParaRPr lang="en-GB" sz="1700">
              <a:solidFill>
                <a:srgbClr val="404040"/>
              </a:solidFill>
            </a:endParaRPr>
          </a:p>
        </p:txBody>
      </p:sp>
      <p:sp>
        <p:nvSpPr>
          <p:cNvPr id="15" name="TextBox 14">
            <a:extLst>
              <a:ext uri="{FF2B5EF4-FFF2-40B4-BE49-F238E27FC236}">
                <a16:creationId xmlns:a16="http://schemas.microsoft.com/office/drawing/2014/main" id="{A699E87E-2CFA-47E9-8B66-F867349ED59C}"/>
              </a:ext>
            </a:extLst>
          </p:cNvPr>
          <p:cNvSpPr txBox="1"/>
          <p:nvPr>
            <p:custDataLst>
              <p:tags r:id="rId4"/>
            </p:custDataLst>
          </p:nvPr>
        </p:nvSpPr>
        <p:spPr>
          <a:xfrm>
            <a:off x="7523810" y="3255057"/>
            <a:ext cx="3425702" cy="1015663"/>
          </a:xfrm>
          <a:prstGeom prst="rect">
            <a:avLst/>
          </a:prstGeom>
          <a:noFill/>
        </p:spPr>
        <p:txBody>
          <a:bodyPr wrap="square">
            <a:noAutofit/>
          </a:bodyPr>
          <a:lstStyle/>
          <a:p>
            <a:pPr algn="ctr" rtl="0"/>
            <a:r>
              <a:rPr lang="fr" sz="1700" b="0" i="0" u="none" strike="noStrike">
                <a:solidFill>
                  <a:srgbClr val="404040"/>
                </a:solidFill>
                <a:highlight>
                  <a:srgbClr val="000000">
                    <a:alpha val="0"/>
                  </a:srgbClr>
                </a:highlight>
                <a:latin typeface="Calibri"/>
              </a:rPr>
              <a:t>Décider d'agir en tant que défenseur des migrants pour </a:t>
            </a:r>
            <a:r>
              <a:rPr lang="fr" sz="1700" b="1" i="0" u="none" strike="noStrike">
                <a:solidFill>
                  <a:srgbClr val="404040"/>
                </a:solidFill>
                <a:highlight>
                  <a:srgbClr val="000000">
                    <a:alpha val="0"/>
                  </a:srgbClr>
                </a:highlight>
                <a:latin typeface="Calibri"/>
              </a:rPr>
              <a:t>changer le récit dominant</a:t>
            </a:r>
            <a:r>
              <a:rPr lang="fr" sz="1700" b="0" i="0" u="none" strike="noStrike">
                <a:solidFill>
                  <a:srgbClr val="404040"/>
                </a:solidFill>
                <a:highlight>
                  <a:srgbClr val="000000">
                    <a:alpha val="0"/>
                  </a:srgbClr>
                </a:highlight>
                <a:latin typeface="Calibri"/>
              </a:rPr>
              <a:t>.</a:t>
            </a:r>
            <a:endParaRPr lang="en-GB" sz="1700" b="1">
              <a:solidFill>
                <a:srgbClr val="404040"/>
              </a:solidFill>
            </a:endParaRPr>
          </a:p>
        </p:txBody>
      </p:sp>
    </p:spTree>
    <p:extLst>
      <p:ext uri="{BB962C8B-B14F-4D97-AF65-F5344CB8AC3E}">
        <p14:creationId xmlns:p14="http://schemas.microsoft.com/office/powerpoint/2010/main" val="309533876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CAE5F793-0788-4C3A-88E0-9AA8B72BDB79}"/>
              </a:ext>
            </a:extLst>
          </p:cNvPr>
          <p:cNvSpPr/>
          <p:nvPr>
            <p:custDataLst>
              <p:tags r:id="rId1"/>
            </p:custDataLst>
          </p:nvPr>
        </p:nvSpPr>
        <p:spPr>
          <a:xfrm>
            <a:off x="5242560" y="1097280"/>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custDataLst>
              <p:tags r:id="rId2"/>
            </p:custDataLst>
          </p:nvPr>
        </p:nvSpPr>
        <p:spPr>
          <a:xfrm>
            <a:off x="571313" y="2531661"/>
            <a:ext cx="10978262" cy="3899619"/>
          </a:xfrm>
        </p:spPr>
        <p:txBody>
          <a:bodyPr>
            <a:noAutofit/>
          </a:bodyPr>
          <a:lstStyle/>
          <a:p>
            <a:pPr algn="ctr" rtl="0"/>
            <a:r>
              <a:rPr lang="fr" sz="3000" b="0" i="0" u="none" strike="noStrike">
                <a:highlight>
                  <a:srgbClr val="000000">
                    <a:alpha val="0"/>
                  </a:srgbClr>
                </a:highlight>
                <a:latin typeface="Calibri"/>
              </a:rPr>
              <a:t>Comprendre qui décide de déterminer l'approche et les compétences à développer les plus</a:t>
            </a:r>
          </a:p>
          <a:p>
            <a:pPr algn="ctr"/>
            <a:endParaRPr lang="en-GB" sz="3000"/>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Qu’est-ce que le pouvoir ? Le pouvoir est partout, la connaissance, le choix,  l’influence, l’aptitude ou la capacité à réaliser ou à agir efficacement.</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Qui a le pouvoir de décider dans votre vie ? Qui décide dans votre communauté ? Une fois que vous saurez qui décide, vous saurez qui vous devez approcher et de quelles compétences vous aurez besoin pour le faire.</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Remplissez le tableau à l'étape suivante :</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custDataLst>
              <p:tags r:id="rId3"/>
            </p:custDataLst>
          </p:nvPr>
        </p:nvSpPr>
        <p:spPr>
          <a:xfrm>
            <a:off x="4828252" y="473761"/>
            <a:ext cx="2128794" cy="633215"/>
          </a:xfrm>
        </p:spPr>
        <p:txBody>
          <a:bodyPr>
            <a:noAutofit/>
          </a:bodyPr>
          <a:lstStyle/>
          <a:p>
            <a:pPr rtl="0"/>
            <a:r>
              <a:rPr lang="fr" sz="3600" b="1" i="0" u="none" strike="noStrike">
                <a:highlight>
                  <a:srgbClr val="000000">
                    <a:alpha val="0"/>
                  </a:srgbClr>
                </a:highlight>
                <a:latin typeface="Calibri"/>
              </a:rPr>
              <a:t>EXERCICE</a:t>
            </a:r>
          </a:p>
          <a:p>
            <a:endParaRPr lang="en-GB"/>
          </a:p>
        </p:txBody>
      </p:sp>
      <p:grpSp>
        <p:nvGrpSpPr>
          <p:cNvPr id="9" name="Google Shape;518;p39">
            <a:extLst>
              <a:ext uri="{FF2B5EF4-FFF2-40B4-BE49-F238E27FC236}">
                <a16:creationId xmlns:a16="http://schemas.microsoft.com/office/drawing/2014/main" id="{A04D2332-8EBF-4C2D-A82E-C30700EA3674}"/>
              </a:ext>
            </a:extLst>
          </p:cNvPr>
          <p:cNvGrpSpPr/>
          <p:nvPr>
            <p:custDataLst>
              <p:tags r:id="rId4"/>
            </p:custDataLst>
          </p:nvPr>
        </p:nvGrpSpPr>
        <p:grpSpPr>
          <a:xfrm>
            <a:off x="5633993" y="1416115"/>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custDataLst>
                <p:tags r:id="rId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custDataLst>
                <p:tags r:id="rId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custDataLst>
                <p:tags r:id="rId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custDataLst>
                <p:tags r:id="rId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custDataLst>
                <p:tags r:id="rId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custDataLst>
                <p:tags r:id="rId1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38093788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custDataLst>
              <p:tags r:id="rId1"/>
            </p:custDataLst>
          </p:nvPr>
        </p:nvSpPr>
        <p:spPr>
          <a:xfrm>
            <a:off x="4829319" y="535859"/>
            <a:ext cx="2128794" cy="633215"/>
          </a:xfrm>
        </p:spPr>
        <p:txBody>
          <a:bodyPr>
            <a:noAutofit/>
          </a:bodyPr>
          <a:lstStyle/>
          <a:p>
            <a:pPr rtl="0"/>
            <a:r>
              <a:rPr lang="fr" sz="3600" b="1" i="0" u="none" strike="noStrike">
                <a:highlight>
                  <a:srgbClr val="000000">
                    <a:alpha val="0"/>
                  </a:srgbClr>
                </a:highlight>
                <a:latin typeface="Calibri"/>
              </a:rPr>
              <a:t>EXERCICE</a:t>
            </a:r>
          </a:p>
          <a:p>
            <a:endParaRPr lang="en-GB"/>
          </a:p>
        </p:txBody>
      </p:sp>
      <p:grpSp>
        <p:nvGrpSpPr>
          <p:cNvPr id="2" name="Group 1">
            <a:extLst>
              <a:ext uri="{FF2B5EF4-FFF2-40B4-BE49-F238E27FC236}">
                <a16:creationId xmlns:a16="http://schemas.microsoft.com/office/drawing/2014/main" id="{C913DC85-95BE-4C48-AA9B-3A521288D693}"/>
              </a:ext>
            </a:extLst>
          </p:cNvPr>
          <p:cNvGrpSpPr/>
          <p:nvPr>
            <p:custDataLst>
              <p:tags r:id="rId2"/>
            </p:custDataLst>
          </p:nvPr>
        </p:nvGrpSpPr>
        <p:grpSpPr>
          <a:xfrm>
            <a:off x="10282103" y="155601"/>
            <a:ext cx="1234440" cy="1188720"/>
            <a:chOff x="5242560" y="740826"/>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custDataLst>
                <p:tags r:id="rId4"/>
              </p:custDataLst>
            </p:nvPr>
          </p:nvSpPr>
          <p:spPr>
            <a:xfrm>
              <a:off x="5242560" y="740826"/>
              <a:ext cx="1234440" cy="1188720"/>
            </a:xfrm>
            <a:prstGeom prst="flowChartConnector">
              <a:avLst/>
            </a:prstGeom>
            <a:solidFill>
              <a:srgbClr val="76C6D2"/>
            </a:solidFill>
            <a:ln>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9" name="Google Shape;518;p39">
              <a:extLst>
                <a:ext uri="{FF2B5EF4-FFF2-40B4-BE49-F238E27FC236}">
                  <a16:creationId xmlns:a16="http://schemas.microsoft.com/office/drawing/2014/main" id="{A04D2332-8EBF-4C2D-A82E-C30700EA3674}"/>
                </a:ext>
              </a:extLst>
            </p:cNvPr>
            <p:cNvGrpSpPr/>
            <p:nvPr>
              <p:custDataLst>
                <p:tags r:id="rId5"/>
              </p:custDataLst>
            </p:nvPr>
          </p:nvGrpSpPr>
          <p:grpSpPr>
            <a:xfrm>
              <a:off x="5633993" y="1059661"/>
              <a:ext cx="496501" cy="563769"/>
              <a:chOff x="1923675" y="1633650"/>
              <a:chExt cx="436000" cy="435975"/>
            </a:xfrm>
            <a:solidFill>
              <a:schemeClr val="bg1"/>
            </a:solidFill>
          </p:grpSpPr>
          <p:sp>
            <p:nvSpPr>
              <p:cNvPr id="10" name="Google Shape;519;p39">
                <a:extLst>
                  <a:ext uri="{FF2B5EF4-FFF2-40B4-BE49-F238E27FC236}">
                    <a16:creationId xmlns:a16="http://schemas.microsoft.com/office/drawing/2014/main" id="{A103F885-FF4B-4946-81CE-CA73F83F700B}"/>
                  </a:ext>
                </a:extLst>
              </p:cNvPr>
              <p:cNvSpPr/>
              <p:nvPr>
                <p:custDataLst>
                  <p:tags r:id="rId6"/>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0;p39">
                <a:extLst>
                  <a:ext uri="{FF2B5EF4-FFF2-40B4-BE49-F238E27FC236}">
                    <a16:creationId xmlns:a16="http://schemas.microsoft.com/office/drawing/2014/main" id="{C986640E-532A-465A-93B5-12C1753B8716}"/>
                  </a:ext>
                </a:extLst>
              </p:cNvPr>
              <p:cNvSpPr/>
              <p:nvPr>
                <p:custDataLst>
                  <p:tags r:id="rId7"/>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1;p39">
                <a:extLst>
                  <a:ext uri="{FF2B5EF4-FFF2-40B4-BE49-F238E27FC236}">
                    <a16:creationId xmlns:a16="http://schemas.microsoft.com/office/drawing/2014/main" id="{5F713C7A-DCD0-41BF-9D28-81F37B234807}"/>
                  </a:ext>
                </a:extLst>
              </p:cNvPr>
              <p:cNvSpPr/>
              <p:nvPr>
                <p:custDataLst>
                  <p:tags r:id="rId8"/>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522;p39">
                <a:extLst>
                  <a:ext uri="{FF2B5EF4-FFF2-40B4-BE49-F238E27FC236}">
                    <a16:creationId xmlns:a16="http://schemas.microsoft.com/office/drawing/2014/main" id="{1E861B28-7276-4B85-84C9-966E2C69134D}"/>
                  </a:ext>
                </a:extLst>
              </p:cNvPr>
              <p:cNvSpPr/>
              <p:nvPr>
                <p:custDataLst>
                  <p:tags r:id="rId9"/>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523;p39">
                <a:extLst>
                  <a:ext uri="{FF2B5EF4-FFF2-40B4-BE49-F238E27FC236}">
                    <a16:creationId xmlns:a16="http://schemas.microsoft.com/office/drawing/2014/main" id="{08B7949A-DDBB-4F8F-AF4D-256AA9A629CE}"/>
                  </a:ext>
                </a:extLst>
              </p:cNvPr>
              <p:cNvSpPr/>
              <p:nvPr>
                <p:custDataLst>
                  <p:tags r:id="rId10"/>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524;p39">
                <a:extLst>
                  <a:ext uri="{FF2B5EF4-FFF2-40B4-BE49-F238E27FC236}">
                    <a16:creationId xmlns:a16="http://schemas.microsoft.com/office/drawing/2014/main" id="{6347D978-3551-4A4B-908B-0FB2B9849D8E}"/>
                  </a:ext>
                </a:extLst>
              </p:cNvPr>
              <p:cNvSpPr/>
              <p:nvPr>
                <p:custDataLst>
                  <p:tags r:id="rId11"/>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graphicFrame>
        <p:nvGraphicFramePr>
          <p:cNvPr id="5" name="Table 6">
            <a:extLst>
              <a:ext uri="{FF2B5EF4-FFF2-40B4-BE49-F238E27FC236}">
                <a16:creationId xmlns:a16="http://schemas.microsoft.com/office/drawing/2014/main" id="{F456199D-5849-4666-A8F7-70C980E2F935}"/>
              </a:ext>
            </a:extLst>
          </p:cNvPr>
          <p:cNvGraphicFramePr>
            <a:graphicFrameLocks noGrp="1"/>
          </p:cNvGraphicFramePr>
          <p:nvPr>
            <p:custDataLst>
              <p:tags r:id="rId3"/>
            </p:custDataLst>
            <p:extLst>
              <p:ext uri="{D42A27DB-BD31-4B8C-83A1-F6EECF244321}">
                <p14:modId xmlns:p14="http://schemas.microsoft.com/office/powerpoint/2010/main" val="2370398869"/>
              </p:ext>
            </p:extLst>
          </p:nvPr>
        </p:nvGraphicFramePr>
        <p:xfrm>
          <a:off x="901112" y="1724579"/>
          <a:ext cx="10031080" cy="4501006"/>
        </p:xfrm>
        <a:graphic>
          <a:graphicData uri="http://schemas.openxmlformats.org/drawingml/2006/table">
            <a:tbl>
              <a:tblPr firstRow="1" bandRow="1">
                <a:tableStyleId>{5C22544A-7EE6-4342-B048-85BDC9FD1C3A}</a:tableStyleId>
              </a:tblPr>
              <a:tblGrid>
                <a:gridCol w="5436099">
                  <a:extLst>
                    <a:ext uri="{9D8B030D-6E8A-4147-A177-3AD203B41FA5}">
                      <a16:colId xmlns:a16="http://schemas.microsoft.com/office/drawing/2014/main" val="3497443938"/>
                    </a:ext>
                  </a:extLst>
                </a:gridCol>
                <a:gridCol w="4594981">
                  <a:extLst>
                    <a:ext uri="{9D8B030D-6E8A-4147-A177-3AD203B41FA5}">
                      <a16:colId xmlns:a16="http://schemas.microsoft.com/office/drawing/2014/main" val="353485496"/>
                    </a:ext>
                  </a:extLst>
                </a:gridCol>
              </a:tblGrid>
              <a:tr h="558996">
                <a:tc gridSpan="2">
                  <a:txBody>
                    <a:bodyPr/>
                    <a:lstStyle/>
                    <a:p>
                      <a:pPr algn="ctr" rtl="0"/>
                      <a:r>
                        <a:rPr lang="fr" sz="2400" b="1" i="0" u="none" strike="noStrike">
                          <a:highlight>
                            <a:srgbClr val="000000">
                              <a:alpha val="0"/>
                            </a:srgbClr>
                          </a:highlight>
                          <a:latin typeface="Calibri"/>
                        </a:rPr>
                        <a:t>                                                     Qui décide ?</a:t>
                      </a:r>
                    </a:p>
                  </a:txBody>
                  <a:tcPr>
                    <a:solidFill>
                      <a:srgbClr val="76C6D2"/>
                    </a:solidFill>
                  </a:tcPr>
                </a:tc>
                <a:tc hMerge="1">
                  <a:txBody>
                    <a:bodyPr/>
                    <a:lstStyle/>
                    <a:p>
                      <a:endParaRPr lang="en-GB"/>
                    </a:p>
                  </a:txBody>
                  <a:tcPr/>
                </a:tc>
                <a:extLst>
                  <a:ext uri="{0D108BD9-81ED-4DB2-BD59-A6C34878D82A}">
                    <a16:rowId xmlns:a16="http://schemas.microsoft.com/office/drawing/2014/main" val="2690466230"/>
                  </a:ext>
                </a:extLst>
              </a:tr>
              <a:tr h="535250">
                <a:tc>
                  <a:txBody>
                    <a:bodyPr/>
                    <a:lstStyle/>
                    <a:p>
                      <a:pPr rtl="0"/>
                      <a:r>
                        <a:rPr lang="fr" sz="2000" b="0" i="0" u="none" strike="noStrike">
                          <a:solidFill>
                            <a:srgbClr val="FFFFFF"/>
                          </a:solidFill>
                          <a:highlight>
                            <a:srgbClr val="000000">
                              <a:alpha val="0"/>
                            </a:srgbClr>
                          </a:highlight>
                          <a:latin typeface="Calibri"/>
                        </a:rPr>
                        <a:t>Qui peut s'installer - ou quitter - votre ville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581831267"/>
                  </a:ext>
                </a:extLst>
              </a:tr>
              <a:tr h="541144">
                <a:tc>
                  <a:txBody>
                    <a:bodyPr/>
                    <a:lstStyle/>
                    <a:p>
                      <a:pPr rtl="0"/>
                      <a:r>
                        <a:rPr lang="fr" sz="2000" b="0" i="0" u="none" strike="noStrike">
                          <a:solidFill>
                            <a:srgbClr val="FFFFFF"/>
                          </a:solidFill>
                          <a:highlight>
                            <a:srgbClr val="000000">
                              <a:alpha val="0"/>
                            </a:srgbClr>
                          </a:highlight>
                          <a:latin typeface="Calibri"/>
                        </a:rPr>
                        <a:t>Sur les possibilités d'éducation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1594419343"/>
                  </a:ext>
                </a:extLst>
              </a:tr>
              <a:tr h="541144">
                <a:tc>
                  <a:txBody>
                    <a:bodyPr/>
                    <a:lstStyle/>
                    <a:p>
                      <a:pPr rtl="0"/>
                      <a:r>
                        <a:rPr lang="fr" sz="2000" b="0" i="0" u="none" strike="noStrike">
                          <a:solidFill>
                            <a:srgbClr val="FFFFFF"/>
                          </a:solidFill>
                          <a:highlight>
                            <a:srgbClr val="000000">
                              <a:alpha val="0"/>
                            </a:srgbClr>
                          </a:highlight>
                          <a:latin typeface="Calibri"/>
                        </a:rPr>
                        <a:t>Sur la sécurité de votre communauté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736928431"/>
                  </a:ext>
                </a:extLst>
              </a:tr>
              <a:tr h="566075">
                <a:tc>
                  <a:txBody>
                    <a:bodyPr/>
                    <a:lstStyle/>
                    <a:p>
                      <a:pPr rtl="0"/>
                      <a:r>
                        <a:rPr lang="fr" sz="2000" b="0" i="0" u="none" strike="noStrike">
                          <a:solidFill>
                            <a:srgbClr val="FFFFFF"/>
                          </a:solidFill>
                          <a:highlight>
                            <a:srgbClr val="000000">
                              <a:alpha val="0"/>
                            </a:srgbClr>
                          </a:highlight>
                          <a:latin typeface="Calibri"/>
                        </a:rPr>
                        <a:t>Des représentants au sein du conseil communautaire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1475154740"/>
                  </a:ext>
                </a:extLst>
              </a:tr>
              <a:tr h="541144">
                <a:tc>
                  <a:txBody>
                    <a:bodyPr/>
                    <a:lstStyle/>
                    <a:p>
                      <a:pPr rtl="0"/>
                      <a:r>
                        <a:rPr lang="fr" sz="2000" b="0" i="0" u="none" strike="noStrike">
                          <a:solidFill>
                            <a:srgbClr val="FFFFFF"/>
                          </a:solidFill>
                          <a:highlight>
                            <a:srgbClr val="000000">
                              <a:alpha val="0"/>
                            </a:srgbClr>
                          </a:highlight>
                          <a:latin typeface="Calibri"/>
                        </a:rPr>
                        <a:t>Sur les droits du travail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2757092991"/>
                  </a:ext>
                </a:extLst>
              </a:tr>
              <a:tr h="541144">
                <a:tc>
                  <a:txBody>
                    <a:bodyPr/>
                    <a:lstStyle/>
                    <a:p>
                      <a:pPr rtl="0"/>
                      <a:r>
                        <a:rPr lang="fr" sz="2000" b="0" i="0" u="none" strike="noStrike">
                          <a:solidFill>
                            <a:srgbClr val="FFFFFF"/>
                          </a:solidFill>
                          <a:highlight>
                            <a:srgbClr val="000000">
                              <a:alpha val="0"/>
                            </a:srgbClr>
                          </a:highlight>
                          <a:latin typeface="Calibri"/>
                        </a:rPr>
                        <a:t>Sur le droit au logement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2255937155"/>
                  </a:ext>
                </a:extLst>
              </a:tr>
              <a:tr h="541144">
                <a:tc>
                  <a:txBody>
                    <a:bodyPr/>
                    <a:lstStyle/>
                    <a:p>
                      <a:pPr rtl="0"/>
                      <a:r>
                        <a:rPr lang="fr" sz="2000" b="0" i="0" u="none" strike="noStrike">
                          <a:solidFill>
                            <a:srgbClr val="FFFFFF"/>
                          </a:solidFill>
                          <a:highlight>
                            <a:srgbClr val="000000">
                              <a:alpha val="0"/>
                            </a:srgbClr>
                          </a:highlight>
                          <a:latin typeface="Calibri"/>
                        </a:rPr>
                        <a:t>Des avantages pour les familles ?</a:t>
                      </a:r>
                    </a:p>
                  </a:txBody>
                  <a:tcPr>
                    <a:solidFill>
                      <a:srgbClr val="76C6D2"/>
                    </a:solidFill>
                  </a:tcPr>
                </a:tc>
                <a:tc>
                  <a:txBody>
                    <a:bodyPr/>
                    <a:lstStyle/>
                    <a:p>
                      <a:endParaRPr lang="en-GB"/>
                    </a:p>
                  </a:txBody>
                  <a:tcPr>
                    <a:solidFill>
                      <a:srgbClr val="76C6D2"/>
                    </a:solidFill>
                  </a:tcPr>
                </a:tc>
                <a:extLst>
                  <a:ext uri="{0D108BD9-81ED-4DB2-BD59-A6C34878D82A}">
                    <a16:rowId xmlns:a16="http://schemas.microsoft.com/office/drawing/2014/main" val="2499605643"/>
                  </a:ext>
                </a:extLst>
              </a:tr>
            </a:tbl>
          </a:graphicData>
        </a:graphic>
      </p:graphicFrame>
    </p:spTree>
    <p:extLst>
      <p:ext uri="{BB962C8B-B14F-4D97-AF65-F5344CB8AC3E}">
        <p14:creationId xmlns:p14="http://schemas.microsoft.com/office/powerpoint/2010/main" val="233201945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9C7C9AFC-B91F-45B6-B382-B7EFECD35981}"/>
              </a:ext>
            </a:extLst>
          </p:cNvPr>
          <p:cNvSpPr>
            <a:spLocks noGrp="1"/>
          </p:cNvSpPr>
          <p:nvPr>
            <p:ph type="body" sz="quarter" idx="15"/>
            <p:custDataLst>
              <p:tags r:id="rId1"/>
            </p:custDataLst>
          </p:nvPr>
        </p:nvSpPr>
        <p:spPr>
          <a:xfrm>
            <a:off x="7228419" y="234166"/>
            <a:ext cx="4391236" cy="917595"/>
          </a:xfrm>
        </p:spPr>
        <p:txBody>
          <a:bodyPr>
            <a:noAutofit/>
          </a:bodyPr>
          <a:lstStyle/>
          <a:p>
            <a:pPr rtl="0"/>
            <a:r>
              <a:rPr lang="fr" sz="5100" b="1" i="0" u="none" strike="noStrike">
                <a:highlight>
                  <a:srgbClr val="000000">
                    <a:alpha val="0"/>
                  </a:srgbClr>
                </a:highlight>
                <a:latin typeface="Calibri"/>
              </a:rPr>
              <a:t>LA FLEUR DU POUVOIR</a:t>
            </a:r>
          </a:p>
          <a:p>
            <a:endParaRPr lang="en-GB"/>
          </a:p>
        </p:txBody>
      </p:sp>
      <p:grpSp>
        <p:nvGrpSpPr>
          <p:cNvPr id="6" name="Google Shape;518;p39">
            <a:extLst>
              <a:ext uri="{FF2B5EF4-FFF2-40B4-BE49-F238E27FC236}">
                <a16:creationId xmlns:a16="http://schemas.microsoft.com/office/drawing/2014/main" id="{7A7A4080-C361-4346-B307-1AD7B0B551E6}"/>
              </a:ext>
            </a:extLst>
          </p:cNvPr>
          <p:cNvGrpSpPr/>
          <p:nvPr>
            <p:custDataLst>
              <p:tags r:id="rId2"/>
            </p:custDataLst>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719BCE1B-4EAB-4F4D-8E10-4ED4E2B7ABFA}"/>
                </a:ext>
              </a:extLst>
            </p:cNvPr>
            <p:cNvSpPr/>
            <p:nvPr>
              <p:custDataLst>
                <p:tags r:id="rId1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672020EE-A5B4-4BDF-B755-FD05944BAE05}"/>
                </a:ext>
              </a:extLst>
            </p:cNvPr>
            <p:cNvSpPr/>
            <p:nvPr>
              <p:custDataLst>
                <p:tags r:id="rId1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07E85769-6B9B-41B0-9212-DED189430C6B}"/>
                </a:ext>
              </a:extLst>
            </p:cNvPr>
            <p:cNvSpPr/>
            <p:nvPr>
              <p:custDataLst>
                <p:tags r:id="rId1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C7C91163-6A0D-442E-8528-2DD6F1427BAB}"/>
                </a:ext>
              </a:extLst>
            </p:cNvPr>
            <p:cNvSpPr/>
            <p:nvPr>
              <p:custDataLst>
                <p:tags r:id="rId1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A4C8097-3C3C-4130-A74D-664A354237F5}"/>
                </a:ext>
              </a:extLst>
            </p:cNvPr>
            <p:cNvSpPr/>
            <p:nvPr>
              <p:custDataLst>
                <p:tags r:id="rId1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09A6431B-BE92-46F9-859C-59D772DF7847}"/>
                </a:ext>
              </a:extLst>
            </p:cNvPr>
            <p:cNvSpPr/>
            <p:nvPr>
              <p:custDataLst>
                <p:tags r:id="rId2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4" name="Graphic 13" descr="Flower outline">
            <a:extLst>
              <a:ext uri="{FF2B5EF4-FFF2-40B4-BE49-F238E27FC236}">
                <a16:creationId xmlns:a16="http://schemas.microsoft.com/office/drawing/2014/main" id="{7687DD1B-B91C-4663-91D4-725603741D8A}"/>
              </a:ext>
            </a:extLst>
          </p:cNvPr>
          <p:cNvPicPr>
            <a:picLocks noChangeAspect="1"/>
          </p:cNvPicPr>
          <p:nvPr>
            <p:custDataLst>
              <p:tags r:id="rId3"/>
            </p:custDataLst>
          </p:nvPr>
        </p:nvPicPr>
        <p:blipFill>
          <a:blip r:embed="rId22">
            <a:extLst>
              <a:ext uri="{96DAC541-7B7A-43D3-8B79-37D633B846F1}">
                <asvg:svgBlip xmlns:asvg="http://schemas.microsoft.com/office/drawing/2016/SVG/main" r:embed="rId23"/>
              </a:ext>
            </a:extLst>
          </a:blip>
          <a:stretch>
            <a:fillRect/>
          </a:stretch>
        </p:blipFill>
        <p:spPr>
          <a:xfrm>
            <a:off x="-476508" y="2380672"/>
            <a:ext cx="4376584" cy="4376584"/>
          </a:xfrm>
          <a:prstGeom prst="rect">
            <a:avLst/>
          </a:prstGeom>
        </p:spPr>
      </p:pic>
      <p:cxnSp>
        <p:nvCxnSpPr>
          <p:cNvPr id="16" name="Straight Arrow Connector 15">
            <a:extLst>
              <a:ext uri="{FF2B5EF4-FFF2-40B4-BE49-F238E27FC236}">
                <a16:creationId xmlns:a16="http://schemas.microsoft.com/office/drawing/2014/main" id="{5D521E92-2D77-4D91-A9B7-17976F5B7121}"/>
              </a:ext>
            </a:extLst>
          </p:cNvPr>
          <p:cNvCxnSpPr/>
          <p:nvPr>
            <p:custDataLst>
              <p:tags r:id="rId4"/>
            </p:custDataLst>
          </p:nvPr>
        </p:nvCxnSpPr>
        <p:spPr>
          <a:xfrm>
            <a:off x="2774201" y="5703371"/>
            <a:ext cx="2410274"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8E3CA83-6A22-477C-B948-9148A42E1E19}"/>
              </a:ext>
            </a:extLst>
          </p:cNvPr>
          <p:cNvCxnSpPr/>
          <p:nvPr>
            <p:custDataLst>
              <p:tags r:id="rId5"/>
            </p:custDataLst>
          </p:nvPr>
        </p:nvCxnSpPr>
        <p:spPr>
          <a:xfrm>
            <a:off x="2634788" y="4092839"/>
            <a:ext cx="2410274"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70CDBC3-AA6D-4937-83A0-21587B8CFF20}"/>
              </a:ext>
            </a:extLst>
          </p:cNvPr>
          <p:cNvCxnSpPr/>
          <p:nvPr>
            <p:custDataLst>
              <p:tags r:id="rId6"/>
            </p:custDataLst>
          </p:nvPr>
        </p:nvCxnSpPr>
        <p:spPr>
          <a:xfrm>
            <a:off x="1841720" y="2921425"/>
            <a:ext cx="3326415" cy="0"/>
          </a:xfrm>
          <a:prstGeom prst="straightConnector1">
            <a:avLst/>
          </a:prstGeom>
          <a:ln w="38100">
            <a:solidFill>
              <a:srgbClr val="A6377D"/>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B170DD0-43EB-4EBE-9FC8-FD9ACF7343A5}"/>
              </a:ext>
            </a:extLst>
          </p:cNvPr>
          <p:cNvSpPr txBox="1"/>
          <p:nvPr>
            <p:custDataLst>
              <p:tags r:id="rId7"/>
            </p:custDataLst>
          </p:nvPr>
        </p:nvSpPr>
        <p:spPr>
          <a:xfrm>
            <a:off x="5101589" y="3820528"/>
            <a:ext cx="1582120" cy="461665"/>
          </a:xfrm>
          <a:prstGeom prst="rect">
            <a:avLst/>
          </a:prstGeom>
          <a:noFill/>
        </p:spPr>
        <p:txBody>
          <a:bodyPr wrap="square" rtlCol="0">
            <a:noAutofit/>
          </a:bodyPr>
          <a:lstStyle/>
          <a:p>
            <a:pPr rtl="0"/>
            <a:r>
              <a:rPr lang="fr" sz="2400" b="0" i="0" u="none" strike="noStrike" dirty="0">
                <a:solidFill>
                  <a:srgbClr val="404040"/>
                </a:solidFill>
                <a:highlight>
                  <a:srgbClr val="000000">
                    <a:alpha val="0"/>
                  </a:srgbClr>
                </a:highlight>
                <a:latin typeface="Calibri"/>
              </a:rPr>
              <a:t>Influences</a:t>
            </a:r>
          </a:p>
        </p:txBody>
      </p:sp>
      <p:sp>
        <p:nvSpPr>
          <p:cNvPr id="21" name="TextBox 20">
            <a:extLst>
              <a:ext uri="{FF2B5EF4-FFF2-40B4-BE49-F238E27FC236}">
                <a16:creationId xmlns:a16="http://schemas.microsoft.com/office/drawing/2014/main" id="{0373852C-66FC-45C6-85C5-90EC081FD5DB}"/>
              </a:ext>
            </a:extLst>
          </p:cNvPr>
          <p:cNvSpPr txBox="1"/>
          <p:nvPr>
            <p:custDataLst>
              <p:tags r:id="rId8"/>
            </p:custDataLst>
          </p:nvPr>
        </p:nvSpPr>
        <p:spPr>
          <a:xfrm>
            <a:off x="5168135" y="2690592"/>
            <a:ext cx="1582120" cy="461665"/>
          </a:xfrm>
          <a:prstGeom prst="rect">
            <a:avLst/>
          </a:prstGeom>
          <a:noFill/>
        </p:spPr>
        <p:txBody>
          <a:bodyPr wrap="square" rtlCol="0">
            <a:noAutofit/>
          </a:bodyPr>
          <a:lstStyle/>
          <a:p>
            <a:pPr rtl="0"/>
            <a:r>
              <a:rPr lang="fr" sz="2400" b="0" i="0" u="none" strike="noStrike" dirty="0">
                <a:solidFill>
                  <a:srgbClr val="404040"/>
                </a:solidFill>
                <a:highlight>
                  <a:srgbClr val="000000">
                    <a:alpha val="0"/>
                  </a:srgbClr>
                </a:highlight>
                <a:latin typeface="Calibri"/>
              </a:rPr>
              <a:t>Puissance</a:t>
            </a:r>
          </a:p>
        </p:txBody>
      </p:sp>
      <p:sp>
        <p:nvSpPr>
          <p:cNvPr id="22" name="TextBox 21">
            <a:extLst>
              <a:ext uri="{FF2B5EF4-FFF2-40B4-BE49-F238E27FC236}">
                <a16:creationId xmlns:a16="http://schemas.microsoft.com/office/drawing/2014/main" id="{FF414ECB-936C-4C25-82FB-E4DB9D443E80}"/>
              </a:ext>
            </a:extLst>
          </p:cNvPr>
          <p:cNvSpPr txBox="1"/>
          <p:nvPr>
            <p:custDataLst>
              <p:tags r:id="rId9"/>
            </p:custDataLst>
          </p:nvPr>
        </p:nvSpPr>
        <p:spPr>
          <a:xfrm>
            <a:off x="5168135" y="5443171"/>
            <a:ext cx="1582120" cy="461665"/>
          </a:xfrm>
          <a:prstGeom prst="rect">
            <a:avLst/>
          </a:prstGeom>
          <a:noFill/>
        </p:spPr>
        <p:txBody>
          <a:bodyPr wrap="square" rtlCol="0">
            <a:noAutofit/>
          </a:bodyPr>
          <a:lstStyle/>
          <a:p>
            <a:pPr rtl="0"/>
            <a:r>
              <a:rPr lang="fr" sz="2400" b="0" i="0" u="none" strike="noStrike" dirty="0">
                <a:solidFill>
                  <a:srgbClr val="404040"/>
                </a:solidFill>
                <a:highlight>
                  <a:srgbClr val="000000">
                    <a:alpha val="0"/>
                  </a:srgbClr>
                </a:highlight>
                <a:latin typeface="Calibri"/>
              </a:rPr>
              <a:t>Grass roots</a:t>
            </a:r>
          </a:p>
        </p:txBody>
      </p:sp>
      <p:sp>
        <p:nvSpPr>
          <p:cNvPr id="23" name="TextBox 22">
            <a:extLst>
              <a:ext uri="{FF2B5EF4-FFF2-40B4-BE49-F238E27FC236}">
                <a16:creationId xmlns:a16="http://schemas.microsoft.com/office/drawing/2014/main" id="{9813437D-F635-4A85-AB15-C63D2E5E9E85}"/>
              </a:ext>
            </a:extLst>
          </p:cNvPr>
          <p:cNvSpPr txBox="1"/>
          <p:nvPr>
            <p:custDataLst>
              <p:tags r:id="rId10"/>
            </p:custDataLst>
          </p:nvPr>
        </p:nvSpPr>
        <p:spPr>
          <a:xfrm>
            <a:off x="7150785" y="4964707"/>
            <a:ext cx="4782910" cy="1200329"/>
          </a:xfrm>
          <a:prstGeom prst="rect">
            <a:avLst/>
          </a:prstGeom>
          <a:noFill/>
        </p:spPr>
        <p:txBody>
          <a:bodyPr wrap="square" rtlCol="0">
            <a:noAutofit/>
          </a:bodyPr>
          <a:lstStyle/>
          <a:p>
            <a:pPr algn="l" rtl="0"/>
            <a:r>
              <a:rPr lang="fr" sz="1800" b="0" i="0" u="none" strike="noStrike">
                <a:solidFill>
                  <a:srgbClr val="3D3C3B"/>
                </a:solidFill>
                <a:highlight>
                  <a:srgbClr val="000000">
                    <a:alpha val="0"/>
                  </a:srgbClr>
                </a:highlight>
                <a:latin typeface="BritishCouncilSans-Regular"/>
              </a:rPr>
              <a:t>Le terme « grassroots » est couramment utilisé pour décrire les groupes cibles  des initiatives, car leurs besoins sont à la base des communautés. </a:t>
            </a:r>
            <a:r>
              <a:rPr lang="fr" sz="1800" b="1" i="0" u="none" strike="noStrike" baseline="0">
                <a:solidFill>
                  <a:srgbClr val="A6377D"/>
                </a:solidFill>
                <a:highlight>
                  <a:srgbClr val="000000">
                    <a:alpha val="0"/>
                  </a:srgbClr>
                </a:highlight>
                <a:latin typeface="BritishCouncilSans-Regular"/>
              </a:rPr>
              <a:t>Qui est votre grassroots ?</a:t>
            </a:r>
            <a:endParaRPr lang="en-GB" b="1">
              <a:solidFill>
                <a:srgbClr val="A6377D"/>
              </a:solidFill>
            </a:endParaRPr>
          </a:p>
        </p:txBody>
      </p:sp>
      <p:sp>
        <p:nvSpPr>
          <p:cNvPr id="25" name="TextBox 24">
            <a:extLst>
              <a:ext uri="{FF2B5EF4-FFF2-40B4-BE49-F238E27FC236}">
                <a16:creationId xmlns:a16="http://schemas.microsoft.com/office/drawing/2014/main" id="{61815094-01F2-435D-AA9A-8F153F33ED00}"/>
              </a:ext>
            </a:extLst>
          </p:cNvPr>
          <p:cNvSpPr txBox="1"/>
          <p:nvPr>
            <p:custDataLst>
              <p:tags r:id="rId11"/>
            </p:custDataLst>
          </p:nvPr>
        </p:nvSpPr>
        <p:spPr>
          <a:xfrm>
            <a:off x="7150785" y="2228671"/>
            <a:ext cx="4782910" cy="923330"/>
          </a:xfrm>
          <a:prstGeom prst="rect">
            <a:avLst/>
          </a:prstGeom>
          <a:noFill/>
        </p:spPr>
        <p:txBody>
          <a:bodyPr wrap="square">
            <a:noAutofit/>
          </a:bodyPr>
          <a:lstStyle/>
          <a:p>
            <a:pPr algn="l" rtl="0"/>
            <a:r>
              <a:rPr lang="fr" sz="1800" b="0" i="0" u="none" strike="noStrike">
                <a:solidFill>
                  <a:srgbClr val="3D3C3B"/>
                </a:solidFill>
                <a:highlight>
                  <a:srgbClr val="000000">
                    <a:alpha val="0"/>
                  </a:srgbClr>
                </a:highlight>
                <a:latin typeface="BritishCouncilSans-Regular"/>
              </a:rPr>
              <a:t>Le milieu de la fleur représente le « centre du pouvoir », par exemple le  ministre de l’Éducation. </a:t>
            </a:r>
            <a:r>
              <a:rPr lang="fr" sz="1800" b="1" i="0" u="none" strike="noStrike">
                <a:solidFill>
                  <a:srgbClr val="A6377D"/>
                </a:solidFill>
                <a:highlight>
                  <a:srgbClr val="000000">
                    <a:alpha val="0"/>
                  </a:srgbClr>
                </a:highlight>
                <a:latin typeface="BritishCouncilSans-Regular"/>
              </a:rPr>
              <a:t>Qui est le centre du pouvoir dans votre cause ?</a:t>
            </a:r>
          </a:p>
        </p:txBody>
      </p:sp>
      <p:sp>
        <p:nvSpPr>
          <p:cNvPr id="28" name="TextBox 27">
            <a:extLst>
              <a:ext uri="{FF2B5EF4-FFF2-40B4-BE49-F238E27FC236}">
                <a16:creationId xmlns:a16="http://schemas.microsoft.com/office/drawing/2014/main" id="{603DBD4F-20D6-4E0D-AC14-FA64580AD35B}"/>
              </a:ext>
            </a:extLst>
          </p:cNvPr>
          <p:cNvSpPr txBox="1"/>
          <p:nvPr>
            <p:custDataLst>
              <p:tags r:id="rId12"/>
            </p:custDataLst>
          </p:nvPr>
        </p:nvSpPr>
        <p:spPr>
          <a:xfrm>
            <a:off x="7150785" y="3518200"/>
            <a:ext cx="4534937" cy="923330"/>
          </a:xfrm>
          <a:prstGeom prst="rect">
            <a:avLst/>
          </a:prstGeom>
          <a:noFill/>
        </p:spPr>
        <p:txBody>
          <a:bodyPr wrap="square">
            <a:noAutofit/>
          </a:bodyPr>
          <a:lstStyle/>
          <a:p>
            <a:pPr algn="l" rtl="0"/>
            <a:r>
              <a:rPr lang="fr" sz="1800" b="0" i="0" u="none" strike="noStrike" baseline="0">
                <a:solidFill>
                  <a:srgbClr val="3D3C3B"/>
                </a:solidFill>
                <a:highlight>
                  <a:srgbClr val="000000">
                    <a:alpha val="0"/>
                  </a:srgbClr>
                </a:highlight>
                <a:latin typeface="BritishCouncilSans-Regular"/>
              </a:rPr>
              <a:t>Les pétales représentent les personnes influentes au centre du pouvoir, par exemple les conseillers ou les médias. </a:t>
            </a:r>
            <a:r>
              <a:rPr lang="fr" sz="1800" b="1" i="0" u="none" strike="noStrike">
                <a:solidFill>
                  <a:srgbClr val="A6377D"/>
                </a:solidFill>
                <a:highlight>
                  <a:srgbClr val="000000">
                    <a:alpha val="0"/>
                  </a:srgbClr>
                </a:highlight>
                <a:latin typeface="BritishCouncilSans-Regular"/>
              </a:rPr>
              <a:t>Qui sont les personnes influentes dans votre cause ?</a:t>
            </a:r>
          </a:p>
        </p:txBody>
      </p:sp>
      <p:sp>
        <p:nvSpPr>
          <p:cNvPr id="29" name="Arc 28">
            <a:extLst>
              <a:ext uri="{FF2B5EF4-FFF2-40B4-BE49-F238E27FC236}">
                <a16:creationId xmlns:a16="http://schemas.microsoft.com/office/drawing/2014/main" id="{DFD79E82-BE4E-40E5-BB5A-05134A01675D}"/>
              </a:ext>
            </a:extLst>
          </p:cNvPr>
          <p:cNvSpPr/>
          <p:nvPr>
            <p:custDataLst>
              <p:tags r:id="rId13"/>
            </p:custDataLst>
          </p:nvPr>
        </p:nvSpPr>
        <p:spPr>
          <a:xfrm rot="9626375">
            <a:off x="348053" y="1015430"/>
            <a:ext cx="1389671" cy="4306165"/>
          </a:xfrm>
          <a:prstGeom prst="arc">
            <a:avLst>
              <a:gd name="adj1" fmla="val 16467332"/>
              <a:gd name="adj2" fmla="val 6609800"/>
            </a:avLst>
          </a:prstGeom>
          <a:ln w="38100">
            <a:solidFill>
              <a:srgbClr val="F6BC67"/>
            </a:soli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GB"/>
          </a:p>
        </p:txBody>
      </p:sp>
      <p:sp>
        <p:nvSpPr>
          <p:cNvPr id="30" name="TextBox 29">
            <a:extLst>
              <a:ext uri="{FF2B5EF4-FFF2-40B4-BE49-F238E27FC236}">
                <a16:creationId xmlns:a16="http://schemas.microsoft.com/office/drawing/2014/main" id="{63DAC1C4-58C8-416F-845B-306FE99579B7}"/>
              </a:ext>
            </a:extLst>
          </p:cNvPr>
          <p:cNvSpPr txBox="1"/>
          <p:nvPr>
            <p:custDataLst>
              <p:tags r:id="rId14"/>
            </p:custDataLst>
          </p:nvPr>
        </p:nvSpPr>
        <p:spPr>
          <a:xfrm>
            <a:off x="782841" y="248300"/>
            <a:ext cx="6234470" cy="2123658"/>
          </a:xfrm>
          <a:prstGeom prst="rect">
            <a:avLst/>
          </a:prstGeom>
          <a:solidFill>
            <a:srgbClr val="F6BC67"/>
          </a:solidFill>
          <a:ln>
            <a:solidFill>
              <a:srgbClr val="F6BC67"/>
            </a:solidFill>
          </a:ln>
        </p:spPr>
        <p:txBody>
          <a:bodyPr wrap="square" rtlCol="0">
            <a:noAutofit/>
          </a:bodyPr>
          <a:lstStyle/>
          <a:p>
            <a:pPr algn="l" rtl="0"/>
            <a:r>
              <a:rPr lang="fr" sz="3000" b="0" i="0" u="none" strike="noStrike">
                <a:solidFill>
                  <a:srgbClr val="FFFFFF"/>
                </a:solidFill>
                <a:highlight>
                  <a:srgbClr val="000000">
                    <a:alpha val="0"/>
                  </a:srgbClr>
                </a:highlight>
                <a:latin typeface="Calibri"/>
              </a:rPr>
              <a:t>Vous</a:t>
            </a:r>
            <a:r>
              <a:rPr lang="fr" sz="2000" b="0" i="0" u="none" strike="noStrike">
                <a:solidFill>
                  <a:srgbClr val="FFFFFF"/>
                </a:solidFill>
                <a:highlight>
                  <a:srgbClr val="000000">
                    <a:alpha val="0"/>
                  </a:srgbClr>
                </a:highlight>
                <a:latin typeface="BritishCouncilSans-Regular"/>
              </a:rPr>
              <a:t> êtes la tige représente le plaidoyer. Le plaidoyer consiste à défendre une cause particulière, en essayant souvent d'influencer certaines décisions publiques, par exemple des politiques. Dans ce cas, il s’agit d’un plaidoyer qui vise à faire entendre la voix de la «  grassroots » aux personnes influentes et au centre du pouvoir.</a:t>
            </a:r>
            <a:endParaRPr lang="en-GB" sz="3000">
              <a:solidFill>
                <a:schemeClr val="bg1"/>
              </a:solidFill>
            </a:endParaRPr>
          </a:p>
        </p:txBody>
      </p:sp>
    </p:spTree>
    <p:extLst>
      <p:ext uri="{BB962C8B-B14F-4D97-AF65-F5344CB8AC3E}">
        <p14:creationId xmlns:p14="http://schemas.microsoft.com/office/powerpoint/2010/main" val="207922188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D00B0-B494-1649-A5F5-08E45EA9FDF5}"/>
              </a:ext>
            </a:extLst>
          </p:cNvPr>
          <p:cNvPicPr>
            <a:picLocks noChangeAspect="1"/>
          </p:cNvPicPr>
          <p:nvPr>
            <p:custDataLst>
              <p:tags r:id="rId1"/>
            </p:custDataLst>
          </p:nvPr>
        </p:nvPicPr>
        <p:blipFill>
          <a:blip r:embed="rId4"/>
          <a:stretch>
            <a:fillRect/>
          </a:stretch>
        </p:blipFill>
        <p:spPr>
          <a:xfrm>
            <a:off x="675585" y="3308592"/>
            <a:ext cx="5089111" cy="3344273"/>
          </a:xfrm>
          <a:prstGeom prst="rect">
            <a:avLst/>
          </a:prstGeom>
        </p:spPr>
      </p:pic>
      <p:sp>
        <p:nvSpPr>
          <p:cNvPr id="4" name="Text Placeholder 3">
            <a:extLst>
              <a:ext uri="{FF2B5EF4-FFF2-40B4-BE49-F238E27FC236}">
                <a16:creationId xmlns:a16="http://schemas.microsoft.com/office/drawing/2014/main" id="{E161A7C7-A038-9043-AB20-454C750AEF17}"/>
              </a:ext>
            </a:extLst>
          </p:cNvPr>
          <p:cNvSpPr>
            <a:spLocks noGrp="1"/>
          </p:cNvSpPr>
          <p:nvPr>
            <p:ph type="body" sz="quarter" idx="13"/>
            <p:custDataLst>
              <p:tags r:id="rId2"/>
            </p:custDataLst>
          </p:nvPr>
        </p:nvSpPr>
        <p:spPr/>
        <p:txBody>
          <a:bodyPr>
            <a:noAutofit/>
          </a:bodyPr>
          <a:lstStyle/>
          <a:p>
            <a:pPr rtl="0"/>
            <a:r>
              <a:rPr lang="fr" sz="3600" b="1" i="0" u="none" strike="noStrike">
                <a:highlight>
                  <a:srgbClr val="000000">
                    <a:alpha val="0"/>
                  </a:srgbClr>
                </a:highlight>
                <a:latin typeface="Calibri"/>
              </a:rPr>
              <a:t>Qu'est-ce qu'une communauté forte, positive et équitable ?</a:t>
            </a:r>
          </a:p>
          <a:p>
            <a:endParaRPr lang="en-GB"/>
          </a:p>
          <a:p>
            <a:pPr rtl="0"/>
            <a:r>
              <a:rPr lang="fr" sz="3000" b="0" i="0" u="none" strike="noStrike">
                <a:highlight>
                  <a:srgbClr val="000000">
                    <a:alpha val="0"/>
                  </a:srgbClr>
                </a:highlight>
                <a:latin typeface="Calibri"/>
              </a:rPr>
              <a:t>Et pourquoi devrions-nous tous vouloir y vivre ? </a:t>
            </a:r>
            <a:endParaRPr lang="en-US" sz="3000" b="0"/>
          </a:p>
        </p:txBody>
      </p:sp>
    </p:spTree>
    <p:extLst>
      <p:ext uri="{BB962C8B-B14F-4D97-AF65-F5344CB8AC3E}">
        <p14:creationId xmlns:p14="http://schemas.microsoft.com/office/powerpoint/2010/main" val="226596096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B4A2B-3AD0-4B05-B9F8-C770148A5107}"/>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Le sentiment d'appartenance à une communauté comporte 4 facteurs</a:t>
            </a:r>
          </a:p>
        </p:txBody>
      </p:sp>
      <p:sp>
        <p:nvSpPr>
          <p:cNvPr id="3" name="Text Placeholder 2">
            <a:extLst>
              <a:ext uri="{FF2B5EF4-FFF2-40B4-BE49-F238E27FC236}">
                <a16:creationId xmlns:a16="http://schemas.microsoft.com/office/drawing/2014/main" id="{4CD3863F-5615-489E-8E91-317B6BE8978F}"/>
              </a:ext>
            </a:extLst>
          </p:cNvPr>
          <p:cNvSpPr>
            <a:spLocks noGrp="1"/>
          </p:cNvSpPr>
          <p:nvPr>
            <p:ph type="body" sz="quarter" idx="14"/>
            <p:custDataLst>
              <p:tags r:id="rId2"/>
            </p:custDataLst>
          </p:nvPr>
        </p:nvSpPr>
        <p:spPr>
          <a:xfrm>
            <a:off x="708651" y="2668824"/>
            <a:ext cx="10638222" cy="3638986"/>
          </a:xfrm>
        </p:spPr>
        <p:txBody>
          <a:bodyPr>
            <a:noAutofit/>
          </a:bodyPr>
          <a:lstStyle/>
          <a:p>
            <a:pPr marL="457200" indent="-457200" rtl="0">
              <a:buFont typeface="+mj-lt"/>
              <a:buAutoNum type="arabicPeriod"/>
            </a:pPr>
            <a:r>
              <a:rPr lang="fr" sz="2400" b="1" i="0" u="none" strike="noStrike">
                <a:solidFill>
                  <a:srgbClr val="76C6D2"/>
                </a:solidFill>
                <a:highlight>
                  <a:srgbClr val="000000">
                    <a:alpha val="0"/>
                  </a:srgbClr>
                </a:highlight>
                <a:latin typeface="Calibri"/>
              </a:rPr>
              <a:t>Adhésion</a:t>
            </a:r>
            <a:r>
              <a:rPr lang="fr" sz="2400" b="0" i="0" u="none" strike="noStrike">
                <a:highlight>
                  <a:srgbClr val="000000">
                    <a:alpha val="0"/>
                  </a:srgbClr>
                </a:highlight>
                <a:latin typeface="Calibri"/>
              </a:rPr>
              <a:t> - le sentiment d'appartenance</a:t>
            </a:r>
          </a:p>
          <a:p>
            <a:pPr marL="457200" indent="-457200" rtl="0">
              <a:buFont typeface="+mj-lt"/>
              <a:buAutoNum type="arabicPeriod"/>
            </a:pPr>
            <a:r>
              <a:rPr lang="fr" sz="2400" b="1" i="0" u="none" strike="noStrike">
                <a:solidFill>
                  <a:srgbClr val="76C6D2"/>
                </a:solidFill>
                <a:highlight>
                  <a:srgbClr val="000000">
                    <a:alpha val="0"/>
                  </a:srgbClr>
                </a:highlight>
                <a:latin typeface="Calibri"/>
              </a:rPr>
              <a:t>Influence</a:t>
            </a:r>
            <a:r>
              <a:rPr lang="fr" sz="2400" b="0" i="0" u="none" strike="noStrike">
                <a:highlight>
                  <a:srgbClr val="000000">
                    <a:alpha val="0"/>
                  </a:srgbClr>
                </a:highlight>
                <a:latin typeface="Calibri"/>
              </a:rPr>
              <a:t> - un sentiment d'importance. Cela fonctionne dans les deux sens, les membres ayant le sentiment d'avoir une influence sur la communauté et la communauté ayant une influence sur les membres. Cela fonctionne mieux avec l'idée de donner d'abord avant de demander quelque chose.</a:t>
            </a:r>
          </a:p>
          <a:p>
            <a:pPr marL="457200" indent="-457200" rtl="0">
              <a:buFont typeface="+mj-lt"/>
              <a:buAutoNum type="arabicPeriod"/>
            </a:pPr>
            <a:r>
              <a:rPr lang="fr" sz="2400" b="1" i="0" u="none" strike="noStrike">
                <a:solidFill>
                  <a:srgbClr val="76C6D2"/>
                </a:solidFill>
                <a:highlight>
                  <a:srgbClr val="000000">
                    <a:alpha val="0"/>
                  </a:srgbClr>
                </a:highlight>
                <a:latin typeface="Calibri"/>
              </a:rPr>
              <a:t>Satisfaction des besoins</a:t>
            </a:r>
            <a:r>
              <a:rPr lang="fr" sz="2400" b="0" i="0" u="none" strike="noStrike">
                <a:highlight>
                  <a:srgbClr val="000000">
                    <a:alpha val="0"/>
                  </a:srgbClr>
                </a:highlight>
                <a:latin typeface="Calibri"/>
              </a:rPr>
              <a:t> - en rejoignant la communauté, vous obtenez quelque chose en échange de votre participation. Il peut s'agir d'un réseau de soutien ou de compétences, comme le bénévolat.</a:t>
            </a:r>
          </a:p>
          <a:p>
            <a:pPr marL="457200" indent="-457200" rtl="0">
              <a:buFont typeface="+mj-lt"/>
              <a:buAutoNum type="arabicPeriod"/>
            </a:pPr>
            <a:r>
              <a:rPr lang="fr" sz="2400" b="1" i="0" u="none" strike="noStrike">
                <a:solidFill>
                  <a:srgbClr val="76C6D2"/>
                </a:solidFill>
                <a:highlight>
                  <a:srgbClr val="000000">
                    <a:alpha val="0"/>
                  </a:srgbClr>
                </a:highlight>
                <a:latin typeface="Calibri"/>
              </a:rPr>
              <a:t>Lien émotionnel partagé</a:t>
            </a:r>
            <a:r>
              <a:rPr lang="fr" sz="2400" b="0" i="0" u="none" strike="noStrike">
                <a:highlight>
                  <a:srgbClr val="000000">
                    <a:alpha val="0"/>
                  </a:srgbClr>
                </a:highlight>
                <a:latin typeface="Calibri"/>
              </a:rPr>
              <a:t> - histoire ou expériences communes - y compris les causes et les défis communs.</a:t>
            </a:r>
            <a:endParaRPr lang="en-GB"/>
          </a:p>
        </p:txBody>
      </p:sp>
    </p:spTree>
    <p:extLst>
      <p:ext uri="{BB962C8B-B14F-4D97-AF65-F5344CB8AC3E}">
        <p14:creationId xmlns:p14="http://schemas.microsoft.com/office/powerpoint/2010/main" val="140830343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A5564D-EC09-4477-AD2A-2DE395833245}"/>
              </a:ext>
            </a:extLst>
          </p:cNvPr>
          <p:cNvSpPr>
            <a:spLocks noGrp="1"/>
          </p:cNvSpPr>
          <p:nvPr>
            <p:ph type="body" sz="quarter" idx="14"/>
            <p:custDataLst>
              <p:tags r:id="rId1"/>
            </p:custDataLst>
          </p:nvPr>
        </p:nvSpPr>
        <p:spPr>
          <a:xfrm>
            <a:off x="4440654" y="4373156"/>
            <a:ext cx="785328" cy="1056986"/>
          </a:xfrm>
        </p:spPr>
        <p:txBody>
          <a:bodyPr>
            <a:noAutofit/>
          </a:bodyPr>
          <a:lstStyle/>
          <a:p>
            <a:endParaRPr lang="en-GB"/>
          </a:p>
        </p:txBody>
      </p:sp>
      <p:sp>
        <p:nvSpPr>
          <p:cNvPr id="3" name="Text Placeholder 2">
            <a:extLst>
              <a:ext uri="{FF2B5EF4-FFF2-40B4-BE49-F238E27FC236}">
                <a16:creationId xmlns:a16="http://schemas.microsoft.com/office/drawing/2014/main" id="{F653ACFB-FA1B-4D35-9171-E346C65586B7}"/>
              </a:ext>
            </a:extLst>
          </p:cNvPr>
          <p:cNvSpPr>
            <a:spLocks noGrp="1"/>
          </p:cNvSpPr>
          <p:nvPr>
            <p:ph type="body" sz="quarter" idx="13"/>
            <p:custDataLst>
              <p:tags r:id="rId2"/>
            </p:custDataLst>
          </p:nvPr>
        </p:nvSpPr>
        <p:spPr>
          <a:xfrm>
            <a:off x="856590" y="1518833"/>
            <a:ext cx="4369392" cy="4602343"/>
          </a:xfrm>
        </p:spPr>
        <p:txBody>
          <a:bodyPr>
            <a:noAutofit/>
          </a:bodyPr>
          <a:lstStyle/>
          <a:p>
            <a:pPr rtl="0"/>
            <a:r>
              <a:rPr lang="fr" sz="2300" b="0" i="1" u="none" strike="noStrike" dirty="0">
                <a:highlight>
                  <a:srgbClr val="000000">
                    <a:alpha val="0"/>
                  </a:srgbClr>
                </a:highlight>
                <a:latin typeface="Calibri"/>
              </a:rPr>
              <a:t>Le sens de la communauté est le sentiment d'appartenance des membres, le sentiment que les membres comptent les uns pour les autres et pour le groupe, et la conviction partagée que les besoins des membres seront satisfaits par leur engagement à être ensemble. </a:t>
            </a:r>
          </a:p>
          <a:p>
            <a:endParaRPr lang="en-GB" sz="2300" dirty="0"/>
          </a:p>
          <a:p>
            <a:pPr rtl="0"/>
            <a:r>
              <a:rPr lang="fr" sz="2300" b="0" i="1" u="none" strike="noStrike" dirty="0">
                <a:highlight>
                  <a:srgbClr val="000000">
                    <a:alpha val="0"/>
                  </a:srgbClr>
                </a:highlight>
                <a:latin typeface="Calibri"/>
              </a:rPr>
              <a:t>- McMillan, Chavis et le modèle Pretty Sense of Community 1986</a:t>
            </a:r>
            <a:endParaRPr lang="en-GB" sz="2300" dirty="0"/>
          </a:p>
        </p:txBody>
      </p:sp>
      <p:sp>
        <p:nvSpPr>
          <p:cNvPr id="4" name="Text Placeholder 3">
            <a:extLst>
              <a:ext uri="{FF2B5EF4-FFF2-40B4-BE49-F238E27FC236}">
                <a16:creationId xmlns:a16="http://schemas.microsoft.com/office/drawing/2014/main" id="{8A4B2375-725F-4EA5-BD13-A26659E5CE6D}"/>
              </a:ext>
            </a:extLst>
          </p:cNvPr>
          <p:cNvSpPr>
            <a:spLocks noGrp="1"/>
          </p:cNvSpPr>
          <p:nvPr>
            <p:ph type="body" sz="quarter" idx="15"/>
            <p:custDataLst>
              <p:tags r:id="rId3"/>
            </p:custDataLst>
          </p:nvPr>
        </p:nvSpPr>
        <p:spPr/>
        <p:txBody>
          <a:bodyPr>
            <a:noAutofit/>
          </a:bodyPr>
          <a:lstStyle/>
          <a:p>
            <a:endParaRPr lang="en-GB"/>
          </a:p>
        </p:txBody>
      </p:sp>
      <p:pic>
        <p:nvPicPr>
          <p:cNvPr id="7" name="Picture Placeholder 6" descr="A picture containing grass, outdoor, person, hand&#10;&#10;Description automatically generated">
            <a:extLst>
              <a:ext uri="{FF2B5EF4-FFF2-40B4-BE49-F238E27FC236}">
                <a16:creationId xmlns:a16="http://schemas.microsoft.com/office/drawing/2014/main" id="{97102B50-AF7B-4FD1-9C65-E12A2937B4E3}"/>
              </a:ext>
            </a:extLst>
          </p:cNvPr>
          <p:cNvPicPr>
            <a:picLocks noGrp="1" noChangeAspect="1"/>
          </p:cNvPicPr>
          <p:nvPr>
            <p:ph type="pic" sz="quarter" idx="19"/>
            <p:custDataLst>
              <p:tags r:id="rId4"/>
            </p:custDataLst>
          </p:nvPr>
        </p:nvPicPr>
        <p:blipFill>
          <a:blip r:embed="rId6">
            <a:extLst>
              <a:ext uri="{28A0092B-C50C-407E-A947-70E740481C1C}">
                <a14:useLocalDpi xmlns:a14="http://schemas.microsoft.com/office/drawing/2010/main"/>
              </a:ext>
            </a:extLst>
          </a:blip>
          <a:stretch>
            <a:fillRect/>
          </a:stretch>
        </p:blipFill>
        <p:spPr/>
      </p:pic>
    </p:spTree>
    <p:extLst>
      <p:ext uri="{BB962C8B-B14F-4D97-AF65-F5344CB8AC3E}">
        <p14:creationId xmlns:p14="http://schemas.microsoft.com/office/powerpoint/2010/main" val="298282480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custDataLst>
              <p:tags r:id="rId1"/>
            </p:custDataLst>
          </p:nvPr>
        </p:nvSpPr>
        <p:spPr>
          <a:xfrm>
            <a:off x="2520176" y="451457"/>
            <a:ext cx="6692334" cy="13884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3600" b="1" i="0" u="none" strike="noStrike">
                <a:highlight>
                  <a:srgbClr val="000000">
                    <a:alpha val="0"/>
                  </a:srgbClr>
                </a:highlight>
                <a:latin typeface="Calibri"/>
              </a:rPr>
              <a:t>EXERCICE :</a:t>
            </a:r>
            <a:br>
              <a:rPr lang="fr" sz="3600" b="1" i="0" u="none" strike="noStrike">
                <a:highlight>
                  <a:srgbClr val="000000">
                    <a:alpha val="0"/>
                  </a:srgbClr>
                </a:highlight>
                <a:latin typeface="Calibri"/>
              </a:rPr>
            </a:br>
            <a:r>
              <a:rPr lang="fr" sz="3600" b="1" i="0" u="none" strike="noStrike">
                <a:highlight>
                  <a:srgbClr val="000000">
                    <a:alpha val="0"/>
                  </a:srgbClr>
                </a:highlight>
                <a:latin typeface="Calibri"/>
              </a:rPr>
              <a:t> ACTIVITÉ DE CARTOGRAPHIE COMMUNAUTAIRE</a:t>
            </a:r>
          </a:p>
          <a:p>
            <a:endParaRPr lang="en-GB"/>
          </a:p>
        </p:txBody>
      </p:sp>
      <p:grpSp>
        <p:nvGrpSpPr>
          <p:cNvPr id="2" name="Group 1">
            <a:extLst>
              <a:ext uri="{FF2B5EF4-FFF2-40B4-BE49-F238E27FC236}">
                <a16:creationId xmlns:a16="http://schemas.microsoft.com/office/drawing/2014/main" id="{2D804A44-6A11-4796-996A-5E4DBC583FAB}"/>
              </a:ext>
            </a:extLst>
          </p:cNvPr>
          <p:cNvGrpSpPr/>
          <p:nvPr>
            <p:custDataLst>
              <p:tags r:id="rId2"/>
            </p:custDataLst>
          </p:nvPr>
        </p:nvGrpSpPr>
        <p:grpSpPr>
          <a:xfrm>
            <a:off x="10518133" y="324953"/>
            <a:ext cx="1234440" cy="1188720"/>
            <a:chOff x="9386493" y="1320189"/>
            <a:chExt cx="1234440" cy="1188720"/>
          </a:xfrm>
        </p:grpSpPr>
        <p:sp>
          <p:nvSpPr>
            <p:cNvPr id="5" name="Flowchart: Connector 4">
              <a:extLst>
                <a:ext uri="{FF2B5EF4-FFF2-40B4-BE49-F238E27FC236}">
                  <a16:creationId xmlns:a16="http://schemas.microsoft.com/office/drawing/2014/main" id="{A4D4662D-2FF8-4E60-882D-DA780756C041}"/>
                </a:ext>
              </a:extLst>
            </p:cNvPr>
            <p:cNvSpPr/>
            <p:nvPr>
              <p:custDataLst>
                <p:tags r:id="rId5"/>
              </p:custDataLst>
            </p:nvPr>
          </p:nvSpPr>
          <p:spPr>
            <a:xfrm>
              <a:off x="9386493" y="1320189"/>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custDataLst>
                <p:tags r:id="rId6"/>
              </p:custDataLst>
            </p:nvPr>
          </p:nvGrpSpPr>
          <p:grpSpPr>
            <a:xfrm>
              <a:off x="9777926" y="1639024"/>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custDataLst>
                  <p:tags r:id="rId7"/>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custDataLst>
                  <p:tags r:id="rId8"/>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custDataLst>
                  <p:tags r:id="rId9"/>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custDataLst>
                  <p:tags r:id="rId10"/>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custDataLst>
                  <p:tags r:id="rId11"/>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custDataLst>
                  <p:tags r:id="rId12"/>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sp>
        <p:nvSpPr>
          <p:cNvPr id="14" name="TextBox 13">
            <a:extLst>
              <a:ext uri="{FF2B5EF4-FFF2-40B4-BE49-F238E27FC236}">
                <a16:creationId xmlns:a16="http://schemas.microsoft.com/office/drawing/2014/main" id="{8EC6618B-7F3F-46FC-9315-7AD513DF5C19}"/>
              </a:ext>
            </a:extLst>
          </p:cNvPr>
          <p:cNvSpPr txBox="1"/>
          <p:nvPr>
            <p:custDataLst>
              <p:tags r:id="rId3"/>
            </p:custDataLst>
          </p:nvPr>
        </p:nvSpPr>
        <p:spPr>
          <a:xfrm>
            <a:off x="160375" y="2586259"/>
            <a:ext cx="11597640" cy="55399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Dessinez une carte de votre communauté</a:t>
            </a:r>
          </a:p>
        </p:txBody>
      </p:sp>
      <p:sp>
        <p:nvSpPr>
          <p:cNvPr id="15" name="TextBox 14">
            <a:extLst>
              <a:ext uri="{FF2B5EF4-FFF2-40B4-BE49-F238E27FC236}">
                <a16:creationId xmlns:a16="http://schemas.microsoft.com/office/drawing/2014/main" id="{D77DF3A4-671B-479D-8E19-09C4BA7E5362}"/>
              </a:ext>
            </a:extLst>
          </p:cNvPr>
          <p:cNvSpPr txBox="1"/>
          <p:nvPr>
            <p:custDataLst>
              <p:tags r:id="rId4"/>
            </p:custDataLst>
          </p:nvPr>
        </p:nvSpPr>
        <p:spPr>
          <a:xfrm>
            <a:off x="409676" y="3717744"/>
            <a:ext cx="9594037" cy="2308324"/>
          </a:xfrm>
          <a:prstGeom prst="rect">
            <a:avLst/>
          </a:prstGeom>
          <a:noFill/>
        </p:spPr>
        <p:txBody>
          <a:bodyPr wrap="none" rtlCol="0">
            <a:noAutofit/>
          </a:bodyPr>
          <a:lstStyle/>
          <a:p>
            <a:pPr rtl="0"/>
            <a:r>
              <a:rPr lang="fr" sz="2400" b="1" i="0" u="none" strike="noStrike">
                <a:solidFill>
                  <a:srgbClr val="404040"/>
                </a:solidFill>
                <a:highlight>
                  <a:srgbClr val="000000">
                    <a:alpha val="0"/>
                  </a:srgbClr>
                </a:highlight>
                <a:latin typeface="Calibri"/>
              </a:rPr>
              <a:t>PENSEZ À</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Les lieux avec différents services</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Institutions et infrastructures</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Emplacement des lieux importants pour votre communauté, pour la base, </a:t>
            </a:r>
            <a:br>
              <a:rPr lang="fr" sz="2400" b="0" i="0" u="none" strike="noStrike">
                <a:solidFill>
                  <a:srgbClr val="404040"/>
                </a:solidFill>
                <a:highlight>
                  <a:srgbClr val="000000">
                    <a:alpha val="0"/>
                  </a:srgbClr>
                </a:highlight>
                <a:latin typeface="Calibri"/>
              </a:rPr>
            </a:br>
            <a:r>
              <a:rPr lang="fr" sz="2400" b="0" i="0" u="none" strike="noStrike">
                <a:solidFill>
                  <a:srgbClr val="404040"/>
                </a:solidFill>
                <a:highlight>
                  <a:srgbClr val="000000">
                    <a:alpha val="0"/>
                  </a:srgbClr>
                </a:highlight>
                <a:latin typeface="Calibri"/>
              </a:rPr>
              <a:t>pour le développement, l'art, la culture, l'inclusion.</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Utilisez différentes couleurs pour écrire les mots ci-dessus sur votre carte.</a:t>
            </a:r>
          </a:p>
        </p:txBody>
      </p:sp>
    </p:spTree>
    <p:extLst>
      <p:ext uri="{BB962C8B-B14F-4D97-AF65-F5344CB8AC3E}">
        <p14:creationId xmlns:p14="http://schemas.microsoft.com/office/powerpoint/2010/main" val="149821248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FC351-F6B5-427E-B814-86C447681142}"/>
              </a:ext>
            </a:extLst>
          </p:cNvPr>
          <p:cNvSpPr>
            <a:spLocks noGrp="1"/>
          </p:cNvSpPr>
          <p:nvPr>
            <p:ph type="body" sz="quarter" idx="13"/>
          </p:nvPr>
        </p:nvSpPr>
        <p:spPr/>
        <p:txBody>
          <a:bodyPr>
            <a:noAutofit/>
          </a:bodyPr>
          <a:lstStyle/>
          <a:p>
            <a:pPr rtl="0"/>
            <a:r>
              <a:rPr lang="fr" sz="3600" b="0" i="0" u="none" strike="noStrike" dirty="0">
                <a:highlight>
                  <a:srgbClr val="000000">
                    <a:alpha val="0"/>
                  </a:srgbClr>
                </a:highlight>
                <a:latin typeface="Calibri"/>
              </a:rPr>
              <a:t>Une communauté - un ensemble de valeurs et d'intérêts partagés</a:t>
            </a:r>
          </a:p>
        </p:txBody>
      </p:sp>
      <p:sp>
        <p:nvSpPr>
          <p:cNvPr id="3" name="Text Placeholder 2">
            <a:extLst>
              <a:ext uri="{FF2B5EF4-FFF2-40B4-BE49-F238E27FC236}">
                <a16:creationId xmlns:a16="http://schemas.microsoft.com/office/drawing/2014/main" id="{7FFE173E-7F4E-4608-8797-26BFA71D1833}"/>
              </a:ext>
            </a:extLst>
          </p:cNvPr>
          <p:cNvSpPr>
            <a:spLocks noGrp="1"/>
          </p:cNvSpPr>
          <p:nvPr>
            <p:ph type="body" sz="quarter" idx="14"/>
          </p:nvPr>
        </p:nvSpPr>
        <p:spPr>
          <a:xfrm>
            <a:off x="1845019" y="2240776"/>
            <a:ext cx="9969029" cy="3245241"/>
          </a:xfrm>
        </p:spPr>
        <p:txBody>
          <a:bodyPr>
            <a:noAutofit/>
          </a:bodyPr>
          <a:lstStyle/>
          <a:p>
            <a:pPr rtl="0"/>
            <a:r>
              <a:rPr lang="fr" b="0" i="0" u="none" strike="noStrike" dirty="0">
                <a:solidFill>
                  <a:srgbClr val="A6377D"/>
                </a:solidFill>
                <a:highlight>
                  <a:srgbClr val="000000">
                    <a:alpha val="0"/>
                  </a:srgbClr>
                </a:highlight>
                <a:latin typeface="Calibri"/>
              </a:rPr>
              <a:t>Un ensemble de valeurs et d'intérêts partagés pourrait être créé par :</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l'emploi, par exemple les associations professionnelles, les syndicats, les communautés de pratique informelles</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une foi religieuse partagée</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les personnes de la même origine ethnique</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les personnes du même sexe ou de la même sexualité</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intérêt pour les activités de loisirs : sport, musique</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la poursuite de causes spécifiques, par exemple le changement climatique</a:t>
            </a:r>
          </a:p>
          <a:p>
            <a:pPr marL="342900" indent="-342900" algn="l" rtl="0">
              <a:buFont typeface="Wingdings" panose="05000000000000000000" pitchFamily="2" charset="2"/>
              <a:buChar char="ü"/>
            </a:pPr>
            <a:r>
              <a:rPr lang="fr" b="0" i="0" u="none" strike="noStrike" dirty="0">
                <a:highlight>
                  <a:srgbClr val="000000">
                    <a:alpha val="0"/>
                  </a:srgbClr>
                </a:highlight>
                <a:latin typeface="Calibri"/>
              </a:rPr>
              <a:t>droits de l'enfant et égalité des sexes</a:t>
            </a:r>
          </a:p>
        </p:txBody>
      </p:sp>
      <p:sp>
        <p:nvSpPr>
          <p:cNvPr id="13" name="Google Shape;680;p39">
            <a:extLst>
              <a:ext uri="{FF2B5EF4-FFF2-40B4-BE49-F238E27FC236}">
                <a16:creationId xmlns:a16="http://schemas.microsoft.com/office/drawing/2014/main" id="{34E789A7-6D76-4824-9607-8B174CB056D9}"/>
              </a:ext>
            </a:extLst>
          </p:cNvPr>
          <p:cNvSpPr/>
          <p:nvPr/>
        </p:nvSpPr>
        <p:spPr>
          <a:xfrm>
            <a:off x="783177" y="2323072"/>
            <a:ext cx="864182" cy="832378"/>
          </a:xfrm>
          <a:custGeom>
            <a:avLst/>
            <a:gdLst/>
            <a:ahLst/>
            <a:cxnLst/>
            <a:rect l="l" t="t" r="r" b="b"/>
            <a:pathLst>
              <a:path w="16220"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08234344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custDataLst>
              <p:tags r:id="rId1"/>
            </p:custDataLst>
          </p:nvPr>
        </p:nvSpPr>
        <p:spPr>
          <a:xfrm>
            <a:off x="228600" y="2149383"/>
            <a:ext cx="3218175" cy="191890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3000" b="1" i="0" u="none" strike="noStrike" dirty="0">
                <a:highlight>
                  <a:srgbClr val="000000">
                    <a:alpha val="0"/>
                  </a:srgbClr>
                </a:highlight>
                <a:latin typeface="Calibri"/>
              </a:rPr>
              <a:t>ACTIVITÉ DE CARTOGRAPHIE COMMUNAUTAIRE</a:t>
            </a:r>
          </a:p>
          <a:p>
            <a:pPr algn="r"/>
            <a:endParaRPr lang="en-GB" sz="3000" dirty="0"/>
          </a:p>
        </p:txBody>
      </p:sp>
      <p:grpSp>
        <p:nvGrpSpPr>
          <p:cNvPr id="6" name="Google Shape;518;p39">
            <a:extLst>
              <a:ext uri="{FF2B5EF4-FFF2-40B4-BE49-F238E27FC236}">
                <a16:creationId xmlns:a16="http://schemas.microsoft.com/office/drawing/2014/main" id="{67777F99-251A-46A9-93B9-B68280FADDA3}"/>
              </a:ext>
            </a:extLst>
          </p:cNvPr>
          <p:cNvGrpSpPr/>
          <p:nvPr>
            <p:custDataLst>
              <p:tags r:id="rId2"/>
            </p:custDataLst>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custDataLst>
                <p:tags r:id="rId10"/>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custDataLst>
                <p:tags r:id="rId11"/>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custDataLst>
                <p:tags r:id="rId12"/>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custDataLst>
                <p:tags r:id="rId13"/>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custDataLst>
                <p:tags r:id="rId14"/>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custDataLst>
                <p:tags r:id="rId15"/>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custDataLst>
              <p:tags r:id="rId3"/>
            </p:custDataLst>
          </p:nvPr>
        </p:nvPicPr>
        <p:blipFill>
          <a:blip r:embed="rId17">
            <a:extLst>
              <a:ext uri="{28A0092B-C50C-407E-A947-70E740481C1C}">
                <a14:useLocalDpi xmlns:a14="http://schemas.microsoft.com/office/drawing/2010/main"/>
              </a:ext>
            </a:extLst>
          </a:blip>
          <a:stretch>
            <a:fill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sp>
        <p:nvSpPr>
          <p:cNvPr id="14" name="Text Placeholder 5">
            <a:extLst>
              <a:ext uri="{FF2B5EF4-FFF2-40B4-BE49-F238E27FC236}">
                <a16:creationId xmlns:a16="http://schemas.microsoft.com/office/drawing/2014/main" id="{F13F8BAB-DC41-45E6-90D4-AF4D62E18B2C}"/>
              </a:ext>
            </a:extLst>
          </p:cNvPr>
          <p:cNvSpPr txBox="1"/>
          <p:nvPr>
            <p:custDataLst>
              <p:tags r:id="rId4"/>
            </p:custDataLst>
          </p:nvPr>
        </p:nvSpPr>
        <p:spPr>
          <a:xfrm>
            <a:off x="3959325" y="663126"/>
            <a:ext cx="1999869"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2000" b="1" i="0" u="none" strike="noStrike">
                <a:solidFill>
                  <a:srgbClr val="2B65AC"/>
                </a:solidFill>
                <a:highlight>
                  <a:srgbClr val="000000">
                    <a:alpha val="0"/>
                  </a:srgbClr>
                </a:highlight>
                <a:latin typeface="Calibri"/>
              </a:rPr>
              <a:t>ZONE D'AFFAIRES</a:t>
            </a:r>
          </a:p>
        </p:txBody>
      </p:sp>
      <p:sp>
        <p:nvSpPr>
          <p:cNvPr id="15" name="Text Placeholder 5">
            <a:extLst>
              <a:ext uri="{FF2B5EF4-FFF2-40B4-BE49-F238E27FC236}">
                <a16:creationId xmlns:a16="http://schemas.microsoft.com/office/drawing/2014/main" id="{58611511-670A-4511-BF28-DFAD9E85E2A2}"/>
              </a:ext>
            </a:extLst>
          </p:cNvPr>
          <p:cNvSpPr txBox="1"/>
          <p:nvPr>
            <p:custDataLst>
              <p:tags r:id="rId5"/>
            </p:custDataLst>
          </p:nvPr>
        </p:nvSpPr>
        <p:spPr>
          <a:xfrm>
            <a:off x="7991679" y="650425"/>
            <a:ext cx="1895872"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00969C"/>
                </a:solidFill>
                <a:highlight>
                  <a:srgbClr val="000000">
                    <a:alpha val="0"/>
                  </a:srgbClr>
                </a:highlight>
                <a:latin typeface="Calibri"/>
              </a:rPr>
              <a:t>ÉDUCATION</a:t>
            </a:r>
          </a:p>
        </p:txBody>
      </p:sp>
      <p:sp>
        <p:nvSpPr>
          <p:cNvPr id="16" name="Text Placeholder 5">
            <a:extLst>
              <a:ext uri="{FF2B5EF4-FFF2-40B4-BE49-F238E27FC236}">
                <a16:creationId xmlns:a16="http://schemas.microsoft.com/office/drawing/2014/main" id="{7C742D79-A8C1-47C4-8D26-7549D9CF42CE}"/>
              </a:ext>
            </a:extLst>
          </p:cNvPr>
          <p:cNvSpPr txBox="1"/>
          <p:nvPr>
            <p:custDataLst>
              <p:tags r:id="rId6"/>
            </p:custDataLst>
          </p:nvPr>
        </p:nvSpPr>
        <p:spPr>
          <a:xfrm>
            <a:off x="10414000" y="3306633"/>
            <a:ext cx="1219200" cy="76165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dirty="0">
                <a:solidFill>
                  <a:srgbClr val="017E35"/>
                </a:solidFill>
                <a:highlight>
                  <a:srgbClr val="000000">
                    <a:alpha val="0"/>
                  </a:srgbClr>
                </a:highlight>
                <a:latin typeface="Calibri"/>
              </a:rPr>
              <a:t>ART ET CULTURE</a:t>
            </a:r>
          </a:p>
        </p:txBody>
      </p:sp>
      <p:sp>
        <p:nvSpPr>
          <p:cNvPr id="17" name="Text Placeholder 5">
            <a:extLst>
              <a:ext uri="{FF2B5EF4-FFF2-40B4-BE49-F238E27FC236}">
                <a16:creationId xmlns:a16="http://schemas.microsoft.com/office/drawing/2014/main" id="{CDDA75B3-CF03-442E-862C-B9AB8C7A763D}"/>
              </a:ext>
            </a:extLst>
          </p:cNvPr>
          <p:cNvSpPr txBox="1"/>
          <p:nvPr>
            <p:custDataLst>
              <p:tags r:id="rId7"/>
            </p:custDataLst>
          </p:nvPr>
        </p:nvSpPr>
        <p:spPr>
          <a:xfrm>
            <a:off x="6865793" y="5041028"/>
            <a:ext cx="1895872"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0000"/>
                </a:solidFill>
                <a:highlight>
                  <a:srgbClr val="000000">
                    <a:alpha val="0"/>
                  </a:srgbClr>
                </a:highlight>
                <a:latin typeface="Calibri"/>
              </a:rPr>
              <a:t>MUNICIPALITÉ</a:t>
            </a:r>
          </a:p>
        </p:txBody>
      </p:sp>
      <p:sp>
        <p:nvSpPr>
          <p:cNvPr id="18" name="Text Placeholder 5">
            <a:extLst>
              <a:ext uri="{FF2B5EF4-FFF2-40B4-BE49-F238E27FC236}">
                <a16:creationId xmlns:a16="http://schemas.microsoft.com/office/drawing/2014/main" id="{9C2CBE22-B9FA-4828-812F-4CA4F6091416}"/>
              </a:ext>
            </a:extLst>
          </p:cNvPr>
          <p:cNvSpPr txBox="1"/>
          <p:nvPr>
            <p:custDataLst>
              <p:tags r:id="rId8"/>
            </p:custDataLst>
          </p:nvPr>
        </p:nvSpPr>
        <p:spPr>
          <a:xfrm>
            <a:off x="3959325" y="4157190"/>
            <a:ext cx="2117078" cy="76165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5C15EB"/>
                </a:solidFill>
                <a:highlight>
                  <a:srgbClr val="000000">
                    <a:alpha val="0"/>
                  </a:srgbClr>
                </a:highlight>
                <a:latin typeface="Calibri"/>
              </a:rPr>
              <a:t>CENTRE </a:t>
            </a:r>
            <a:br>
              <a:rPr lang="fr" sz="2000" b="1" i="0" u="none" strike="noStrike">
                <a:solidFill>
                  <a:srgbClr val="5C15EB"/>
                </a:solidFill>
                <a:highlight>
                  <a:srgbClr val="000000">
                    <a:alpha val="0"/>
                  </a:srgbClr>
                </a:highlight>
                <a:latin typeface="Calibri"/>
              </a:rPr>
            </a:br>
            <a:r>
              <a:rPr lang="fr" sz="2000" b="1" i="0" u="none" strike="noStrike">
                <a:solidFill>
                  <a:srgbClr val="5C15EB"/>
                </a:solidFill>
                <a:highlight>
                  <a:srgbClr val="000000">
                    <a:alpha val="0"/>
                  </a:srgbClr>
                </a:highlight>
                <a:latin typeface="Calibri"/>
              </a:rPr>
              <a:t>MULTICULTUREL</a:t>
            </a:r>
          </a:p>
        </p:txBody>
      </p:sp>
      <p:sp>
        <p:nvSpPr>
          <p:cNvPr id="19" name="Text Placeholder 5">
            <a:extLst>
              <a:ext uri="{FF2B5EF4-FFF2-40B4-BE49-F238E27FC236}">
                <a16:creationId xmlns:a16="http://schemas.microsoft.com/office/drawing/2014/main" id="{62A2DE16-0513-423B-B497-F002270C3C0C}"/>
              </a:ext>
            </a:extLst>
          </p:cNvPr>
          <p:cNvSpPr txBox="1"/>
          <p:nvPr>
            <p:custDataLst>
              <p:tags r:id="rId9"/>
            </p:custDataLst>
          </p:nvPr>
        </p:nvSpPr>
        <p:spPr>
          <a:xfrm>
            <a:off x="6810429" y="2104064"/>
            <a:ext cx="1571571" cy="346497"/>
          </a:xfrm>
          <a:prstGeom prst="rect">
            <a:avLst/>
          </a:prstGeom>
          <a:solidFill>
            <a:srgbClr val="8BC34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FFFF"/>
                </a:solidFill>
                <a:highlight>
                  <a:srgbClr val="000000">
                    <a:alpha val="0"/>
                  </a:srgbClr>
                </a:highlight>
                <a:latin typeface="Calibri"/>
              </a:rPr>
              <a:t>PARC</a:t>
            </a:r>
          </a:p>
        </p:txBody>
      </p:sp>
    </p:spTree>
    <p:extLst>
      <p:ext uri="{BB962C8B-B14F-4D97-AF65-F5344CB8AC3E}">
        <p14:creationId xmlns:p14="http://schemas.microsoft.com/office/powerpoint/2010/main" val="419161474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custDataLst>
              <p:tags r:id="rId1"/>
            </p:custDataLst>
          </p:nvPr>
        </p:nvSpPr>
        <p:spPr>
          <a:xfrm>
            <a:off x="1618488" y="451457"/>
            <a:ext cx="9491472"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highlight>
                  <a:srgbClr val="000000">
                    <a:alpha val="0"/>
                  </a:srgbClr>
                </a:highlight>
                <a:latin typeface="Calibri"/>
              </a:rPr>
              <a:t>ACTIVITÉ DE CARTOGRAPHIE COMMUNAUTAIRE</a:t>
            </a:r>
          </a:p>
          <a:p>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custDataLst>
              <p:tags r:id="rId2"/>
            </p:custDataLst>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custDataLst>
              <p:tags r:id="rId3"/>
            </p:custDataLst>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custDataLst>
                <p:tags r:id="rId6"/>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custDataLst>
                <p:tags r:id="rId7"/>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custDataLst>
                <p:tags r:id="rId8"/>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custDataLst>
                <p:tags r:id="rId9"/>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custDataLst>
                <p:tags r:id="rId10"/>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custDataLst>
                <p:tags r:id="rId11"/>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custDataLst>
              <p:tags r:id="rId4"/>
            </p:custDataLst>
          </p:nvPr>
        </p:nvSpPr>
        <p:spPr>
          <a:xfrm>
            <a:off x="160375" y="2586259"/>
            <a:ext cx="11597640" cy="55399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Maintenant, parlez aux membres de votre communauté et réfléchissez plus en profondeur.</a:t>
            </a:r>
          </a:p>
        </p:txBody>
      </p:sp>
      <p:sp>
        <p:nvSpPr>
          <p:cNvPr id="15" name="TextBox 14">
            <a:extLst>
              <a:ext uri="{FF2B5EF4-FFF2-40B4-BE49-F238E27FC236}">
                <a16:creationId xmlns:a16="http://schemas.microsoft.com/office/drawing/2014/main" id="{D77DF3A4-671B-479D-8E19-09C4BA7E5362}"/>
              </a:ext>
            </a:extLst>
          </p:cNvPr>
          <p:cNvSpPr txBox="1"/>
          <p:nvPr>
            <p:custDataLst>
              <p:tags r:id="rId5"/>
            </p:custDataLst>
          </p:nvPr>
        </p:nvSpPr>
        <p:spPr>
          <a:xfrm>
            <a:off x="409676" y="3717744"/>
            <a:ext cx="10764602" cy="2308324"/>
          </a:xfrm>
          <a:prstGeom prst="rect">
            <a:avLst/>
          </a:prstGeom>
          <a:noFill/>
        </p:spPr>
        <p:txBody>
          <a:bodyPr wrap="square" rtlCol="0">
            <a:noAutofit/>
          </a:bodyPr>
          <a:lstStyle/>
          <a:p>
            <a:pPr rtl="0"/>
            <a:r>
              <a:rPr lang="fr" sz="2400" b="1" i="0" u="none" strike="noStrike">
                <a:solidFill>
                  <a:srgbClr val="404040"/>
                </a:solidFill>
                <a:highlight>
                  <a:srgbClr val="000000">
                    <a:alpha val="0"/>
                  </a:srgbClr>
                </a:highlight>
                <a:latin typeface="Calibri"/>
              </a:rPr>
              <a:t>PENSEZ À</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Quel est l'état de votre communauté</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Dans quel état sont les institutions et les infrastructures</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Êtes-vous satisfait de votre communauté, des conditions </a:t>
            </a:r>
            <a:br>
              <a:rPr lang="fr" sz="2400" b="0" i="0" u="none" strike="noStrike">
                <a:solidFill>
                  <a:srgbClr val="404040"/>
                </a:solidFill>
                <a:highlight>
                  <a:srgbClr val="000000">
                    <a:alpha val="0"/>
                  </a:srgbClr>
                </a:highlight>
                <a:latin typeface="Calibri"/>
              </a:rPr>
            </a:br>
            <a:r>
              <a:rPr lang="fr" sz="2400" b="0" i="0" u="none" strike="noStrike">
                <a:solidFill>
                  <a:srgbClr val="404040"/>
                </a:solidFill>
                <a:highlight>
                  <a:srgbClr val="000000">
                    <a:alpha val="0"/>
                  </a:srgbClr>
                </a:highlight>
                <a:latin typeface="Calibri"/>
              </a:rPr>
              <a:t>de la base, du développement, de l'art, de la culture et de l'inclusion ?</a:t>
            </a:r>
          </a:p>
          <a:p>
            <a:pPr marL="342900" indent="-342900" rtl="0">
              <a:buFont typeface="Wingdings" panose="05000000000000000000" pitchFamily="2" charset="2"/>
              <a:buChar char="ü"/>
            </a:pPr>
            <a:r>
              <a:rPr lang="fr" sz="2400" b="0" i="0" u="none" strike="noStrike">
                <a:solidFill>
                  <a:srgbClr val="404040"/>
                </a:solidFill>
                <a:highlight>
                  <a:srgbClr val="000000">
                    <a:alpha val="0"/>
                  </a:srgbClr>
                </a:highlight>
                <a:latin typeface="Calibri"/>
              </a:rPr>
              <a:t>Utilisez différents symboles pour marquer différents états, opinions et sentiments sur votre carte.</a:t>
            </a:r>
          </a:p>
        </p:txBody>
      </p:sp>
    </p:spTree>
    <p:extLst>
      <p:ext uri="{BB962C8B-B14F-4D97-AF65-F5344CB8AC3E}">
        <p14:creationId xmlns:p14="http://schemas.microsoft.com/office/powerpoint/2010/main" val="235889723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custDataLst>
              <p:tags r:id="rId1"/>
            </p:custDataLst>
          </p:nvPr>
        </p:nvSpPr>
        <p:spPr>
          <a:xfrm>
            <a:off x="928701" y="451457"/>
            <a:ext cx="10168361" cy="63321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highlight>
                  <a:srgbClr val="000000">
                    <a:alpha val="0"/>
                  </a:srgbClr>
                </a:highlight>
                <a:latin typeface="Calibri"/>
              </a:rPr>
              <a:t>ACTIVITÉ DE CARTOGRAPHIE COMMUNAUTAIRE</a:t>
            </a:r>
          </a:p>
          <a:p>
            <a:endParaRPr lang="en-GB" dirty="0"/>
          </a:p>
        </p:txBody>
      </p:sp>
      <p:sp>
        <p:nvSpPr>
          <p:cNvPr id="5" name="Flowchart: Connector 4">
            <a:extLst>
              <a:ext uri="{FF2B5EF4-FFF2-40B4-BE49-F238E27FC236}">
                <a16:creationId xmlns:a16="http://schemas.microsoft.com/office/drawing/2014/main" id="{A4D4662D-2FF8-4E60-882D-DA780756C041}"/>
              </a:ext>
            </a:extLst>
          </p:cNvPr>
          <p:cNvSpPr/>
          <p:nvPr>
            <p:custDataLst>
              <p:tags r:id="rId2"/>
            </p:custDataLst>
          </p:nvPr>
        </p:nvSpPr>
        <p:spPr>
          <a:xfrm>
            <a:off x="5242560" y="1097280"/>
            <a:ext cx="1234440" cy="1188720"/>
          </a:xfrm>
          <a:prstGeom prst="flowChartConnector">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67777F99-251A-46A9-93B9-B68280FADDA3}"/>
              </a:ext>
            </a:extLst>
          </p:cNvPr>
          <p:cNvGrpSpPr/>
          <p:nvPr>
            <p:custDataLst>
              <p:tags r:id="rId3"/>
            </p:custDataLst>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custDataLst>
                <p:tags r:id="rId2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custDataLst>
                <p:tags r:id="rId2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custDataLst>
                <p:tags r:id="rId2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custDataLst>
                <p:tags r:id="rId2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custDataLst>
                <p:tags r:id="rId2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custDataLst>
                <p:tags r:id="rId3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4" name="TextBox 13">
            <a:extLst>
              <a:ext uri="{FF2B5EF4-FFF2-40B4-BE49-F238E27FC236}">
                <a16:creationId xmlns:a16="http://schemas.microsoft.com/office/drawing/2014/main" id="{8EC6618B-7F3F-46FC-9315-7AD513DF5C19}"/>
              </a:ext>
            </a:extLst>
          </p:cNvPr>
          <p:cNvSpPr txBox="1"/>
          <p:nvPr>
            <p:custDataLst>
              <p:tags r:id="rId4"/>
            </p:custDataLst>
          </p:nvPr>
        </p:nvSpPr>
        <p:spPr>
          <a:xfrm>
            <a:off x="160375" y="2586259"/>
            <a:ext cx="11597640" cy="107721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Les symboles que tu peux utiliser pour exprimer</a:t>
            </a:r>
            <a:r>
              <a:rPr lang="fr" sz="3200" b="0" i="0" u="none" strike="noStrike">
                <a:solidFill>
                  <a:srgbClr val="404040"/>
                </a:solidFill>
                <a:highlight>
                  <a:srgbClr val="000000">
                    <a:alpha val="0"/>
                  </a:srgbClr>
                </a:highlight>
                <a:latin typeface="Calibri"/>
              </a:rPr>
              <a:t> différents états, opinions et sentiments sur ta carte</a:t>
            </a:r>
            <a:r>
              <a:rPr lang="fr" sz="3000" b="0" i="0" u="none" strike="noStrike">
                <a:solidFill>
                  <a:srgbClr val="404040"/>
                </a:solidFill>
                <a:highlight>
                  <a:srgbClr val="000000">
                    <a:alpha val="0"/>
                  </a:srgbClr>
                </a:highlight>
                <a:latin typeface="Calibri"/>
              </a:rPr>
              <a:t> </a:t>
            </a:r>
          </a:p>
        </p:txBody>
      </p:sp>
      <p:grpSp>
        <p:nvGrpSpPr>
          <p:cNvPr id="13" name="Google Shape;566;p39">
            <a:extLst>
              <a:ext uri="{FF2B5EF4-FFF2-40B4-BE49-F238E27FC236}">
                <a16:creationId xmlns:a16="http://schemas.microsoft.com/office/drawing/2014/main" id="{6AEB9090-2325-4D41-84B9-7C0B520ACECC}"/>
              </a:ext>
            </a:extLst>
          </p:cNvPr>
          <p:cNvGrpSpPr/>
          <p:nvPr>
            <p:custDataLst>
              <p:tags r:id="rId5"/>
            </p:custDataLst>
          </p:nvPr>
        </p:nvGrpSpPr>
        <p:grpSpPr>
          <a:xfrm>
            <a:off x="928702" y="4131068"/>
            <a:ext cx="698619" cy="681259"/>
            <a:chOff x="1278900" y="2333250"/>
            <a:chExt cx="381175" cy="381175"/>
          </a:xfrm>
        </p:grpSpPr>
        <p:sp>
          <p:nvSpPr>
            <p:cNvPr id="16" name="Google Shape;567;p39">
              <a:extLst>
                <a:ext uri="{FF2B5EF4-FFF2-40B4-BE49-F238E27FC236}">
                  <a16:creationId xmlns:a16="http://schemas.microsoft.com/office/drawing/2014/main" id="{ACAD5DE7-97C5-4622-92C7-617763C873CD}"/>
                </a:ext>
              </a:extLst>
            </p:cNvPr>
            <p:cNvSpPr/>
            <p:nvPr>
              <p:custDataLst>
                <p:tags r:id="rId21"/>
              </p:custDataLst>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68;p39">
              <a:extLst>
                <a:ext uri="{FF2B5EF4-FFF2-40B4-BE49-F238E27FC236}">
                  <a16:creationId xmlns:a16="http://schemas.microsoft.com/office/drawing/2014/main" id="{8FEF8183-7E00-4FD7-B46E-8874026187C6}"/>
                </a:ext>
              </a:extLst>
            </p:cNvPr>
            <p:cNvSpPr/>
            <p:nvPr>
              <p:custDataLst>
                <p:tags r:id="rId22"/>
              </p:custDataLst>
            </p:nvPr>
          </p:nvSpPr>
          <p:spPr>
            <a:xfrm>
              <a:off x="1525475"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69;p39">
              <a:extLst>
                <a:ext uri="{FF2B5EF4-FFF2-40B4-BE49-F238E27FC236}">
                  <a16:creationId xmlns:a16="http://schemas.microsoft.com/office/drawing/2014/main" id="{01077A9D-46D4-44B4-878C-8878B47A9311}"/>
                </a:ext>
              </a:extLst>
            </p:cNvPr>
            <p:cNvSpPr/>
            <p:nvPr>
              <p:custDataLst>
                <p:tags r:id="rId23"/>
              </p:custDataLst>
            </p:nvPr>
          </p:nvSpPr>
          <p:spPr>
            <a:xfrm>
              <a:off x="13696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570;p39">
              <a:extLst>
                <a:ext uri="{FF2B5EF4-FFF2-40B4-BE49-F238E27FC236}">
                  <a16:creationId xmlns:a16="http://schemas.microsoft.com/office/drawing/2014/main" id="{68E9F093-86F0-4DAD-9E41-05A45B3248D3}"/>
                </a:ext>
              </a:extLst>
            </p:cNvPr>
            <p:cNvSpPr/>
            <p:nvPr>
              <p:custDataLst>
                <p:tags r:id="rId24"/>
              </p:custDataLst>
            </p:nvPr>
          </p:nvSpPr>
          <p:spPr>
            <a:xfrm>
              <a:off x="1369600" y="2604200"/>
              <a:ext cx="199750" cy="40825"/>
            </a:xfrm>
            <a:custGeom>
              <a:avLst/>
              <a:gdLst/>
              <a:ahLst/>
              <a:cxnLst/>
              <a:rect l="l" t="t" r="r" b="b"/>
              <a:pathLst>
                <a:path w="7990" h="1632"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25" name="Google Shape;571;p39">
            <a:extLst>
              <a:ext uri="{FF2B5EF4-FFF2-40B4-BE49-F238E27FC236}">
                <a16:creationId xmlns:a16="http://schemas.microsoft.com/office/drawing/2014/main" id="{AC70B9F0-5C72-4535-A780-5CD7E3355937}"/>
              </a:ext>
            </a:extLst>
          </p:cNvPr>
          <p:cNvGrpSpPr/>
          <p:nvPr>
            <p:custDataLst>
              <p:tags r:id="rId6"/>
            </p:custDataLst>
          </p:nvPr>
        </p:nvGrpSpPr>
        <p:grpSpPr>
          <a:xfrm>
            <a:off x="2627117" y="5413469"/>
            <a:ext cx="698619" cy="708361"/>
            <a:chOff x="1951075" y="2333250"/>
            <a:chExt cx="381200" cy="381175"/>
          </a:xfrm>
        </p:grpSpPr>
        <p:sp>
          <p:nvSpPr>
            <p:cNvPr id="26" name="Google Shape;572;p39">
              <a:extLst>
                <a:ext uri="{FF2B5EF4-FFF2-40B4-BE49-F238E27FC236}">
                  <a16:creationId xmlns:a16="http://schemas.microsoft.com/office/drawing/2014/main" id="{8338D0E1-5209-492C-BC6A-D8128FDDB55E}"/>
                </a:ext>
              </a:extLst>
            </p:cNvPr>
            <p:cNvSpPr/>
            <p:nvPr>
              <p:custDataLst>
                <p:tags r:id="rId17"/>
              </p:custDataLst>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73;p39">
              <a:extLst>
                <a:ext uri="{FF2B5EF4-FFF2-40B4-BE49-F238E27FC236}">
                  <a16:creationId xmlns:a16="http://schemas.microsoft.com/office/drawing/2014/main" id="{D2532221-2605-439C-98AF-FCDBF20725EE}"/>
                </a:ext>
              </a:extLst>
            </p:cNvPr>
            <p:cNvSpPr/>
            <p:nvPr>
              <p:custDataLst>
                <p:tags r:id="rId18"/>
              </p:custDataLst>
            </p:nvPr>
          </p:nvSpPr>
          <p:spPr>
            <a:xfrm>
              <a:off x="2197675" y="2503125"/>
              <a:ext cx="43875" cy="47525"/>
            </a:xfrm>
            <a:custGeom>
              <a:avLst/>
              <a:gdLst/>
              <a:ahLst/>
              <a:cxnLst/>
              <a:rect l="l" t="t" r="r" b="b"/>
              <a:pathLst>
                <a:path w="1754"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74;p39">
              <a:extLst>
                <a:ext uri="{FF2B5EF4-FFF2-40B4-BE49-F238E27FC236}">
                  <a16:creationId xmlns:a16="http://schemas.microsoft.com/office/drawing/2014/main" id="{2C1AB8BF-7865-4936-8BDE-BBD5A175297F}"/>
                </a:ext>
              </a:extLst>
            </p:cNvPr>
            <p:cNvSpPr/>
            <p:nvPr>
              <p:custDataLst>
                <p:tags r:id="rId19"/>
              </p:custDataLst>
            </p:nvPr>
          </p:nvSpPr>
          <p:spPr>
            <a:xfrm>
              <a:off x="20418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75;p39">
              <a:extLst>
                <a:ext uri="{FF2B5EF4-FFF2-40B4-BE49-F238E27FC236}">
                  <a16:creationId xmlns:a16="http://schemas.microsoft.com/office/drawing/2014/main" id="{713902F0-3483-446C-AF27-B681B98DE2FB}"/>
                </a:ext>
              </a:extLst>
            </p:cNvPr>
            <p:cNvSpPr/>
            <p:nvPr>
              <p:custDataLst>
                <p:tags r:id="rId20"/>
              </p:custDataLst>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0" name="Google Shape;682;p39">
            <a:extLst>
              <a:ext uri="{FF2B5EF4-FFF2-40B4-BE49-F238E27FC236}">
                <a16:creationId xmlns:a16="http://schemas.microsoft.com/office/drawing/2014/main" id="{F70FB785-8B46-43AB-A9C9-3991C463E78B}"/>
              </a:ext>
            </a:extLst>
          </p:cNvPr>
          <p:cNvSpPr/>
          <p:nvPr>
            <p:custDataLst>
              <p:tags r:id="rId7"/>
            </p:custDataLst>
          </p:nvPr>
        </p:nvSpPr>
        <p:spPr>
          <a:xfrm>
            <a:off x="4530677" y="4131068"/>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31" name="Google Shape;531;p39">
            <a:extLst>
              <a:ext uri="{FF2B5EF4-FFF2-40B4-BE49-F238E27FC236}">
                <a16:creationId xmlns:a16="http://schemas.microsoft.com/office/drawing/2014/main" id="{90608EA0-BAD6-4EA4-B853-D4371AD6A8A6}"/>
              </a:ext>
            </a:extLst>
          </p:cNvPr>
          <p:cNvGrpSpPr/>
          <p:nvPr>
            <p:custDataLst>
              <p:tags r:id="rId8"/>
            </p:custDataLst>
          </p:nvPr>
        </p:nvGrpSpPr>
        <p:grpSpPr>
          <a:xfrm>
            <a:off x="8127732" y="5413468"/>
            <a:ext cx="574606" cy="708362"/>
            <a:chOff x="3979850" y="1598950"/>
            <a:chExt cx="356825" cy="505375"/>
          </a:xfrm>
        </p:grpSpPr>
        <p:sp>
          <p:nvSpPr>
            <p:cNvPr id="32" name="Google Shape;532;p39">
              <a:extLst>
                <a:ext uri="{FF2B5EF4-FFF2-40B4-BE49-F238E27FC236}">
                  <a16:creationId xmlns:a16="http://schemas.microsoft.com/office/drawing/2014/main" id="{82932EBE-71C2-4BDE-B4FD-19039E014A44}"/>
                </a:ext>
              </a:extLst>
            </p:cNvPr>
            <p:cNvSpPr/>
            <p:nvPr>
              <p:custDataLst>
                <p:tags r:id="rId15"/>
              </p:custDataLst>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33;p39">
              <a:extLst>
                <a:ext uri="{FF2B5EF4-FFF2-40B4-BE49-F238E27FC236}">
                  <a16:creationId xmlns:a16="http://schemas.microsoft.com/office/drawing/2014/main" id="{5E5E17A1-FFE8-4FDC-9BBD-802383849090}"/>
                </a:ext>
              </a:extLst>
            </p:cNvPr>
            <p:cNvSpPr/>
            <p:nvPr>
              <p:custDataLst>
                <p:tags r:id="rId16"/>
              </p:custDataLst>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4" name="Google Shape;621;p39">
            <a:extLst>
              <a:ext uri="{FF2B5EF4-FFF2-40B4-BE49-F238E27FC236}">
                <a16:creationId xmlns:a16="http://schemas.microsoft.com/office/drawing/2014/main" id="{B46BBC9B-A74D-4B63-B8CC-3BECF597D6E9}"/>
              </a:ext>
            </a:extLst>
          </p:cNvPr>
          <p:cNvSpPr/>
          <p:nvPr>
            <p:custDataLst>
              <p:tags r:id="rId9"/>
            </p:custDataLst>
          </p:nvPr>
        </p:nvSpPr>
        <p:spPr>
          <a:xfrm>
            <a:off x="8953649" y="4125181"/>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 name="TextBox 1">
            <a:extLst>
              <a:ext uri="{FF2B5EF4-FFF2-40B4-BE49-F238E27FC236}">
                <a16:creationId xmlns:a16="http://schemas.microsoft.com/office/drawing/2014/main" id="{CD923B90-3965-41A0-AA44-1115DFE4A8DB}"/>
              </a:ext>
            </a:extLst>
          </p:cNvPr>
          <p:cNvSpPr txBox="1"/>
          <p:nvPr>
            <p:custDataLst>
              <p:tags r:id="rId10"/>
            </p:custDataLst>
          </p:nvPr>
        </p:nvSpPr>
        <p:spPr>
          <a:xfrm>
            <a:off x="1772952" y="4287031"/>
            <a:ext cx="2006127"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Les endroits positifs</a:t>
            </a:r>
          </a:p>
        </p:txBody>
      </p:sp>
      <p:sp>
        <p:nvSpPr>
          <p:cNvPr id="35" name="TextBox 34">
            <a:extLst>
              <a:ext uri="{FF2B5EF4-FFF2-40B4-BE49-F238E27FC236}">
                <a16:creationId xmlns:a16="http://schemas.microsoft.com/office/drawing/2014/main" id="{03A5931D-2073-4B01-9F40-21C48F982278}"/>
              </a:ext>
            </a:extLst>
          </p:cNvPr>
          <p:cNvSpPr txBox="1"/>
          <p:nvPr>
            <p:custDataLst>
              <p:tags r:id="rId11"/>
            </p:custDataLst>
          </p:nvPr>
        </p:nvSpPr>
        <p:spPr>
          <a:xfrm>
            <a:off x="5404578" y="4268552"/>
            <a:ext cx="2303814" cy="461665"/>
          </a:xfrm>
          <a:prstGeom prst="rect">
            <a:avLst/>
          </a:prstGeom>
          <a:noFill/>
        </p:spPr>
        <p:txBody>
          <a:bodyPr wrap="none" rtlCol="0">
            <a:noAutofit/>
          </a:bodyPr>
          <a:lstStyle/>
          <a:p>
            <a:pPr rtl="0"/>
            <a:r>
              <a:rPr lang="fr" sz="2400" b="0" i="0" u="none" strike="noStrike" dirty="0">
                <a:solidFill>
                  <a:srgbClr val="404040"/>
                </a:solidFill>
                <a:highlight>
                  <a:srgbClr val="000000">
                    <a:alpha val="0"/>
                  </a:srgbClr>
                </a:highlight>
                <a:latin typeface="Calibri"/>
              </a:rPr>
              <a:t>Sujet ou lieu de </a:t>
            </a:r>
            <a:br>
              <a:rPr lang="fr" sz="2400" b="0" i="0" u="none" strike="noStrike" dirty="0">
                <a:solidFill>
                  <a:srgbClr val="404040"/>
                </a:solidFill>
                <a:highlight>
                  <a:srgbClr val="000000">
                    <a:alpha val="0"/>
                  </a:srgbClr>
                </a:highlight>
                <a:latin typeface="Calibri"/>
              </a:rPr>
            </a:br>
            <a:r>
              <a:rPr lang="fr" sz="2400" b="0" i="0" u="none" strike="noStrike" dirty="0">
                <a:solidFill>
                  <a:srgbClr val="404040"/>
                </a:solidFill>
                <a:highlight>
                  <a:srgbClr val="000000">
                    <a:alpha val="0"/>
                  </a:srgbClr>
                </a:highlight>
                <a:latin typeface="Calibri"/>
              </a:rPr>
              <a:t>préoccupation</a:t>
            </a:r>
          </a:p>
        </p:txBody>
      </p:sp>
      <p:sp>
        <p:nvSpPr>
          <p:cNvPr id="36" name="TextBox 35">
            <a:extLst>
              <a:ext uri="{FF2B5EF4-FFF2-40B4-BE49-F238E27FC236}">
                <a16:creationId xmlns:a16="http://schemas.microsoft.com/office/drawing/2014/main" id="{E3B5BCF6-2D3D-4EE9-8947-4E63FE4875BA}"/>
              </a:ext>
            </a:extLst>
          </p:cNvPr>
          <p:cNvSpPr txBox="1"/>
          <p:nvPr>
            <p:custDataLst>
              <p:tags r:id="rId12"/>
            </p:custDataLst>
          </p:nvPr>
        </p:nvSpPr>
        <p:spPr>
          <a:xfrm>
            <a:off x="9681291" y="4268551"/>
            <a:ext cx="1415772"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Pas d'accès</a:t>
            </a:r>
          </a:p>
        </p:txBody>
      </p:sp>
      <p:sp>
        <p:nvSpPr>
          <p:cNvPr id="37" name="TextBox 36">
            <a:extLst>
              <a:ext uri="{FF2B5EF4-FFF2-40B4-BE49-F238E27FC236}">
                <a16:creationId xmlns:a16="http://schemas.microsoft.com/office/drawing/2014/main" id="{EC396AA3-C8EF-4D06-ABDB-D51FA38DD5E3}"/>
              </a:ext>
            </a:extLst>
          </p:cNvPr>
          <p:cNvSpPr txBox="1"/>
          <p:nvPr>
            <p:custDataLst>
              <p:tags r:id="rId13"/>
            </p:custDataLst>
          </p:nvPr>
        </p:nvSpPr>
        <p:spPr>
          <a:xfrm>
            <a:off x="3492006" y="5573922"/>
            <a:ext cx="2136739"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Les endroits négatifs</a:t>
            </a:r>
          </a:p>
        </p:txBody>
      </p:sp>
      <p:sp>
        <p:nvSpPr>
          <p:cNvPr id="38" name="TextBox 37">
            <a:extLst>
              <a:ext uri="{FF2B5EF4-FFF2-40B4-BE49-F238E27FC236}">
                <a16:creationId xmlns:a16="http://schemas.microsoft.com/office/drawing/2014/main" id="{816DD15F-00C7-4A45-8233-DBEA27BA959B}"/>
              </a:ext>
            </a:extLst>
          </p:cNvPr>
          <p:cNvSpPr txBox="1"/>
          <p:nvPr>
            <p:custDataLst>
              <p:tags r:id="rId14"/>
            </p:custDataLst>
          </p:nvPr>
        </p:nvSpPr>
        <p:spPr>
          <a:xfrm>
            <a:off x="8888100" y="5494957"/>
            <a:ext cx="2220480" cy="461665"/>
          </a:xfrm>
          <a:prstGeom prst="rect">
            <a:avLst/>
          </a:prstGeom>
          <a:noFill/>
        </p:spPr>
        <p:txBody>
          <a:bodyPr wrap="none" rtlCol="0">
            <a:noAutofit/>
          </a:bodyPr>
          <a:lstStyle/>
          <a:p>
            <a:pPr rtl="0"/>
            <a:r>
              <a:rPr lang="fr" sz="2400" b="0" i="0" u="none" strike="noStrike">
                <a:solidFill>
                  <a:srgbClr val="404040"/>
                </a:solidFill>
                <a:highlight>
                  <a:srgbClr val="000000">
                    <a:alpha val="0"/>
                  </a:srgbClr>
                </a:highlight>
                <a:latin typeface="Calibri"/>
              </a:rPr>
              <a:t>Prise de décision</a:t>
            </a:r>
          </a:p>
        </p:txBody>
      </p:sp>
    </p:spTree>
    <p:extLst>
      <p:ext uri="{BB962C8B-B14F-4D97-AF65-F5344CB8AC3E}">
        <p14:creationId xmlns:p14="http://schemas.microsoft.com/office/powerpoint/2010/main" val="204473700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5DA89005-B76A-41D6-BF08-A7FC4D6348B4}"/>
              </a:ext>
            </a:extLst>
          </p:cNvPr>
          <p:cNvSpPr txBox="1"/>
          <p:nvPr>
            <p:custDataLst>
              <p:tags r:id="rId1"/>
            </p:custDataLst>
          </p:nvPr>
        </p:nvSpPr>
        <p:spPr>
          <a:xfrm>
            <a:off x="264770" y="1724271"/>
            <a:ext cx="3198802" cy="265217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3000" b="1" i="0" u="none" strike="noStrike" dirty="0">
                <a:highlight>
                  <a:srgbClr val="000000">
                    <a:alpha val="0"/>
                  </a:srgbClr>
                </a:highlight>
                <a:latin typeface="Calibri"/>
              </a:rPr>
              <a:t>ACTIVITÉ DE CARTOGRAPHIE COMMUNAUTAIRE</a:t>
            </a:r>
          </a:p>
          <a:p>
            <a:pPr algn="r"/>
            <a:endParaRPr lang="en-GB" sz="3000" dirty="0"/>
          </a:p>
          <a:p>
            <a:pPr algn="r" rtl="0"/>
            <a:r>
              <a:rPr lang="fr" sz="3000" b="1" i="0" u="none" strike="noStrike" dirty="0">
                <a:highlight>
                  <a:srgbClr val="000000">
                    <a:alpha val="0"/>
                  </a:srgbClr>
                </a:highlight>
                <a:latin typeface="Calibri"/>
              </a:rPr>
              <a:t>Exemple d'analyse approfondie</a:t>
            </a:r>
          </a:p>
          <a:p>
            <a:pPr algn="r"/>
            <a:endParaRPr lang="en-GB" sz="3000" dirty="0"/>
          </a:p>
        </p:txBody>
      </p:sp>
      <p:grpSp>
        <p:nvGrpSpPr>
          <p:cNvPr id="6" name="Google Shape;518;p39">
            <a:extLst>
              <a:ext uri="{FF2B5EF4-FFF2-40B4-BE49-F238E27FC236}">
                <a16:creationId xmlns:a16="http://schemas.microsoft.com/office/drawing/2014/main" id="{67777F99-251A-46A9-93B9-B68280FADDA3}"/>
              </a:ext>
            </a:extLst>
          </p:cNvPr>
          <p:cNvGrpSpPr/>
          <p:nvPr>
            <p:custDataLst>
              <p:tags r:id="rId2"/>
            </p:custDataLst>
          </p:nvPr>
        </p:nvGrpSpPr>
        <p:grpSpPr>
          <a:xfrm>
            <a:off x="5633993" y="141611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030C68E8-C9CE-426B-BE0D-1906F2DB567A}"/>
                </a:ext>
              </a:extLst>
            </p:cNvPr>
            <p:cNvSpPr/>
            <p:nvPr>
              <p:custDataLst>
                <p:tags r:id="rId31"/>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83B27BBD-E43C-4721-9EA4-A0BCE699DCE5}"/>
                </a:ext>
              </a:extLst>
            </p:cNvPr>
            <p:cNvSpPr/>
            <p:nvPr>
              <p:custDataLst>
                <p:tags r:id="rId32"/>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CFACDFB8-AAFE-4F8B-874E-7C4E05181E32}"/>
                </a:ext>
              </a:extLst>
            </p:cNvPr>
            <p:cNvSpPr/>
            <p:nvPr>
              <p:custDataLst>
                <p:tags r:id="rId33"/>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546DD9BF-459F-455A-A982-036A4DAEF3B5}"/>
                </a:ext>
              </a:extLst>
            </p:cNvPr>
            <p:cNvSpPr/>
            <p:nvPr>
              <p:custDataLst>
                <p:tags r:id="rId34"/>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7A11D33D-A6BA-4DEE-B020-38D054BA87BB}"/>
                </a:ext>
              </a:extLst>
            </p:cNvPr>
            <p:cNvSpPr/>
            <p:nvPr>
              <p:custDataLst>
                <p:tags r:id="rId35"/>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59CDC7C2-F281-407D-A24F-ECD37909A8FC}"/>
                </a:ext>
              </a:extLst>
            </p:cNvPr>
            <p:cNvSpPr/>
            <p:nvPr>
              <p:custDataLst>
                <p:tags r:id="rId36"/>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pic>
        <p:nvPicPr>
          <p:cNvPr id="13" name="Picture 12" descr="Diagram&#10;&#10;Description automatically generated">
            <a:extLst>
              <a:ext uri="{FF2B5EF4-FFF2-40B4-BE49-F238E27FC236}">
                <a16:creationId xmlns:a16="http://schemas.microsoft.com/office/drawing/2014/main" id="{0E0CED09-5297-4544-84D7-654DFE4F9A41}"/>
              </a:ext>
            </a:extLst>
          </p:cNvPr>
          <p:cNvPicPr>
            <a:picLocks noChangeAspect="1"/>
          </p:cNvPicPr>
          <p:nvPr>
            <p:custDataLst>
              <p:tags r:id="rId3"/>
            </p:custDataLst>
          </p:nvPr>
        </p:nvPicPr>
        <p:blipFill>
          <a:blip r:embed="rId38">
            <a:extLst>
              <a:ext uri="{28A0092B-C50C-407E-A947-70E740481C1C}">
                <a14:useLocalDpi xmlns:a14="http://schemas.microsoft.com/office/drawing/2010/main"/>
              </a:ext>
            </a:extLst>
          </a:blip>
          <a:stretch>
            <a:fillRect/>
          </a:stretch>
        </p:blipFill>
        <p:spPr>
          <a:xfrm>
            <a:off x="3869410" y="246437"/>
            <a:ext cx="7888638" cy="6013342"/>
          </a:xfrm>
          <a:prstGeom prst="rect">
            <a:avLst/>
          </a:prstGeom>
          <a:ln>
            <a:noFill/>
          </a:ln>
          <a:effectLst>
            <a:outerShdw blurRad="292100" dist="139700" dir="2700000" algn="tl" rotWithShape="0">
              <a:srgbClr val="333333">
                <a:alpha val="65000"/>
              </a:srgbClr>
            </a:outerShdw>
          </a:effectLst>
        </p:spPr>
      </p:pic>
      <p:grpSp>
        <p:nvGrpSpPr>
          <p:cNvPr id="14" name="Google Shape;566;p39">
            <a:extLst>
              <a:ext uri="{FF2B5EF4-FFF2-40B4-BE49-F238E27FC236}">
                <a16:creationId xmlns:a16="http://schemas.microsoft.com/office/drawing/2014/main" id="{9180AA98-B23A-4959-A96D-AC61B9112213}"/>
              </a:ext>
            </a:extLst>
          </p:cNvPr>
          <p:cNvGrpSpPr/>
          <p:nvPr>
            <p:custDataLst>
              <p:tags r:id="rId4"/>
            </p:custDataLst>
          </p:nvPr>
        </p:nvGrpSpPr>
        <p:grpSpPr>
          <a:xfrm>
            <a:off x="4617298" y="3449809"/>
            <a:ext cx="698619" cy="681259"/>
            <a:chOff x="1278900" y="2333250"/>
            <a:chExt cx="381175" cy="381175"/>
          </a:xfrm>
        </p:grpSpPr>
        <p:sp>
          <p:nvSpPr>
            <p:cNvPr id="15" name="Google Shape;567;p39">
              <a:extLst>
                <a:ext uri="{FF2B5EF4-FFF2-40B4-BE49-F238E27FC236}">
                  <a16:creationId xmlns:a16="http://schemas.microsoft.com/office/drawing/2014/main" id="{8BCF98F4-272B-4061-9ADC-F869F7600B0A}"/>
                </a:ext>
              </a:extLst>
            </p:cNvPr>
            <p:cNvSpPr/>
            <p:nvPr>
              <p:custDataLst>
                <p:tags r:id="rId27"/>
              </p:custDataLst>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568;p39">
              <a:extLst>
                <a:ext uri="{FF2B5EF4-FFF2-40B4-BE49-F238E27FC236}">
                  <a16:creationId xmlns:a16="http://schemas.microsoft.com/office/drawing/2014/main" id="{CD620B54-DF0E-4978-81ED-A870DBC19D57}"/>
                </a:ext>
              </a:extLst>
            </p:cNvPr>
            <p:cNvSpPr/>
            <p:nvPr>
              <p:custDataLst>
                <p:tags r:id="rId28"/>
              </p:custDataLst>
            </p:nvPr>
          </p:nvSpPr>
          <p:spPr>
            <a:xfrm>
              <a:off x="1525475"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569;p39">
              <a:extLst>
                <a:ext uri="{FF2B5EF4-FFF2-40B4-BE49-F238E27FC236}">
                  <a16:creationId xmlns:a16="http://schemas.microsoft.com/office/drawing/2014/main" id="{DB211745-5077-4EBE-BF97-502ECE5846F4}"/>
                </a:ext>
              </a:extLst>
            </p:cNvPr>
            <p:cNvSpPr/>
            <p:nvPr>
              <p:custDataLst>
                <p:tags r:id="rId29"/>
              </p:custDataLst>
            </p:nvPr>
          </p:nvSpPr>
          <p:spPr>
            <a:xfrm>
              <a:off x="13696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570;p39">
              <a:extLst>
                <a:ext uri="{FF2B5EF4-FFF2-40B4-BE49-F238E27FC236}">
                  <a16:creationId xmlns:a16="http://schemas.microsoft.com/office/drawing/2014/main" id="{FE1106B3-830B-4E52-9DA3-B28A3E4216E1}"/>
                </a:ext>
              </a:extLst>
            </p:cNvPr>
            <p:cNvSpPr/>
            <p:nvPr>
              <p:custDataLst>
                <p:tags r:id="rId30"/>
              </p:custDataLst>
            </p:nvPr>
          </p:nvSpPr>
          <p:spPr>
            <a:xfrm>
              <a:off x="1369600" y="2604200"/>
              <a:ext cx="199750" cy="40825"/>
            </a:xfrm>
            <a:custGeom>
              <a:avLst/>
              <a:gdLst/>
              <a:ahLst/>
              <a:cxnLst/>
              <a:rect l="l" t="t" r="r" b="b"/>
              <a:pathLst>
                <a:path w="7990" h="1632"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9" name="Google Shape;682;p39">
            <a:extLst>
              <a:ext uri="{FF2B5EF4-FFF2-40B4-BE49-F238E27FC236}">
                <a16:creationId xmlns:a16="http://schemas.microsoft.com/office/drawing/2014/main" id="{0A073EB4-3674-4CBB-BB47-93C5A41D2014}"/>
              </a:ext>
            </a:extLst>
          </p:cNvPr>
          <p:cNvSpPr/>
          <p:nvPr>
            <p:custDataLst>
              <p:tags r:id="rId5"/>
            </p:custDataLst>
          </p:nvPr>
        </p:nvSpPr>
        <p:spPr>
          <a:xfrm>
            <a:off x="4655877" y="983721"/>
            <a:ext cx="658908" cy="681259"/>
          </a:xfrm>
          <a:custGeom>
            <a:avLst/>
            <a:gdLst/>
            <a:ahLst/>
            <a:cxnLst/>
            <a:rect l="l" t="t" r="r" b="b"/>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28575" cap="rnd"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0" name="Google Shape;531;p39">
            <a:extLst>
              <a:ext uri="{FF2B5EF4-FFF2-40B4-BE49-F238E27FC236}">
                <a16:creationId xmlns:a16="http://schemas.microsoft.com/office/drawing/2014/main" id="{30AACF5B-6237-427A-8868-F63D097753A5}"/>
              </a:ext>
            </a:extLst>
          </p:cNvPr>
          <p:cNvGrpSpPr/>
          <p:nvPr>
            <p:custDataLst>
              <p:tags r:id="rId6"/>
            </p:custDataLst>
          </p:nvPr>
        </p:nvGrpSpPr>
        <p:grpSpPr>
          <a:xfrm>
            <a:off x="6810376" y="4710222"/>
            <a:ext cx="574606" cy="708362"/>
            <a:chOff x="3979850" y="1598950"/>
            <a:chExt cx="356825" cy="505375"/>
          </a:xfrm>
        </p:grpSpPr>
        <p:sp>
          <p:nvSpPr>
            <p:cNvPr id="21" name="Google Shape;532;p39">
              <a:extLst>
                <a:ext uri="{FF2B5EF4-FFF2-40B4-BE49-F238E27FC236}">
                  <a16:creationId xmlns:a16="http://schemas.microsoft.com/office/drawing/2014/main" id="{C51965CC-0FAA-43C3-9AA5-92C2C6F3BC99}"/>
                </a:ext>
              </a:extLst>
            </p:cNvPr>
            <p:cNvSpPr/>
            <p:nvPr>
              <p:custDataLst>
                <p:tags r:id="rId25"/>
              </p:custDataLst>
            </p:nvPr>
          </p:nvSpPr>
          <p:spPr>
            <a:xfrm>
              <a:off x="3979850" y="1602600"/>
              <a:ext cx="44475" cy="501725"/>
            </a:xfrm>
            <a:custGeom>
              <a:avLst/>
              <a:gdLst/>
              <a:ahLst/>
              <a:cxnLst/>
              <a:rect l="l" t="t" r="r" b="b"/>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533;p39">
              <a:extLst>
                <a:ext uri="{FF2B5EF4-FFF2-40B4-BE49-F238E27FC236}">
                  <a16:creationId xmlns:a16="http://schemas.microsoft.com/office/drawing/2014/main" id="{DEB68995-64A5-44EE-AC10-9D04071DEB28}"/>
                </a:ext>
              </a:extLst>
            </p:cNvPr>
            <p:cNvSpPr/>
            <p:nvPr>
              <p:custDataLst>
                <p:tags r:id="rId26"/>
              </p:custDataLst>
            </p:nvPr>
          </p:nvSpPr>
          <p:spPr>
            <a:xfrm>
              <a:off x="4037075" y="1598950"/>
              <a:ext cx="299600" cy="228950"/>
            </a:xfrm>
            <a:custGeom>
              <a:avLst/>
              <a:gdLst/>
              <a:ahLst/>
              <a:cxnLst/>
              <a:rect l="l" t="t" r="r" b="b"/>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28575" cap="rnd"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23" name="Google Shape;621;p39">
            <a:extLst>
              <a:ext uri="{FF2B5EF4-FFF2-40B4-BE49-F238E27FC236}">
                <a16:creationId xmlns:a16="http://schemas.microsoft.com/office/drawing/2014/main" id="{7C31DEE8-967E-4B24-8637-84C0EED7651E}"/>
              </a:ext>
            </a:extLst>
          </p:cNvPr>
          <p:cNvSpPr/>
          <p:nvPr>
            <p:custDataLst>
              <p:tags r:id="rId7"/>
            </p:custDataLst>
          </p:nvPr>
        </p:nvSpPr>
        <p:spPr>
          <a:xfrm>
            <a:off x="7548756" y="4265645"/>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621;p39">
            <a:extLst>
              <a:ext uri="{FF2B5EF4-FFF2-40B4-BE49-F238E27FC236}">
                <a16:creationId xmlns:a16="http://schemas.microsoft.com/office/drawing/2014/main" id="{9A1E91D1-48DB-4FCF-85F7-5C77C4A6B4A3}"/>
              </a:ext>
            </a:extLst>
          </p:cNvPr>
          <p:cNvSpPr/>
          <p:nvPr>
            <p:custDataLst>
              <p:tags r:id="rId8"/>
            </p:custDataLst>
          </p:nvPr>
        </p:nvSpPr>
        <p:spPr>
          <a:xfrm>
            <a:off x="8694788" y="929373"/>
            <a:ext cx="517722" cy="681260"/>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28575" cap="rnd" cmpd="sng">
            <a:solidFill>
              <a:srgbClr val="4D2B6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5" name="Google Shape;571;p39">
            <a:extLst>
              <a:ext uri="{FF2B5EF4-FFF2-40B4-BE49-F238E27FC236}">
                <a16:creationId xmlns:a16="http://schemas.microsoft.com/office/drawing/2014/main" id="{76FA0585-DDDC-4F8F-821F-DF29AAC7CF6C}"/>
              </a:ext>
            </a:extLst>
          </p:cNvPr>
          <p:cNvGrpSpPr/>
          <p:nvPr>
            <p:custDataLst>
              <p:tags r:id="rId9"/>
            </p:custDataLst>
          </p:nvPr>
        </p:nvGrpSpPr>
        <p:grpSpPr>
          <a:xfrm>
            <a:off x="9478739" y="575192"/>
            <a:ext cx="698619" cy="708361"/>
            <a:chOff x="1951075" y="2333250"/>
            <a:chExt cx="381200" cy="381175"/>
          </a:xfrm>
        </p:grpSpPr>
        <p:sp>
          <p:nvSpPr>
            <p:cNvPr id="26" name="Google Shape;572;p39">
              <a:extLst>
                <a:ext uri="{FF2B5EF4-FFF2-40B4-BE49-F238E27FC236}">
                  <a16:creationId xmlns:a16="http://schemas.microsoft.com/office/drawing/2014/main" id="{B9EA44CE-B2CD-4B2D-906D-33D736990F72}"/>
                </a:ext>
              </a:extLst>
            </p:cNvPr>
            <p:cNvSpPr/>
            <p:nvPr>
              <p:custDataLst>
                <p:tags r:id="rId21"/>
              </p:custDataLst>
            </p:nvPr>
          </p:nvSpPr>
          <p:spPr>
            <a:xfrm>
              <a:off x="1951075" y="2333250"/>
              <a:ext cx="381200" cy="381175"/>
            </a:xfrm>
            <a:custGeom>
              <a:avLst/>
              <a:gdLst/>
              <a:ahLst/>
              <a:cxnLst/>
              <a:rect l="l" t="t" r="r" b="b"/>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7" name="Google Shape;573;p39">
              <a:extLst>
                <a:ext uri="{FF2B5EF4-FFF2-40B4-BE49-F238E27FC236}">
                  <a16:creationId xmlns:a16="http://schemas.microsoft.com/office/drawing/2014/main" id="{8159DC86-B035-486F-9E6D-D44E881770A8}"/>
                </a:ext>
              </a:extLst>
            </p:cNvPr>
            <p:cNvSpPr/>
            <p:nvPr>
              <p:custDataLst>
                <p:tags r:id="rId22"/>
              </p:custDataLst>
            </p:nvPr>
          </p:nvSpPr>
          <p:spPr>
            <a:xfrm>
              <a:off x="2197675" y="2503125"/>
              <a:ext cx="43875" cy="47525"/>
            </a:xfrm>
            <a:custGeom>
              <a:avLst/>
              <a:gdLst/>
              <a:ahLst/>
              <a:cxnLst/>
              <a:rect l="l" t="t" r="r" b="b"/>
              <a:pathLst>
                <a:path w="1754"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8" name="Google Shape;574;p39">
              <a:extLst>
                <a:ext uri="{FF2B5EF4-FFF2-40B4-BE49-F238E27FC236}">
                  <a16:creationId xmlns:a16="http://schemas.microsoft.com/office/drawing/2014/main" id="{3D293D6D-FCD6-490B-98FF-E4901F1959C4}"/>
                </a:ext>
              </a:extLst>
            </p:cNvPr>
            <p:cNvSpPr/>
            <p:nvPr>
              <p:custDataLst>
                <p:tags r:id="rId23"/>
              </p:custDataLst>
            </p:nvPr>
          </p:nvSpPr>
          <p:spPr>
            <a:xfrm>
              <a:off x="20418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9" name="Google Shape;575;p39">
              <a:extLst>
                <a:ext uri="{FF2B5EF4-FFF2-40B4-BE49-F238E27FC236}">
                  <a16:creationId xmlns:a16="http://schemas.microsoft.com/office/drawing/2014/main" id="{A0FD3EE2-1F98-49EC-B3BC-51CEA2F6005D}"/>
                </a:ext>
              </a:extLst>
            </p:cNvPr>
            <p:cNvSpPr/>
            <p:nvPr>
              <p:custDataLst>
                <p:tags r:id="rId24"/>
              </p:custDataLst>
            </p:nvPr>
          </p:nvSpPr>
          <p:spPr>
            <a:xfrm>
              <a:off x="2041800" y="2584100"/>
              <a:ext cx="199750" cy="41425"/>
            </a:xfrm>
            <a:custGeom>
              <a:avLst/>
              <a:gdLst/>
              <a:ahLst/>
              <a:cxnLst/>
              <a:rect l="l" t="t" r="r" b="b"/>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28575" cap="rnd" cmpd="sng">
              <a:solidFill>
                <a:srgbClr val="A63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nvGrpSpPr>
          <p:cNvPr id="30" name="Google Shape;566;p39">
            <a:extLst>
              <a:ext uri="{FF2B5EF4-FFF2-40B4-BE49-F238E27FC236}">
                <a16:creationId xmlns:a16="http://schemas.microsoft.com/office/drawing/2014/main" id="{7522BF50-2470-485E-9EEB-F0DCE1761918}"/>
              </a:ext>
            </a:extLst>
          </p:cNvPr>
          <p:cNvGrpSpPr/>
          <p:nvPr>
            <p:custDataLst>
              <p:tags r:id="rId10"/>
            </p:custDataLst>
          </p:nvPr>
        </p:nvGrpSpPr>
        <p:grpSpPr>
          <a:xfrm>
            <a:off x="10429163" y="3964663"/>
            <a:ext cx="698619" cy="681259"/>
            <a:chOff x="1278900" y="2333250"/>
            <a:chExt cx="381175" cy="381175"/>
          </a:xfrm>
        </p:grpSpPr>
        <p:sp>
          <p:nvSpPr>
            <p:cNvPr id="31" name="Google Shape;567;p39">
              <a:extLst>
                <a:ext uri="{FF2B5EF4-FFF2-40B4-BE49-F238E27FC236}">
                  <a16:creationId xmlns:a16="http://schemas.microsoft.com/office/drawing/2014/main" id="{78E3D0E7-CDF9-4FDA-B789-15538F970E6A}"/>
                </a:ext>
              </a:extLst>
            </p:cNvPr>
            <p:cNvSpPr/>
            <p:nvPr>
              <p:custDataLst>
                <p:tags r:id="rId17"/>
              </p:custDataLst>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2" name="Google Shape;568;p39">
              <a:extLst>
                <a:ext uri="{FF2B5EF4-FFF2-40B4-BE49-F238E27FC236}">
                  <a16:creationId xmlns:a16="http://schemas.microsoft.com/office/drawing/2014/main" id="{AB2980BA-6FE6-4F05-8602-91B618F776DD}"/>
                </a:ext>
              </a:extLst>
            </p:cNvPr>
            <p:cNvSpPr/>
            <p:nvPr>
              <p:custDataLst>
                <p:tags r:id="rId18"/>
              </p:custDataLst>
            </p:nvPr>
          </p:nvSpPr>
          <p:spPr>
            <a:xfrm>
              <a:off x="1525475"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3" name="Google Shape;569;p39">
              <a:extLst>
                <a:ext uri="{FF2B5EF4-FFF2-40B4-BE49-F238E27FC236}">
                  <a16:creationId xmlns:a16="http://schemas.microsoft.com/office/drawing/2014/main" id="{F04ED8F9-9D31-440C-8FCD-0F9EB4B49A77}"/>
                </a:ext>
              </a:extLst>
            </p:cNvPr>
            <p:cNvSpPr/>
            <p:nvPr>
              <p:custDataLst>
                <p:tags r:id="rId19"/>
              </p:custDataLst>
            </p:nvPr>
          </p:nvSpPr>
          <p:spPr>
            <a:xfrm>
              <a:off x="1369600" y="2503125"/>
              <a:ext cx="43875" cy="47525"/>
            </a:xfrm>
            <a:custGeom>
              <a:avLst/>
              <a:gdLst/>
              <a:ahLst/>
              <a:cxnLst/>
              <a:rect l="l" t="t" r="r" b="b"/>
              <a:pathLst>
                <a:path w="1754"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34" name="Google Shape;570;p39">
              <a:extLst>
                <a:ext uri="{FF2B5EF4-FFF2-40B4-BE49-F238E27FC236}">
                  <a16:creationId xmlns:a16="http://schemas.microsoft.com/office/drawing/2014/main" id="{F038BF80-05ED-4776-BD58-069A25ECBDF8}"/>
                </a:ext>
              </a:extLst>
            </p:cNvPr>
            <p:cNvSpPr/>
            <p:nvPr>
              <p:custDataLst>
                <p:tags r:id="rId20"/>
              </p:custDataLst>
            </p:nvPr>
          </p:nvSpPr>
          <p:spPr>
            <a:xfrm>
              <a:off x="1369600" y="2604200"/>
              <a:ext cx="199750" cy="40825"/>
            </a:xfrm>
            <a:custGeom>
              <a:avLst/>
              <a:gdLst/>
              <a:ahLst/>
              <a:cxnLst/>
              <a:rect l="l" t="t" r="r" b="b"/>
              <a:pathLst>
                <a:path w="7990" h="1632"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38100"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35" name="Text Placeholder 5">
            <a:extLst>
              <a:ext uri="{FF2B5EF4-FFF2-40B4-BE49-F238E27FC236}">
                <a16:creationId xmlns:a16="http://schemas.microsoft.com/office/drawing/2014/main" id="{EA3D1D67-3E44-4880-B02B-2F7F313E2860}"/>
              </a:ext>
            </a:extLst>
          </p:cNvPr>
          <p:cNvSpPr txBox="1"/>
          <p:nvPr>
            <p:custDataLst>
              <p:tags r:id="rId11"/>
            </p:custDataLst>
          </p:nvPr>
        </p:nvSpPr>
        <p:spPr>
          <a:xfrm>
            <a:off x="3959325" y="256726"/>
            <a:ext cx="1999869" cy="681259"/>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r>
              <a:rPr lang="fr" sz="2000" b="1" i="0" u="none" strike="noStrike" dirty="0">
                <a:solidFill>
                  <a:srgbClr val="2B65AC"/>
                </a:solidFill>
                <a:highlight>
                  <a:srgbClr val="000000">
                    <a:alpha val="0"/>
                  </a:srgbClr>
                </a:highlight>
                <a:latin typeface="Calibri"/>
              </a:rPr>
              <a:t>ZONE D'AFFAIRES</a:t>
            </a:r>
          </a:p>
        </p:txBody>
      </p:sp>
      <p:sp>
        <p:nvSpPr>
          <p:cNvPr id="36" name="Text Placeholder 5">
            <a:extLst>
              <a:ext uri="{FF2B5EF4-FFF2-40B4-BE49-F238E27FC236}">
                <a16:creationId xmlns:a16="http://schemas.microsoft.com/office/drawing/2014/main" id="{B4694715-0AFD-4D6E-97E0-F30C92BEA622}"/>
              </a:ext>
            </a:extLst>
          </p:cNvPr>
          <p:cNvSpPr txBox="1"/>
          <p:nvPr>
            <p:custDataLst>
              <p:tags r:id="rId12"/>
            </p:custDataLst>
          </p:nvPr>
        </p:nvSpPr>
        <p:spPr>
          <a:xfrm>
            <a:off x="7991679" y="561525"/>
            <a:ext cx="1448069"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00969C"/>
                </a:solidFill>
                <a:highlight>
                  <a:srgbClr val="000000">
                    <a:alpha val="0"/>
                  </a:srgbClr>
                </a:highlight>
                <a:latin typeface="Calibri"/>
              </a:rPr>
              <a:t>ÉDUCATION</a:t>
            </a:r>
          </a:p>
        </p:txBody>
      </p:sp>
      <p:sp>
        <p:nvSpPr>
          <p:cNvPr id="37" name="Text Placeholder 5">
            <a:extLst>
              <a:ext uri="{FF2B5EF4-FFF2-40B4-BE49-F238E27FC236}">
                <a16:creationId xmlns:a16="http://schemas.microsoft.com/office/drawing/2014/main" id="{423E27B9-9B4D-4117-9D2D-DBF55F24EE09}"/>
              </a:ext>
            </a:extLst>
          </p:cNvPr>
          <p:cNvSpPr txBox="1"/>
          <p:nvPr>
            <p:custDataLst>
              <p:tags r:id="rId13"/>
            </p:custDataLst>
          </p:nvPr>
        </p:nvSpPr>
        <p:spPr>
          <a:xfrm>
            <a:off x="10429163" y="3268534"/>
            <a:ext cx="1204037" cy="658030"/>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dirty="0">
                <a:solidFill>
                  <a:srgbClr val="017E35"/>
                </a:solidFill>
                <a:highlight>
                  <a:srgbClr val="000000">
                    <a:alpha val="0"/>
                  </a:srgbClr>
                </a:highlight>
                <a:latin typeface="Calibri"/>
              </a:rPr>
              <a:t>ART ET CULTURE</a:t>
            </a:r>
          </a:p>
        </p:txBody>
      </p:sp>
      <p:sp>
        <p:nvSpPr>
          <p:cNvPr id="38" name="Text Placeholder 5">
            <a:extLst>
              <a:ext uri="{FF2B5EF4-FFF2-40B4-BE49-F238E27FC236}">
                <a16:creationId xmlns:a16="http://schemas.microsoft.com/office/drawing/2014/main" id="{75AC4AC1-2FA2-464A-AC54-329D0669E81E}"/>
              </a:ext>
            </a:extLst>
          </p:cNvPr>
          <p:cNvSpPr txBox="1"/>
          <p:nvPr>
            <p:custDataLst>
              <p:tags r:id="rId14"/>
            </p:custDataLst>
          </p:nvPr>
        </p:nvSpPr>
        <p:spPr>
          <a:xfrm>
            <a:off x="6902527" y="5041028"/>
            <a:ext cx="1859138" cy="34649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0000"/>
                </a:solidFill>
                <a:highlight>
                  <a:srgbClr val="000000">
                    <a:alpha val="0"/>
                  </a:srgbClr>
                </a:highlight>
                <a:latin typeface="Calibri"/>
              </a:rPr>
              <a:t>MUNICIPALITÉ</a:t>
            </a:r>
          </a:p>
        </p:txBody>
      </p:sp>
      <p:sp>
        <p:nvSpPr>
          <p:cNvPr id="39" name="Text Placeholder 5">
            <a:extLst>
              <a:ext uri="{FF2B5EF4-FFF2-40B4-BE49-F238E27FC236}">
                <a16:creationId xmlns:a16="http://schemas.microsoft.com/office/drawing/2014/main" id="{BEE8AB9E-7D39-4143-8B56-CF6573830032}"/>
              </a:ext>
            </a:extLst>
          </p:cNvPr>
          <p:cNvSpPr txBox="1"/>
          <p:nvPr>
            <p:custDataLst>
              <p:tags r:id="rId15"/>
            </p:custDataLst>
          </p:nvPr>
        </p:nvSpPr>
        <p:spPr>
          <a:xfrm>
            <a:off x="3959325" y="4157190"/>
            <a:ext cx="2117078" cy="761657"/>
          </a:xfrm>
          <a:prstGeom prst="rect">
            <a:avLst/>
          </a:prstGeom>
          <a:solidFill>
            <a:srgbClr val="E8EA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5C15EB"/>
                </a:solidFill>
                <a:highlight>
                  <a:srgbClr val="000000">
                    <a:alpha val="0"/>
                  </a:srgbClr>
                </a:highlight>
                <a:latin typeface="Calibri"/>
              </a:rPr>
              <a:t>CENTRE </a:t>
            </a:r>
            <a:br>
              <a:rPr lang="fr" sz="2000" b="1" i="0" u="none" strike="noStrike">
                <a:solidFill>
                  <a:srgbClr val="5C15EB"/>
                </a:solidFill>
                <a:highlight>
                  <a:srgbClr val="000000">
                    <a:alpha val="0"/>
                  </a:srgbClr>
                </a:highlight>
                <a:latin typeface="Calibri"/>
              </a:rPr>
            </a:br>
            <a:r>
              <a:rPr lang="fr" sz="2000" b="1" i="0" u="none" strike="noStrike">
                <a:solidFill>
                  <a:srgbClr val="5C15EB"/>
                </a:solidFill>
                <a:highlight>
                  <a:srgbClr val="000000">
                    <a:alpha val="0"/>
                  </a:srgbClr>
                </a:highlight>
                <a:latin typeface="Calibri"/>
              </a:rPr>
              <a:t>MULTICULTUREL</a:t>
            </a:r>
          </a:p>
        </p:txBody>
      </p:sp>
      <p:sp>
        <p:nvSpPr>
          <p:cNvPr id="40" name="Text Placeholder 5">
            <a:extLst>
              <a:ext uri="{FF2B5EF4-FFF2-40B4-BE49-F238E27FC236}">
                <a16:creationId xmlns:a16="http://schemas.microsoft.com/office/drawing/2014/main" id="{0FBD7647-C8E0-44F7-8D9E-D8B4E02BC6F1}"/>
              </a:ext>
            </a:extLst>
          </p:cNvPr>
          <p:cNvSpPr txBox="1"/>
          <p:nvPr>
            <p:custDataLst>
              <p:tags r:id="rId16"/>
            </p:custDataLst>
          </p:nvPr>
        </p:nvSpPr>
        <p:spPr>
          <a:xfrm>
            <a:off x="6810429" y="2104064"/>
            <a:ext cx="1571571" cy="346497"/>
          </a:xfrm>
          <a:prstGeom prst="rect">
            <a:avLst/>
          </a:prstGeom>
          <a:solidFill>
            <a:srgbClr val="8BC34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r>
              <a:rPr lang="fr" sz="2000" b="1" i="0" u="none" strike="noStrike">
                <a:solidFill>
                  <a:srgbClr val="FFFFFF"/>
                </a:solidFill>
                <a:highlight>
                  <a:srgbClr val="000000">
                    <a:alpha val="0"/>
                  </a:srgbClr>
                </a:highlight>
                <a:latin typeface="Calibri"/>
              </a:rPr>
              <a:t>PARC</a:t>
            </a:r>
          </a:p>
        </p:txBody>
      </p:sp>
    </p:spTree>
    <p:extLst>
      <p:ext uri="{BB962C8B-B14F-4D97-AF65-F5344CB8AC3E}">
        <p14:creationId xmlns:p14="http://schemas.microsoft.com/office/powerpoint/2010/main" val="164656644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3B1019-2342-FA4E-A9B0-7E1823BF768E}"/>
              </a:ext>
            </a:extLst>
          </p:cNvPr>
          <p:cNvPicPr>
            <a:picLocks noChangeAspect="1"/>
          </p:cNvPicPr>
          <p:nvPr>
            <p:custDataLst>
              <p:tags r:id="rId1"/>
            </p:custDataLst>
          </p:nvPr>
        </p:nvPicPr>
        <p:blipFill>
          <a:blip r:embed="rId4"/>
          <a:stretch>
            <a:fillRect/>
          </a:stretch>
        </p:blipFill>
        <p:spPr>
          <a:xfrm>
            <a:off x="747920" y="1961321"/>
            <a:ext cx="3997896" cy="4398617"/>
          </a:xfrm>
          <a:prstGeom prst="rect">
            <a:avLst/>
          </a:prstGeom>
        </p:spPr>
      </p:pic>
      <p:sp>
        <p:nvSpPr>
          <p:cNvPr id="5" name="Text Placeholder 4">
            <a:extLst>
              <a:ext uri="{FF2B5EF4-FFF2-40B4-BE49-F238E27FC236}">
                <a16:creationId xmlns:a16="http://schemas.microsoft.com/office/drawing/2014/main" id="{6E2E562C-7628-1C45-B957-C8239F954937}"/>
              </a:ext>
            </a:extLst>
          </p:cNvPr>
          <p:cNvSpPr>
            <a:spLocks noGrp="1"/>
          </p:cNvSpPr>
          <p:nvPr>
            <p:ph type="body" sz="quarter" idx="13"/>
            <p:custDataLst>
              <p:tags r:id="rId2"/>
            </p:custDataLst>
          </p:nvPr>
        </p:nvSpPr>
        <p:spPr>
          <a:xfrm>
            <a:off x="6096001" y="695930"/>
            <a:ext cx="5252494" cy="3664001"/>
          </a:xfrm>
        </p:spPr>
        <p:txBody>
          <a:bodyPr>
            <a:noAutofit/>
          </a:bodyPr>
          <a:lstStyle/>
          <a:p>
            <a:pPr rtl="0"/>
            <a:r>
              <a:rPr lang="fr" sz="3600" b="1" i="0" u="none" strike="noStrike">
                <a:highlight>
                  <a:srgbClr val="000000">
                    <a:alpha val="0"/>
                  </a:srgbClr>
                </a:highlight>
                <a:latin typeface="Calibri"/>
              </a:rPr>
              <a:t>Comment diriger et défendre des communautés fortes, positives et équitables ?</a:t>
            </a:r>
            <a:endParaRPr lang="en-US"/>
          </a:p>
        </p:txBody>
      </p:sp>
    </p:spTree>
    <p:extLst>
      <p:ext uri="{BB962C8B-B14F-4D97-AF65-F5344CB8AC3E}">
        <p14:creationId xmlns:p14="http://schemas.microsoft.com/office/powerpoint/2010/main" val="419720205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CE4D1-1DAB-429A-824D-D442BE1CD5B3}"/>
              </a:ext>
            </a:extLst>
          </p:cNvPr>
          <p:cNvSpPr>
            <a:spLocks noGrp="1"/>
          </p:cNvSpPr>
          <p:nvPr>
            <p:ph type="body" sz="quarter" idx="13"/>
            <p:custDataLst>
              <p:tags r:id="rId1"/>
            </p:custDataLst>
          </p:nvPr>
        </p:nvSpPr>
        <p:spPr>
          <a:xfrm>
            <a:off x="3265692" y="3402625"/>
            <a:ext cx="5660616" cy="1334348"/>
          </a:xfrm>
        </p:spPr>
        <p:txBody>
          <a:bodyPr>
            <a:noAutofit/>
          </a:bodyPr>
          <a:lstStyle/>
          <a:p>
            <a:pPr algn="ctr" rtl="0"/>
            <a:r>
              <a:rPr lang="fr" sz="3600" b="1" i="0" u="none" strike="noStrike">
                <a:highlight>
                  <a:srgbClr val="000000">
                    <a:alpha val="0"/>
                  </a:srgbClr>
                </a:highlight>
                <a:latin typeface="Calibri"/>
              </a:rPr>
              <a:t>Mettre en place un </a:t>
            </a:r>
            <a:br>
              <a:rPr lang="fr" sz="3600" b="1" i="0" u="none" strike="noStrike">
                <a:highlight>
                  <a:srgbClr val="000000">
                    <a:alpha val="0"/>
                  </a:srgbClr>
                </a:highlight>
                <a:latin typeface="Calibri"/>
              </a:rPr>
            </a:br>
            <a:r>
              <a:rPr lang="fr" sz="3600" b="1" i="0" u="none" strike="noStrike">
                <a:highlight>
                  <a:srgbClr val="000000">
                    <a:alpha val="0"/>
                  </a:srgbClr>
                </a:highlight>
                <a:latin typeface="Calibri"/>
              </a:rPr>
              <a:t>PLAN D'AVOCAT INFORMEL  </a:t>
            </a:r>
          </a:p>
        </p:txBody>
      </p:sp>
      <p:grpSp>
        <p:nvGrpSpPr>
          <p:cNvPr id="3" name="Google Shape;448;p39">
            <a:extLst>
              <a:ext uri="{FF2B5EF4-FFF2-40B4-BE49-F238E27FC236}">
                <a16:creationId xmlns:a16="http://schemas.microsoft.com/office/drawing/2014/main" id="{711232A3-30F3-46EE-8A1A-3063D9CC5935}"/>
              </a:ext>
            </a:extLst>
          </p:cNvPr>
          <p:cNvGrpSpPr/>
          <p:nvPr>
            <p:custDataLst>
              <p:tags r:id="rId2"/>
            </p:custDataLst>
          </p:nvPr>
        </p:nvGrpSpPr>
        <p:grpSpPr>
          <a:xfrm>
            <a:off x="5769882" y="2190535"/>
            <a:ext cx="764667" cy="914640"/>
            <a:chOff x="590250" y="244200"/>
            <a:chExt cx="407975" cy="532175"/>
          </a:xfrm>
        </p:grpSpPr>
        <p:sp>
          <p:nvSpPr>
            <p:cNvPr id="4" name="Google Shape;449;p39">
              <a:extLst>
                <a:ext uri="{FF2B5EF4-FFF2-40B4-BE49-F238E27FC236}">
                  <a16:creationId xmlns:a16="http://schemas.microsoft.com/office/drawing/2014/main" id="{8E567806-84F6-4F10-9E36-56444390EB33}"/>
                </a:ext>
              </a:extLst>
            </p:cNvPr>
            <p:cNvSpPr/>
            <p:nvPr>
              <p:custDataLst>
                <p:tags r:id="rId3"/>
              </p:custDataLst>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450;p39">
              <a:extLst>
                <a:ext uri="{FF2B5EF4-FFF2-40B4-BE49-F238E27FC236}">
                  <a16:creationId xmlns:a16="http://schemas.microsoft.com/office/drawing/2014/main" id="{63DCEE45-F031-4E9E-B117-80F725A1B662}"/>
                </a:ext>
              </a:extLst>
            </p:cNvPr>
            <p:cNvSpPr/>
            <p:nvPr>
              <p:custDataLst>
                <p:tags r:id="rId4"/>
              </p:custDataLst>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451;p39">
              <a:extLst>
                <a:ext uri="{FF2B5EF4-FFF2-40B4-BE49-F238E27FC236}">
                  <a16:creationId xmlns:a16="http://schemas.microsoft.com/office/drawing/2014/main" id="{268DC33D-C425-4D03-A0B9-5C1868266AB7}"/>
                </a:ext>
              </a:extLst>
            </p:cNvPr>
            <p:cNvSpPr/>
            <p:nvPr>
              <p:custDataLst>
                <p:tags r:id="rId5"/>
              </p:custDataLst>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452;p39">
              <a:extLst>
                <a:ext uri="{FF2B5EF4-FFF2-40B4-BE49-F238E27FC236}">
                  <a16:creationId xmlns:a16="http://schemas.microsoft.com/office/drawing/2014/main" id="{56DE1A3A-9AA5-4983-AF48-5E36B64EB21D}"/>
                </a:ext>
              </a:extLst>
            </p:cNvPr>
            <p:cNvSpPr/>
            <p:nvPr>
              <p:custDataLst>
                <p:tags r:id="rId6"/>
              </p:custDataLst>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453;p39">
              <a:extLst>
                <a:ext uri="{FF2B5EF4-FFF2-40B4-BE49-F238E27FC236}">
                  <a16:creationId xmlns:a16="http://schemas.microsoft.com/office/drawing/2014/main" id="{972CEFEF-5902-44E5-A23A-12D4BFACCF90}"/>
                </a:ext>
              </a:extLst>
            </p:cNvPr>
            <p:cNvSpPr/>
            <p:nvPr>
              <p:custDataLst>
                <p:tags r:id="rId7"/>
              </p:custDataLst>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454;p39">
              <a:extLst>
                <a:ext uri="{FF2B5EF4-FFF2-40B4-BE49-F238E27FC236}">
                  <a16:creationId xmlns:a16="http://schemas.microsoft.com/office/drawing/2014/main" id="{41290B25-FFA1-4382-9D14-7717E5E46AAF}"/>
                </a:ext>
              </a:extLst>
            </p:cNvPr>
            <p:cNvSpPr/>
            <p:nvPr>
              <p:custDataLst>
                <p:tags r:id="rId8"/>
              </p:custDataLst>
            </p:nvPr>
          </p:nvSpPr>
          <p:spPr>
            <a:xfrm>
              <a:off x="649925" y="590050"/>
              <a:ext cx="133975" cy="25"/>
            </a:xfrm>
            <a:custGeom>
              <a:avLst/>
              <a:gdLst/>
              <a:ahLst/>
              <a:cxnLst/>
              <a:rect l="l" t="t" r="r" b="b"/>
              <a:pathLst>
                <a:path w="5359" h="1" fill="none" extrusionOk="0">
                  <a:moveTo>
                    <a:pt x="5358" y="0"/>
                  </a:moveTo>
                  <a:lnTo>
                    <a:pt x="0"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455;p39">
              <a:extLst>
                <a:ext uri="{FF2B5EF4-FFF2-40B4-BE49-F238E27FC236}">
                  <a16:creationId xmlns:a16="http://schemas.microsoft.com/office/drawing/2014/main" id="{C5259347-9D7F-4C67-B60E-99E5FC63CD04}"/>
                </a:ext>
              </a:extLst>
            </p:cNvPr>
            <p:cNvSpPr/>
            <p:nvPr>
              <p:custDataLst>
                <p:tags r:id="rId9"/>
              </p:custDataLst>
            </p:nvPr>
          </p:nvSpPr>
          <p:spPr>
            <a:xfrm>
              <a:off x="649925" y="5346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456;p39">
              <a:extLst>
                <a:ext uri="{FF2B5EF4-FFF2-40B4-BE49-F238E27FC236}">
                  <a16:creationId xmlns:a16="http://schemas.microsoft.com/office/drawing/2014/main" id="{9A6478B2-9F3F-434E-9284-91A051CB0C3F}"/>
                </a:ext>
              </a:extLst>
            </p:cNvPr>
            <p:cNvSpPr/>
            <p:nvPr>
              <p:custDataLst>
                <p:tags r:id="rId10"/>
              </p:custDataLst>
            </p:nvPr>
          </p:nvSpPr>
          <p:spPr>
            <a:xfrm>
              <a:off x="649925" y="4798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457;p39">
              <a:extLst>
                <a:ext uri="{FF2B5EF4-FFF2-40B4-BE49-F238E27FC236}">
                  <a16:creationId xmlns:a16="http://schemas.microsoft.com/office/drawing/2014/main" id="{ED9F3EEB-FE5E-44FE-A0AA-72F7A03BD7BE}"/>
                </a:ext>
              </a:extLst>
            </p:cNvPr>
            <p:cNvSpPr/>
            <p:nvPr>
              <p:custDataLst>
                <p:tags r:id="rId11"/>
              </p:custDataLst>
            </p:nvPr>
          </p:nvSpPr>
          <p:spPr>
            <a:xfrm>
              <a:off x="649925" y="424425"/>
              <a:ext cx="255750" cy="25"/>
            </a:xfrm>
            <a:custGeom>
              <a:avLst/>
              <a:gdLst/>
              <a:ahLst/>
              <a:cxnLst/>
              <a:rect l="l" t="t" r="r" b="b"/>
              <a:pathLst>
                <a:path w="10230" h="1" fill="none" extrusionOk="0">
                  <a:moveTo>
                    <a:pt x="10229" y="1"/>
                  </a:moveTo>
                  <a:lnTo>
                    <a:pt x="0" y="1"/>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458;p39">
              <a:extLst>
                <a:ext uri="{FF2B5EF4-FFF2-40B4-BE49-F238E27FC236}">
                  <a16:creationId xmlns:a16="http://schemas.microsoft.com/office/drawing/2014/main" id="{9AE1BCF3-AF83-415B-9621-BBDC06FE2BD7}"/>
                </a:ext>
              </a:extLst>
            </p:cNvPr>
            <p:cNvSpPr/>
            <p:nvPr>
              <p:custDataLst>
                <p:tags r:id="rId12"/>
              </p:custDataLst>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459;p39">
              <a:extLst>
                <a:ext uri="{FF2B5EF4-FFF2-40B4-BE49-F238E27FC236}">
                  <a16:creationId xmlns:a16="http://schemas.microsoft.com/office/drawing/2014/main" id="{7B579B3D-520D-4A54-B00B-D9028C9DA838}"/>
                </a:ext>
              </a:extLst>
            </p:cNvPr>
            <p:cNvSpPr/>
            <p:nvPr>
              <p:custDataLst>
                <p:tags r:id="rId13"/>
              </p:custDataLst>
            </p:nvPr>
          </p:nvSpPr>
          <p:spPr>
            <a:xfrm>
              <a:off x="654800"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460;p39">
              <a:extLst>
                <a:ext uri="{FF2B5EF4-FFF2-40B4-BE49-F238E27FC236}">
                  <a16:creationId xmlns:a16="http://schemas.microsoft.com/office/drawing/2014/main" id="{9778C2BE-BF5A-4B79-BFF2-B931849379FC}"/>
                </a:ext>
              </a:extLst>
            </p:cNvPr>
            <p:cNvSpPr/>
            <p:nvPr>
              <p:custDataLst>
                <p:tags r:id="rId14"/>
              </p:custDataLst>
            </p:nvPr>
          </p:nvSpPr>
          <p:spPr>
            <a:xfrm>
              <a:off x="7376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461;p39">
              <a:extLst>
                <a:ext uri="{FF2B5EF4-FFF2-40B4-BE49-F238E27FC236}">
                  <a16:creationId xmlns:a16="http://schemas.microsoft.com/office/drawing/2014/main" id="{C66104F8-80A3-4A5B-9427-FEBAFDB1D41E}"/>
                </a:ext>
              </a:extLst>
            </p:cNvPr>
            <p:cNvSpPr/>
            <p:nvPr>
              <p:custDataLst>
                <p:tags r:id="rId15"/>
              </p:custDataLst>
            </p:nvPr>
          </p:nvSpPr>
          <p:spPr>
            <a:xfrm>
              <a:off x="820400" y="244200"/>
              <a:ext cx="25" cy="51175"/>
            </a:xfrm>
            <a:custGeom>
              <a:avLst/>
              <a:gdLst/>
              <a:ahLst/>
              <a:cxnLst/>
              <a:rect l="l" t="t" r="r" b="b"/>
              <a:pathLst>
                <a:path w="1" h="2047" fill="none" extrusionOk="0">
                  <a:moveTo>
                    <a:pt x="1" y="1"/>
                  </a:moveTo>
                  <a:lnTo>
                    <a:pt x="1"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462;p39">
              <a:extLst>
                <a:ext uri="{FF2B5EF4-FFF2-40B4-BE49-F238E27FC236}">
                  <a16:creationId xmlns:a16="http://schemas.microsoft.com/office/drawing/2014/main" id="{D9107D75-6507-4335-B581-B0B9A10B993D}"/>
                </a:ext>
              </a:extLst>
            </p:cNvPr>
            <p:cNvSpPr/>
            <p:nvPr>
              <p:custDataLst>
                <p:tags r:id="rId16"/>
              </p:custDataLst>
            </p:nvPr>
          </p:nvSpPr>
          <p:spPr>
            <a:xfrm>
              <a:off x="903225" y="244200"/>
              <a:ext cx="25" cy="51175"/>
            </a:xfrm>
            <a:custGeom>
              <a:avLst/>
              <a:gdLst/>
              <a:ahLst/>
              <a:cxnLst/>
              <a:rect l="l" t="t" r="r" b="b"/>
              <a:pathLst>
                <a:path w="1" h="2047" fill="none" extrusionOk="0">
                  <a:moveTo>
                    <a:pt x="0" y="1"/>
                  </a:moveTo>
                  <a:lnTo>
                    <a:pt x="0" y="204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76305311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custDataLst>
              <p:tags r:id="rId1"/>
            </p:custDataLst>
          </p:nvPr>
        </p:nvSpPr>
        <p:spPr>
          <a:xfrm>
            <a:off x="1719127" y="449524"/>
            <a:ext cx="8458145"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solidFill>
                  <a:srgbClr val="F6BC67"/>
                </a:solidFill>
                <a:highlight>
                  <a:srgbClr val="000000">
                    <a:alpha val="0"/>
                  </a:srgbClr>
                </a:highlight>
                <a:latin typeface="Calibri"/>
              </a:rPr>
              <a:t>EXERCICE : PLAN DE PLAIDOYER INFORMEL   </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custDataLst>
              <p:tags r:id="rId2"/>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3"/>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6"/>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7"/>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8"/>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9"/>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10"/>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1"/>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custDataLst>
              <p:tags r:id="rId4"/>
            </p:custDataLst>
          </p:nvPr>
        </p:nvSpPr>
        <p:spPr>
          <a:xfrm>
            <a:off x="686687" y="5526775"/>
            <a:ext cx="10978262" cy="434538"/>
          </a:xfrm>
        </p:spPr>
        <p:txBody>
          <a:bodyPr>
            <a:noAutofit/>
          </a:bodyPr>
          <a:lstStyle/>
          <a:p>
            <a:pPr rtl="0"/>
            <a:r>
              <a:rPr lang="fr" sz="2400" b="0" i="0" u="none" strike="noStrike">
                <a:highlight>
                  <a:srgbClr val="000000">
                    <a:alpha val="0"/>
                  </a:srgbClr>
                </a:highlight>
                <a:latin typeface="Calibri"/>
              </a:rPr>
              <a:t>Veuillez prendre une feuille de papier et écrire les réponses aux questions suivantes :</a:t>
            </a:r>
          </a:p>
        </p:txBody>
      </p:sp>
      <p:sp>
        <p:nvSpPr>
          <p:cNvPr id="15" name="TextBox 14">
            <a:extLst>
              <a:ext uri="{FF2B5EF4-FFF2-40B4-BE49-F238E27FC236}">
                <a16:creationId xmlns:a16="http://schemas.microsoft.com/office/drawing/2014/main" id="{8C391303-76F6-4146-B61A-59CB68DDBD25}"/>
              </a:ext>
            </a:extLst>
          </p:cNvPr>
          <p:cNvSpPr txBox="1"/>
          <p:nvPr>
            <p:custDataLst>
              <p:tags r:id="rId5"/>
            </p:custDataLst>
          </p:nvPr>
        </p:nvSpPr>
        <p:spPr>
          <a:xfrm>
            <a:off x="141231" y="3182963"/>
            <a:ext cx="11597640" cy="147732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Dans les étapes précédentes, vous avez identifié les problèmes de votre communauté. Ce plan de plaidoyer informel peut vous aider à élaborer votre plan d'action et à vous attaquer aux problèmes !</a:t>
            </a:r>
          </a:p>
        </p:txBody>
      </p:sp>
    </p:spTree>
    <p:extLst>
      <p:ext uri="{BB962C8B-B14F-4D97-AF65-F5344CB8AC3E}">
        <p14:creationId xmlns:p14="http://schemas.microsoft.com/office/powerpoint/2010/main" val="55625604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custDataLst>
              <p:tags r:id="rId1"/>
            </p:custDataLst>
          </p:nvPr>
        </p:nvSpPr>
        <p:spPr>
          <a:xfrm>
            <a:off x="1746504" y="449524"/>
            <a:ext cx="8458199"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solidFill>
                  <a:srgbClr val="F6BC67"/>
                </a:solidFill>
                <a:highlight>
                  <a:srgbClr val="000000">
                    <a:alpha val="0"/>
                  </a:srgbClr>
                </a:highlight>
                <a:latin typeface="Calibri"/>
              </a:rPr>
              <a:t>EXERCICE : PLAN DE PLAIDOYER INFORMEL   </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custDataLst>
              <p:tags r:id="rId2"/>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3"/>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custDataLst>
              <p:tags r:id="rId4"/>
            </p:custDataLst>
          </p:nvPr>
        </p:nvSpPr>
        <p:spPr>
          <a:xfrm>
            <a:off x="569479" y="2994716"/>
            <a:ext cx="10978262" cy="3056609"/>
          </a:xfrm>
        </p:spPr>
        <p:txBody>
          <a:bodyPr>
            <a:noAutofit/>
          </a:bodyPr>
          <a:lstStyle/>
          <a:p>
            <a:pPr marL="342900" indent="-342900" rtl="0">
              <a:buFont typeface="Wingdings" panose="05000000000000000000" pitchFamily="2" charset="2"/>
              <a:buChar char="q"/>
            </a:pPr>
            <a:r>
              <a:rPr lang="fr" sz="2400" b="0" i="0" u="none" strike="noStrike">
                <a:highlight>
                  <a:srgbClr val="000000">
                    <a:alpha val="0"/>
                  </a:srgbClr>
                </a:highlight>
                <a:latin typeface="Calibri"/>
              </a:rPr>
              <a:t>Quel est le problème ou la question ? S'il y en a plus d'un, concentrez-vous sur un seul à la fois :</a:t>
            </a:r>
          </a:p>
          <a:p>
            <a:endParaRPr lang="en-GB"/>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 est votre but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Quels faits connaissez-vous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De quels faits ou informations supplémentaires auriez-vous besoin concernant cette situation, comme des lois, des règles ou des politiques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Comment pouvez-vous vous y prendre pour recueillir ces informations ?</a:t>
            </a:r>
          </a:p>
        </p:txBody>
      </p:sp>
    </p:spTree>
    <p:extLst>
      <p:ext uri="{BB962C8B-B14F-4D97-AF65-F5344CB8AC3E}">
        <p14:creationId xmlns:p14="http://schemas.microsoft.com/office/powerpoint/2010/main" val="221860026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custDataLst>
              <p:tags r:id="rId1"/>
            </p:custDataLst>
          </p:nvPr>
        </p:nvSpPr>
        <p:spPr>
          <a:xfrm>
            <a:off x="1901953" y="449524"/>
            <a:ext cx="8668512"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solidFill>
                  <a:srgbClr val="F6BC67"/>
                </a:solidFill>
                <a:highlight>
                  <a:srgbClr val="000000">
                    <a:alpha val="0"/>
                  </a:srgbClr>
                </a:highlight>
                <a:latin typeface="Calibri"/>
              </a:rPr>
              <a:t>EXERCICE : PLAN DE PLAIDOYER INFORMEL   </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custDataLst>
              <p:tags r:id="rId2"/>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3"/>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6"/>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7"/>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8"/>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9"/>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10"/>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1"/>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custDataLst>
              <p:tags r:id="rId4"/>
            </p:custDataLst>
          </p:nvPr>
        </p:nvSpPr>
        <p:spPr>
          <a:xfrm>
            <a:off x="569479" y="3276752"/>
            <a:ext cx="10978262" cy="2073230"/>
          </a:xfrm>
        </p:spPr>
        <p:txBody>
          <a:bodyPr>
            <a:noAutofit/>
          </a:bodyPr>
          <a:lstStyle/>
          <a:p>
            <a:pPr marL="342900" indent="-342900" rtl="0">
              <a:buFont typeface="Wingdings" panose="05000000000000000000" pitchFamily="2" charset="2"/>
              <a:buChar char="ü"/>
            </a:pPr>
            <a:r>
              <a:rPr lang="fr" sz="2400" b="0" i="0" u="none" strike="noStrike">
                <a:highlight>
                  <a:srgbClr val="000000">
                    <a:alpha val="0"/>
                  </a:srgbClr>
                </a:highlight>
                <a:latin typeface="Calibri"/>
              </a:rPr>
              <a:t>Qui sont les décideurs que vous devez influencer pour résoudre ce problème/cette question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Quelles sont les solutions possibles à ce problème/cette question (soyez précis) ?</a:t>
            </a:r>
          </a:p>
          <a:p>
            <a:pPr marL="342900" indent="-342900" rtl="0">
              <a:buFont typeface="Wingdings" panose="05000000000000000000" pitchFamily="2" charset="2"/>
              <a:buChar char="ü"/>
            </a:pPr>
            <a:r>
              <a:rPr lang="fr" sz="2400" b="0" i="0" u="none" strike="noStrike">
                <a:highlight>
                  <a:srgbClr val="000000">
                    <a:alpha val="0"/>
                  </a:srgbClr>
                </a:highlight>
                <a:latin typeface="Calibri"/>
              </a:rPr>
              <a:t>Quels sont les obstacles à ces solutions ?</a:t>
            </a:r>
          </a:p>
        </p:txBody>
      </p:sp>
      <p:sp>
        <p:nvSpPr>
          <p:cNvPr id="15" name="Rectangle 14">
            <a:extLst>
              <a:ext uri="{FF2B5EF4-FFF2-40B4-BE49-F238E27FC236}">
                <a16:creationId xmlns:a16="http://schemas.microsoft.com/office/drawing/2014/main" id="{C69BCD3C-85B2-497A-8238-DB4D8AF4F3C5}"/>
              </a:ext>
            </a:extLst>
          </p:cNvPr>
          <p:cNvSpPr/>
          <p:nvPr>
            <p:custDataLst>
              <p:tags r:id="rId5"/>
            </p:custDataLst>
          </p:nvPr>
        </p:nvSpPr>
        <p:spPr>
          <a:xfrm>
            <a:off x="0" y="5608304"/>
            <a:ext cx="12192000" cy="995007"/>
          </a:xfrm>
          <a:prstGeom prst="rect">
            <a:avLst/>
          </a:prstGeom>
          <a:solidFill>
            <a:srgbClr val="A6377D"/>
          </a:solidFill>
          <a:ln>
            <a:solidFill>
              <a:srgbClr val="A63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r>
              <a:rPr lang="fr" sz="1800" b="0" i="0" u="sng" strike="noStrike">
                <a:solidFill>
                  <a:srgbClr val="FFFFFF"/>
                </a:solidFill>
                <a:highlight>
                  <a:srgbClr val="000000">
                    <a:alpha val="0"/>
                  </a:srgbClr>
                </a:highlight>
                <a:latin typeface="Calibri"/>
              </a:rPr>
              <a:t>INSPIRATION DU LEADER MIGRANT</a:t>
            </a:r>
          </a:p>
          <a:p>
            <a:pPr algn="ctr" rtl="0"/>
            <a:r>
              <a:rPr lang="fr" sz="1800" b="0" i="0" u="none" strike="noStrike">
                <a:highlight>
                  <a:srgbClr val="000000">
                    <a:alpha val="0"/>
                  </a:srgbClr>
                </a:highlight>
                <a:latin typeface="Calibri"/>
              </a:rPr>
              <a:t>« Sans sauts d’imagination ou de rêve, nous perdons l’excitation des  possibilités. Rêver, après tout, est une forme de planification. » — Gloria Steinem</a:t>
            </a:r>
          </a:p>
        </p:txBody>
      </p:sp>
    </p:spTree>
    <p:extLst>
      <p:ext uri="{BB962C8B-B14F-4D97-AF65-F5344CB8AC3E}">
        <p14:creationId xmlns:p14="http://schemas.microsoft.com/office/powerpoint/2010/main" val="40912739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custDataLst>
              <p:tags r:id="rId1"/>
            </p:custDataLst>
          </p:nvPr>
        </p:nvSpPr>
        <p:spPr>
          <a:xfrm>
            <a:off x="2011681" y="449524"/>
            <a:ext cx="8439912"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solidFill>
                  <a:srgbClr val="F6BC67"/>
                </a:solidFill>
                <a:highlight>
                  <a:srgbClr val="000000">
                    <a:alpha val="0"/>
                  </a:srgbClr>
                </a:highlight>
                <a:latin typeface="Calibri"/>
              </a:rPr>
              <a:t>EXERCICE : PLAN DE PLAIDOYER INFORMEL   </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custDataLst>
              <p:tags r:id="rId2"/>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3"/>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6"/>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7"/>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8"/>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9"/>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10"/>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1"/>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custDataLst>
              <p:tags r:id="rId4"/>
            </p:custDataLst>
          </p:nvPr>
        </p:nvSpPr>
        <p:spPr>
          <a:xfrm>
            <a:off x="599998" y="4301889"/>
            <a:ext cx="11271703" cy="2073230"/>
          </a:xfrm>
        </p:spPr>
        <p:txBody>
          <a:bodyPr>
            <a:noAutofit/>
          </a:bodyPr>
          <a:lstStyle/>
          <a:p>
            <a:pPr algn="l" rtl="0"/>
            <a:r>
              <a:rPr lang="fr" sz="2400" b="0" i="0" u="none" strike="noStrike">
                <a:highlight>
                  <a:srgbClr val="000000">
                    <a:alpha val="0"/>
                  </a:srgbClr>
                </a:highlight>
                <a:latin typeface="Calibri"/>
              </a:rPr>
              <a:t>Je téléphonerai, rencontrerai ou écrirai à ______________________________ avant la date suivante : _____________.</a:t>
            </a:r>
          </a:p>
          <a:p>
            <a:pPr algn="l" rtl="0"/>
            <a:r>
              <a:rPr lang="fr" sz="2400" b="0" i="0" u="none" strike="noStrike">
                <a:highlight>
                  <a:srgbClr val="000000">
                    <a:alpha val="0"/>
                  </a:srgbClr>
                </a:highlight>
                <a:latin typeface="Calibri"/>
              </a:rPr>
              <a:t>Si cette personne ne résout pas la situation d'ici la date suivante __________, je téléphonerai, rencontrerai ou écrirai à ________________________________________.</a:t>
            </a:r>
          </a:p>
        </p:txBody>
      </p:sp>
      <p:sp>
        <p:nvSpPr>
          <p:cNvPr id="14" name="TextBox 13">
            <a:extLst>
              <a:ext uri="{FF2B5EF4-FFF2-40B4-BE49-F238E27FC236}">
                <a16:creationId xmlns:a16="http://schemas.microsoft.com/office/drawing/2014/main" id="{EAC6C521-A4B0-4EA1-9E38-AC7772A00C17}"/>
              </a:ext>
            </a:extLst>
          </p:cNvPr>
          <p:cNvSpPr txBox="1"/>
          <p:nvPr>
            <p:custDataLst>
              <p:tags r:id="rId5"/>
            </p:custDataLst>
          </p:nvPr>
        </p:nvSpPr>
        <p:spPr>
          <a:xfrm>
            <a:off x="834326" y="2557264"/>
            <a:ext cx="10523348" cy="1477328"/>
          </a:xfrm>
          <a:prstGeom prst="rect">
            <a:avLst/>
          </a:prstGeom>
          <a:noFill/>
        </p:spPr>
        <p:txBody>
          <a:bodyPr wrap="square">
            <a:noAutofit/>
          </a:bodyPr>
          <a:lstStyle/>
          <a:p>
            <a:pPr algn="ctr" rtl="0"/>
            <a:r>
              <a:rPr lang="fr" sz="3000" b="0" i="0" u="none" strike="noStrike">
                <a:solidFill>
                  <a:srgbClr val="404040"/>
                </a:solidFill>
                <a:highlight>
                  <a:srgbClr val="000000">
                    <a:alpha val="0"/>
                  </a:srgbClr>
                </a:highlight>
                <a:latin typeface="Calibri"/>
              </a:rPr>
              <a:t>Choisissez une solution et discutez des stratégies et tactiques que vous utiliserez pour y parvenir. Complétez les informations ci-dessous pour vous aider à initier votre plan d'action.</a:t>
            </a:r>
          </a:p>
        </p:txBody>
      </p:sp>
    </p:spTree>
    <p:extLst>
      <p:ext uri="{BB962C8B-B14F-4D97-AF65-F5344CB8AC3E}">
        <p14:creationId xmlns:p14="http://schemas.microsoft.com/office/powerpoint/2010/main" val="317667789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201CAB-810B-4F49-9F05-A09CADBAF540}"/>
              </a:ext>
            </a:extLst>
          </p:cNvPr>
          <p:cNvSpPr>
            <a:spLocks noGrp="1"/>
          </p:cNvSpPr>
          <p:nvPr>
            <p:ph type="body" sz="quarter" idx="15"/>
          </p:nvPr>
        </p:nvSpPr>
        <p:spPr>
          <a:xfrm>
            <a:off x="312233" y="444410"/>
            <a:ext cx="5252711" cy="1459693"/>
          </a:xfrm>
        </p:spPr>
        <p:txBody>
          <a:bodyPr>
            <a:noAutofit/>
          </a:bodyPr>
          <a:lstStyle/>
          <a:p>
            <a:pPr rtl="0"/>
            <a:r>
              <a:rPr lang="fr" sz="3600" b="1" i="0" u="none" strike="noStrike">
                <a:highlight>
                  <a:srgbClr val="000000">
                    <a:alpha val="0"/>
                  </a:srgbClr>
                </a:highlight>
                <a:latin typeface="Calibri"/>
              </a:rPr>
              <a:t>Comprendre la communauté</a:t>
            </a:r>
          </a:p>
        </p:txBody>
      </p:sp>
      <p:sp>
        <p:nvSpPr>
          <p:cNvPr id="3" name="Text Placeholder 2">
            <a:extLst>
              <a:ext uri="{FF2B5EF4-FFF2-40B4-BE49-F238E27FC236}">
                <a16:creationId xmlns:a16="http://schemas.microsoft.com/office/drawing/2014/main" id="{FA485CC1-047D-4159-AFDD-AEC505F0C3B4}"/>
              </a:ext>
            </a:extLst>
          </p:cNvPr>
          <p:cNvSpPr>
            <a:spLocks noGrp="1"/>
          </p:cNvSpPr>
          <p:nvPr>
            <p:ph type="body" sz="quarter" idx="16"/>
          </p:nvPr>
        </p:nvSpPr>
        <p:spPr>
          <a:xfrm>
            <a:off x="5596929" y="304713"/>
            <a:ext cx="6282838" cy="1128402"/>
          </a:xfrm>
        </p:spPr>
        <p:txBody>
          <a:bodyPr>
            <a:noAutofit/>
          </a:bodyPr>
          <a:lstStyle/>
          <a:p>
            <a:pPr algn="ctr" rtl="0"/>
            <a:r>
              <a:rPr lang="fr" sz="2400" b="0" i="1" u="none" strike="noStrike">
                <a:solidFill>
                  <a:srgbClr val="A6377D"/>
                </a:solidFill>
                <a:highlight>
                  <a:srgbClr val="000000">
                    <a:alpha val="0"/>
                  </a:srgbClr>
                </a:highlight>
                <a:latin typeface="Calibri"/>
              </a:rPr>
              <a:t>La manière dont une communauté est organisée pour protéger ses propres intérêts peut être considérée comme un système. </a:t>
            </a:r>
          </a:p>
        </p:txBody>
      </p:sp>
      <p:grpSp>
        <p:nvGrpSpPr>
          <p:cNvPr id="9" name="Group 8">
            <a:extLst>
              <a:ext uri="{FF2B5EF4-FFF2-40B4-BE49-F238E27FC236}">
                <a16:creationId xmlns:a16="http://schemas.microsoft.com/office/drawing/2014/main" id="{4402AE38-D3CC-4B00-A3C7-E31A2B5FAA10}"/>
              </a:ext>
            </a:extLst>
          </p:cNvPr>
          <p:cNvGrpSpPr/>
          <p:nvPr/>
        </p:nvGrpSpPr>
        <p:grpSpPr>
          <a:xfrm>
            <a:off x="571314" y="2366075"/>
            <a:ext cx="3132782" cy="1875294"/>
            <a:chOff x="571313" y="2975675"/>
            <a:chExt cx="4525505" cy="1875294"/>
          </a:xfrm>
        </p:grpSpPr>
        <p:sp>
          <p:nvSpPr>
            <p:cNvPr id="8" name="Rectangle: Rounded Corners 7">
              <a:extLst>
                <a:ext uri="{FF2B5EF4-FFF2-40B4-BE49-F238E27FC236}">
                  <a16:creationId xmlns:a16="http://schemas.microsoft.com/office/drawing/2014/main" id="{6A857E30-9AEC-4336-8535-BC6CD1BB2C43}"/>
                </a:ext>
              </a:extLst>
            </p:cNvPr>
            <p:cNvSpPr/>
            <p:nvPr/>
          </p:nvSpPr>
          <p:spPr>
            <a:xfrm>
              <a:off x="571313" y="2975675"/>
              <a:ext cx="4525505" cy="1875294"/>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GB"/>
            </a:p>
          </p:txBody>
        </p:sp>
        <p:sp>
          <p:nvSpPr>
            <p:cNvPr id="7" name="TextBox 6">
              <a:extLst>
                <a:ext uri="{FF2B5EF4-FFF2-40B4-BE49-F238E27FC236}">
                  <a16:creationId xmlns:a16="http://schemas.microsoft.com/office/drawing/2014/main" id="{EA41C9D1-1168-4AC2-9F9E-57952F8C585F}"/>
                </a:ext>
              </a:extLst>
            </p:cNvPr>
            <p:cNvSpPr txBox="1"/>
            <p:nvPr/>
          </p:nvSpPr>
          <p:spPr>
            <a:xfrm>
              <a:off x="1084880" y="3429000"/>
              <a:ext cx="3704095" cy="1077218"/>
            </a:xfrm>
            <a:prstGeom prst="rect">
              <a:avLst/>
            </a:prstGeom>
            <a:noFill/>
            <a:ln w="28575">
              <a:noFill/>
            </a:ln>
          </p:spPr>
          <p:txBody>
            <a:bodyPr wrap="square" rtlCol="0">
              <a:noAutofit/>
            </a:bodyPr>
            <a:lstStyle/>
            <a:p>
              <a:pPr rtl="0"/>
              <a:r>
                <a:rPr lang="fr" sz="3200" b="0" i="0" u="none" strike="noStrike" dirty="0">
                  <a:solidFill>
                    <a:srgbClr val="5E5E5E"/>
                  </a:solidFill>
                  <a:highlight>
                    <a:srgbClr val="000000">
                      <a:alpha val="0"/>
                    </a:srgbClr>
                  </a:highlight>
                  <a:latin typeface="Calibri"/>
                </a:rPr>
                <a:t>En termes d'intérêts</a:t>
              </a:r>
              <a:endParaRPr lang="en-GB" sz="2400" dirty="0">
                <a:solidFill>
                  <a:schemeClr val="tx1">
                    <a:lumMod val="65000"/>
                    <a:lumOff val="35000"/>
                  </a:schemeClr>
                </a:solidFill>
              </a:endParaRPr>
            </a:p>
          </p:txBody>
        </p:sp>
      </p:grpSp>
      <p:grpSp>
        <p:nvGrpSpPr>
          <p:cNvPr id="10" name="Group 9">
            <a:extLst>
              <a:ext uri="{FF2B5EF4-FFF2-40B4-BE49-F238E27FC236}">
                <a16:creationId xmlns:a16="http://schemas.microsoft.com/office/drawing/2014/main" id="{299697D3-C66D-4413-ACB2-938D746B6602}"/>
              </a:ext>
            </a:extLst>
          </p:cNvPr>
          <p:cNvGrpSpPr/>
          <p:nvPr/>
        </p:nvGrpSpPr>
        <p:grpSpPr>
          <a:xfrm>
            <a:off x="4257633" y="2342828"/>
            <a:ext cx="3132782" cy="1875294"/>
            <a:chOff x="571313" y="2975675"/>
            <a:chExt cx="4525505" cy="1875294"/>
          </a:xfrm>
        </p:grpSpPr>
        <p:sp>
          <p:nvSpPr>
            <p:cNvPr id="11" name="Rectangle: Rounded Corners 10">
              <a:extLst>
                <a:ext uri="{FF2B5EF4-FFF2-40B4-BE49-F238E27FC236}">
                  <a16:creationId xmlns:a16="http://schemas.microsoft.com/office/drawing/2014/main" id="{BA0B1E6E-0F66-49C0-AAD5-A27FADED0D95}"/>
                </a:ext>
              </a:extLst>
            </p:cNvPr>
            <p:cNvSpPr/>
            <p:nvPr/>
          </p:nvSpPr>
          <p:spPr>
            <a:xfrm>
              <a:off x="571313" y="2975675"/>
              <a:ext cx="4525505" cy="1875294"/>
            </a:xfrm>
            <a:prstGeom prst="roundRect">
              <a:avLst/>
            </a:prstGeom>
            <a:ln w="28575">
              <a:solidFill>
                <a:srgbClr val="F6BC67"/>
              </a:solidFill>
            </a:ln>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GB"/>
            </a:p>
          </p:txBody>
        </p:sp>
        <p:sp>
          <p:nvSpPr>
            <p:cNvPr id="12" name="TextBox 11">
              <a:extLst>
                <a:ext uri="{FF2B5EF4-FFF2-40B4-BE49-F238E27FC236}">
                  <a16:creationId xmlns:a16="http://schemas.microsoft.com/office/drawing/2014/main" id="{AD3C81EC-1B64-4416-B799-FDCD88875823}"/>
                </a:ext>
              </a:extLst>
            </p:cNvPr>
            <p:cNvSpPr txBox="1"/>
            <p:nvPr/>
          </p:nvSpPr>
          <p:spPr>
            <a:xfrm>
              <a:off x="1084880" y="3429000"/>
              <a:ext cx="3704095" cy="1077218"/>
            </a:xfrm>
            <a:prstGeom prst="rect">
              <a:avLst/>
            </a:prstGeom>
            <a:noFill/>
            <a:ln w="28575">
              <a:noFill/>
            </a:ln>
          </p:spPr>
          <p:txBody>
            <a:bodyPr wrap="square" rtlCol="0">
              <a:noAutofit/>
            </a:bodyPr>
            <a:lstStyle/>
            <a:p>
              <a:pPr algn="l" rtl="0"/>
              <a:r>
                <a:rPr lang="fr" sz="3200" b="0" i="0" u="none" strike="noStrike">
                  <a:solidFill>
                    <a:srgbClr val="5E5E5E"/>
                  </a:solidFill>
                  <a:highlight>
                    <a:srgbClr val="000000">
                      <a:alpha val="0"/>
                    </a:srgbClr>
                  </a:highlight>
                  <a:latin typeface="Calibri"/>
                </a:rPr>
                <a:t>En termes de puissance</a:t>
              </a:r>
            </a:p>
          </p:txBody>
        </p:sp>
      </p:grpSp>
      <p:grpSp>
        <p:nvGrpSpPr>
          <p:cNvPr id="15" name="Group 14">
            <a:extLst>
              <a:ext uri="{FF2B5EF4-FFF2-40B4-BE49-F238E27FC236}">
                <a16:creationId xmlns:a16="http://schemas.microsoft.com/office/drawing/2014/main" id="{14548F8E-058F-49DF-9F73-33720D8F7747}"/>
              </a:ext>
            </a:extLst>
          </p:cNvPr>
          <p:cNvGrpSpPr/>
          <p:nvPr/>
        </p:nvGrpSpPr>
        <p:grpSpPr>
          <a:xfrm>
            <a:off x="7943952" y="2297251"/>
            <a:ext cx="3132782" cy="1875294"/>
            <a:chOff x="571313" y="2975675"/>
            <a:chExt cx="4525505" cy="1875294"/>
          </a:xfrm>
        </p:grpSpPr>
        <p:sp>
          <p:nvSpPr>
            <p:cNvPr id="16" name="Rectangle: Rounded Corners 15">
              <a:extLst>
                <a:ext uri="{FF2B5EF4-FFF2-40B4-BE49-F238E27FC236}">
                  <a16:creationId xmlns:a16="http://schemas.microsoft.com/office/drawing/2014/main" id="{E96E8C85-1FF9-4731-A2D8-10198207DE96}"/>
                </a:ext>
              </a:extLst>
            </p:cNvPr>
            <p:cNvSpPr/>
            <p:nvPr/>
          </p:nvSpPr>
          <p:spPr>
            <a:xfrm>
              <a:off x="571313" y="2975675"/>
              <a:ext cx="4525505" cy="1875294"/>
            </a:xfrm>
            <a:prstGeom prst="roundRect">
              <a:avLst/>
            </a:prstGeom>
            <a:ln w="28575">
              <a:solidFill>
                <a:srgbClr val="A6377D"/>
              </a:solidFill>
            </a:ln>
          </p:spPr>
          <p:style>
            <a:lnRef idx="2">
              <a:schemeClr val="accent5"/>
            </a:lnRef>
            <a:fillRef idx="1">
              <a:schemeClr val="lt1"/>
            </a:fillRef>
            <a:effectRef idx="0">
              <a:schemeClr val="accent5"/>
            </a:effectRef>
            <a:fontRef idx="minor">
              <a:schemeClr val="dk1"/>
            </a:fontRef>
          </p:style>
          <p:txBody>
            <a:bodyPr rtlCol="0" anchor="ctr">
              <a:noAutofit/>
            </a:bodyPr>
            <a:lstStyle/>
            <a:p>
              <a:pPr algn="ctr"/>
              <a:endParaRPr lang="en-GB"/>
            </a:p>
          </p:txBody>
        </p:sp>
        <p:sp>
          <p:nvSpPr>
            <p:cNvPr id="17" name="TextBox 16">
              <a:extLst>
                <a:ext uri="{FF2B5EF4-FFF2-40B4-BE49-F238E27FC236}">
                  <a16:creationId xmlns:a16="http://schemas.microsoft.com/office/drawing/2014/main" id="{C221AE18-7E92-4F1C-8DF7-5237A494F3CF}"/>
                </a:ext>
              </a:extLst>
            </p:cNvPr>
            <p:cNvSpPr txBox="1"/>
            <p:nvPr/>
          </p:nvSpPr>
          <p:spPr>
            <a:xfrm>
              <a:off x="1084880" y="3228356"/>
              <a:ext cx="3704095" cy="1569660"/>
            </a:xfrm>
            <a:prstGeom prst="rect">
              <a:avLst/>
            </a:prstGeom>
            <a:noFill/>
            <a:ln w="28575">
              <a:noFill/>
            </a:ln>
          </p:spPr>
          <p:txBody>
            <a:bodyPr wrap="square" rtlCol="0">
              <a:noAutofit/>
            </a:bodyPr>
            <a:lstStyle/>
            <a:p>
              <a:pPr rtl="0"/>
              <a:r>
                <a:rPr lang="fr" sz="3200" b="0" i="0" u="none" strike="noStrike">
                  <a:solidFill>
                    <a:srgbClr val="5E5E5E"/>
                  </a:solidFill>
                  <a:highlight>
                    <a:srgbClr val="000000">
                      <a:alpha val="0"/>
                    </a:srgbClr>
                  </a:highlight>
                  <a:latin typeface="Calibri"/>
                </a:rPr>
                <a:t>En tant que système de protection</a:t>
              </a:r>
              <a:endParaRPr lang="en-GB" sz="2400">
                <a:solidFill>
                  <a:schemeClr val="tx1">
                    <a:lumMod val="65000"/>
                    <a:lumOff val="35000"/>
                  </a:schemeClr>
                </a:solidFill>
                <a:latin typeface="Calibri" pitchFamily="34" charset="0"/>
                <a:cs typeface="Times New Roman" panose="02020603050405020304" pitchFamily="18" charset="0"/>
              </a:endParaRPr>
            </a:p>
          </p:txBody>
        </p:sp>
      </p:grpSp>
      <p:graphicFrame>
        <p:nvGraphicFramePr>
          <p:cNvPr id="19" name="Diagram 18">
            <a:extLst>
              <a:ext uri="{FF2B5EF4-FFF2-40B4-BE49-F238E27FC236}">
                <a16:creationId xmlns:a16="http://schemas.microsoft.com/office/drawing/2014/main" id="{A9E5E24B-864F-467C-A5A1-6554F4F99A61}"/>
              </a:ext>
            </a:extLst>
          </p:cNvPr>
          <p:cNvGraphicFramePr/>
          <p:nvPr>
            <p:extLst>
              <p:ext uri="{D42A27DB-BD31-4B8C-83A1-F6EECF244321}">
                <p14:modId xmlns:p14="http://schemas.microsoft.com/office/powerpoint/2010/main" val="1256004678"/>
              </p:ext>
            </p:extLst>
          </p:nvPr>
        </p:nvGraphicFramePr>
        <p:xfrm>
          <a:off x="1159790" y="4213974"/>
          <a:ext cx="9872420" cy="169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Box 17">
            <a:extLst>
              <a:ext uri="{FF2B5EF4-FFF2-40B4-BE49-F238E27FC236}">
                <a16:creationId xmlns:a16="http://schemas.microsoft.com/office/drawing/2014/main" id="{A8A25BD6-1108-4476-B976-E845CFFBEDD0}"/>
              </a:ext>
            </a:extLst>
          </p:cNvPr>
          <p:cNvSpPr txBox="1"/>
          <p:nvPr/>
        </p:nvSpPr>
        <p:spPr>
          <a:xfrm>
            <a:off x="571314" y="1773113"/>
            <a:ext cx="7841166" cy="461665"/>
          </a:xfrm>
          <a:prstGeom prst="rect">
            <a:avLst/>
          </a:prstGeom>
          <a:noFill/>
        </p:spPr>
        <p:txBody>
          <a:bodyPr wrap="square">
            <a:noAutofit/>
          </a:bodyPr>
          <a:lstStyle/>
          <a:p>
            <a:pPr rtl="0"/>
            <a:r>
              <a:rPr lang="fr" sz="2400" b="0" i="0" u="none" strike="noStrike" dirty="0">
                <a:solidFill>
                  <a:srgbClr val="5E5E5E"/>
                </a:solidFill>
                <a:highlight>
                  <a:srgbClr val="000000">
                    <a:alpha val="0"/>
                  </a:srgbClr>
                </a:highlight>
                <a:latin typeface="Calibri"/>
              </a:rPr>
              <a:t>Une communauté peut être comprise de plusieurs façons :</a:t>
            </a:r>
            <a:endParaRPr lang="en-GB" sz="2400" dirty="0"/>
          </a:p>
        </p:txBody>
      </p:sp>
      <p:sp>
        <p:nvSpPr>
          <p:cNvPr id="20" name="TextBox 19">
            <a:extLst>
              <a:ext uri="{FF2B5EF4-FFF2-40B4-BE49-F238E27FC236}">
                <a16:creationId xmlns:a16="http://schemas.microsoft.com/office/drawing/2014/main" id="{07D773D7-A883-465B-8533-B2FFC0C05D84}"/>
              </a:ext>
            </a:extLst>
          </p:cNvPr>
          <p:cNvSpPr txBox="1"/>
          <p:nvPr/>
        </p:nvSpPr>
        <p:spPr>
          <a:xfrm>
            <a:off x="559977" y="5310195"/>
            <a:ext cx="11072046" cy="830997"/>
          </a:xfrm>
          <a:prstGeom prst="rect">
            <a:avLst/>
          </a:prstGeom>
          <a:noFill/>
        </p:spPr>
        <p:txBody>
          <a:bodyPr wrap="square">
            <a:noAutofit/>
          </a:bodyPr>
          <a:lstStyle/>
          <a:p>
            <a:pPr algn="l" rtl="0"/>
            <a:r>
              <a:rPr lang="fr" sz="2400" b="0" i="0" u="none" strike="noStrike" dirty="0">
                <a:solidFill>
                  <a:srgbClr val="5E5E5E"/>
                </a:solidFill>
                <a:highlight>
                  <a:srgbClr val="000000">
                    <a:alpha val="0"/>
                  </a:srgbClr>
                </a:highlight>
                <a:latin typeface="Calibri"/>
              </a:rPr>
              <a:t>Pour ces raisons, la compréhension de la communauté à partir de différentes perspectives est une </a:t>
            </a:r>
            <a:r>
              <a:rPr lang="fr" sz="2400" b="1" i="0" u="none" strike="noStrike" dirty="0">
                <a:solidFill>
                  <a:srgbClr val="5E5E5E"/>
                </a:solidFill>
                <a:highlight>
                  <a:srgbClr val="000000">
                    <a:alpha val="0"/>
                  </a:srgbClr>
                </a:highlight>
                <a:latin typeface="Calibri"/>
              </a:rPr>
              <a:t>partie importante de la résolution durable des problèmes</a:t>
            </a:r>
            <a:r>
              <a:rPr lang="fr" sz="2400" b="0" i="0" u="none" strike="noStrike" dirty="0">
                <a:solidFill>
                  <a:srgbClr val="5E5E5E"/>
                </a:solidFill>
                <a:highlight>
                  <a:srgbClr val="000000">
                    <a:alpha val="0"/>
                  </a:srgbClr>
                </a:highlight>
                <a:latin typeface="Calibri"/>
              </a:rPr>
              <a:t> et de l'établissement de l'agenda.</a:t>
            </a:r>
          </a:p>
        </p:txBody>
      </p:sp>
    </p:spTree>
    <p:extLst>
      <p:ext uri="{BB962C8B-B14F-4D97-AF65-F5344CB8AC3E}">
        <p14:creationId xmlns:p14="http://schemas.microsoft.com/office/powerpoint/2010/main" val="429494304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1485F2E-8F6A-416C-BB35-3366BC5FEEC8}"/>
              </a:ext>
            </a:extLst>
          </p:cNvPr>
          <p:cNvSpPr txBox="1"/>
          <p:nvPr>
            <p:custDataLst>
              <p:tags r:id="rId1"/>
            </p:custDataLst>
          </p:nvPr>
        </p:nvSpPr>
        <p:spPr>
          <a:xfrm>
            <a:off x="1691641" y="449524"/>
            <a:ext cx="8961120" cy="67823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b="1" kern="1200">
                <a:solidFill>
                  <a:srgbClr val="A6377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r>
              <a:rPr lang="fr" sz="3600" b="1" i="0" u="none" strike="noStrike" dirty="0">
                <a:solidFill>
                  <a:srgbClr val="F6BC67"/>
                </a:solidFill>
                <a:highlight>
                  <a:srgbClr val="000000">
                    <a:alpha val="0"/>
                  </a:srgbClr>
                </a:highlight>
                <a:latin typeface="Calibri"/>
              </a:rPr>
              <a:t>EXERCICE : PLAN DE PLAIDOYER INFORMEL   </a:t>
            </a:r>
          </a:p>
          <a:p>
            <a:endParaRPr lang="en-GB" dirty="0"/>
          </a:p>
        </p:txBody>
      </p:sp>
      <p:sp>
        <p:nvSpPr>
          <p:cNvPr id="5" name="Flowchart: Connector 4">
            <a:extLst>
              <a:ext uri="{FF2B5EF4-FFF2-40B4-BE49-F238E27FC236}">
                <a16:creationId xmlns:a16="http://schemas.microsoft.com/office/drawing/2014/main" id="{B1F3F330-6679-40BE-897A-7A8088ED1662}"/>
              </a:ext>
            </a:extLst>
          </p:cNvPr>
          <p:cNvSpPr/>
          <p:nvPr>
            <p:custDataLst>
              <p:tags r:id="rId2"/>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6" name="Google Shape;518;p39">
            <a:extLst>
              <a:ext uri="{FF2B5EF4-FFF2-40B4-BE49-F238E27FC236}">
                <a16:creationId xmlns:a16="http://schemas.microsoft.com/office/drawing/2014/main" id="{425CF92A-0867-4C09-8E7E-AA31E40D4F62}"/>
              </a:ext>
            </a:extLst>
          </p:cNvPr>
          <p:cNvGrpSpPr/>
          <p:nvPr>
            <p:custDataLst>
              <p:tags r:id="rId3"/>
            </p:custDataLst>
          </p:nvPr>
        </p:nvGrpSpPr>
        <p:grpSpPr>
          <a:xfrm>
            <a:off x="5733408" y="1446595"/>
            <a:ext cx="496501" cy="563769"/>
            <a:chOff x="1923675" y="1633650"/>
            <a:chExt cx="436000" cy="435975"/>
          </a:xfrm>
          <a:solidFill>
            <a:schemeClr val="bg1"/>
          </a:solidFill>
        </p:grpSpPr>
        <p:sp>
          <p:nvSpPr>
            <p:cNvPr id="7" name="Google Shape;519;p39">
              <a:extLst>
                <a:ext uri="{FF2B5EF4-FFF2-40B4-BE49-F238E27FC236}">
                  <a16:creationId xmlns:a16="http://schemas.microsoft.com/office/drawing/2014/main" id="{8091176D-98A0-4BBD-B398-760D2E499DB7}"/>
                </a:ext>
              </a:extLst>
            </p:cNvPr>
            <p:cNvSpPr/>
            <p:nvPr>
              <p:custDataLst>
                <p:tags r:id="rId5"/>
              </p:custDataLst>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20;p39">
              <a:extLst>
                <a:ext uri="{FF2B5EF4-FFF2-40B4-BE49-F238E27FC236}">
                  <a16:creationId xmlns:a16="http://schemas.microsoft.com/office/drawing/2014/main" id="{7CEDD60E-09AC-42A5-826E-8EA372A68329}"/>
                </a:ext>
              </a:extLst>
            </p:cNvPr>
            <p:cNvSpPr/>
            <p:nvPr>
              <p:custDataLst>
                <p:tags r:id="rId6"/>
              </p:custDataLst>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9" name="Google Shape;521;p39">
              <a:extLst>
                <a:ext uri="{FF2B5EF4-FFF2-40B4-BE49-F238E27FC236}">
                  <a16:creationId xmlns:a16="http://schemas.microsoft.com/office/drawing/2014/main" id="{7FED7A76-185B-4633-8D43-EBE08772FAF6}"/>
                </a:ext>
              </a:extLst>
            </p:cNvPr>
            <p:cNvSpPr/>
            <p:nvPr>
              <p:custDataLst>
                <p:tags r:id="rId7"/>
              </p:custDataLst>
            </p:nvPr>
          </p:nvSpPr>
          <p:spPr>
            <a:xfrm>
              <a:off x="1923675" y="1681150"/>
              <a:ext cx="388500" cy="388475"/>
            </a:xfrm>
            <a:custGeom>
              <a:avLst/>
              <a:gdLst/>
              <a:ahLst/>
              <a:cxnLst/>
              <a:rect l="l" t="t" r="r" b="b"/>
              <a:pathLst>
                <a:path w="15539"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0" name="Google Shape;522;p39">
              <a:extLst>
                <a:ext uri="{FF2B5EF4-FFF2-40B4-BE49-F238E27FC236}">
                  <a16:creationId xmlns:a16="http://schemas.microsoft.com/office/drawing/2014/main" id="{3D9B6423-B2E0-4A60-B166-F6F6488900DD}"/>
                </a:ext>
              </a:extLst>
            </p:cNvPr>
            <p:cNvSpPr/>
            <p:nvPr>
              <p:custDataLst>
                <p:tags r:id="rId8"/>
              </p:custDataLst>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523;p39">
              <a:extLst>
                <a:ext uri="{FF2B5EF4-FFF2-40B4-BE49-F238E27FC236}">
                  <a16:creationId xmlns:a16="http://schemas.microsoft.com/office/drawing/2014/main" id="{4504867B-5A02-477A-8679-CD609F740309}"/>
                </a:ext>
              </a:extLst>
            </p:cNvPr>
            <p:cNvSpPr/>
            <p:nvPr>
              <p:custDataLst>
                <p:tags r:id="rId9"/>
              </p:custDataLst>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524;p39">
              <a:extLst>
                <a:ext uri="{FF2B5EF4-FFF2-40B4-BE49-F238E27FC236}">
                  <a16:creationId xmlns:a16="http://schemas.microsoft.com/office/drawing/2014/main" id="{84D73BC5-F9EE-4829-80FB-DD0E8BAE9799}"/>
                </a:ext>
              </a:extLst>
            </p:cNvPr>
            <p:cNvSpPr/>
            <p:nvPr>
              <p:custDataLst>
                <p:tags r:id="rId10"/>
              </p:custDataLst>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
        <p:nvSpPr>
          <p:cNvPr id="13" name="Text Placeholder 12">
            <a:extLst>
              <a:ext uri="{FF2B5EF4-FFF2-40B4-BE49-F238E27FC236}">
                <a16:creationId xmlns:a16="http://schemas.microsoft.com/office/drawing/2014/main" id="{189F4942-8A43-405E-B55D-F892ED46153B}"/>
              </a:ext>
            </a:extLst>
          </p:cNvPr>
          <p:cNvSpPr>
            <a:spLocks noGrp="1"/>
          </p:cNvSpPr>
          <p:nvPr>
            <p:ph type="body" sz="quarter" idx="16"/>
            <p:custDataLst>
              <p:tags r:id="rId4"/>
            </p:custDataLst>
          </p:nvPr>
        </p:nvSpPr>
        <p:spPr>
          <a:xfrm>
            <a:off x="505291" y="2397549"/>
            <a:ext cx="11271703" cy="3219692"/>
          </a:xfrm>
        </p:spPr>
        <p:txBody>
          <a:bodyPr>
            <a:noAutofit/>
          </a:bodyPr>
          <a:lstStyle/>
          <a:p>
            <a:pPr marL="342900" indent="-342900" algn="l" rtl="0">
              <a:buFont typeface="Wingdings" panose="05000000000000000000" pitchFamily="2" charset="2"/>
              <a:buChar char="q"/>
            </a:pPr>
            <a:r>
              <a:rPr lang="fr" sz="2200" b="0" i="0" u="none" strike="noStrike" dirty="0">
                <a:highlight>
                  <a:srgbClr val="000000">
                    <a:alpha val="0"/>
                  </a:srgbClr>
                </a:highlight>
                <a:latin typeface="Calibri"/>
              </a:rPr>
              <a:t>Documentation dont j'aurai besoin : ____________________________________________</a:t>
            </a:r>
          </a:p>
          <a:p>
            <a:pPr marL="342900" indent="-342900" algn="l" rtl="0">
              <a:buFont typeface="Wingdings" panose="05000000000000000000" pitchFamily="2" charset="2"/>
              <a:buChar char="q"/>
            </a:pPr>
            <a:r>
              <a:rPr lang="fr" sz="2200" b="0" i="0" u="none" strike="noStrike" dirty="0">
                <a:highlight>
                  <a:srgbClr val="000000">
                    <a:alpha val="0"/>
                  </a:srgbClr>
                </a:highlight>
                <a:latin typeface="Calibri"/>
              </a:rPr>
              <a:t>D'autres personnes qui peuvent m'aider : ____________________________________________</a:t>
            </a:r>
          </a:p>
          <a:p>
            <a:pPr marL="342900" indent="-342900" algn="l" rtl="0">
              <a:buFont typeface="Wingdings" panose="05000000000000000000" pitchFamily="2" charset="2"/>
              <a:buChar char="q"/>
            </a:pPr>
            <a:r>
              <a:rPr lang="fr" sz="2200" b="0" i="0" u="none" strike="noStrike" dirty="0">
                <a:highlight>
                  <a:srgbClr val="000000">
                    <a:alpha val="0"/>
                  </a:srgbClr>
                </a:highlight>
                <a:latin typeface="Calibri"/>
              </a:rPr>
              <a:t>Ce que j'attends de l'autre côté : _________________________________________</a:t>
            </a:r>
          </a:p>
          <a:p>
            <a:pPr marL="342900" indent="-342900" algn="l" rtl="0">
              <a:buFont typeface="Wingdings" panose="05000000000000000000" pitchFamily="2" charset="2"/>
              <a:buChar char="q"/>
            </a:pPr>
            <a:r>
              <a:rPr lang="fr" sz="2200" b="0" i="0" u="none" strike="noStrike" dirty="0">
                <a:highlight>
                  <a:srgbClr val="000000">
                    <a:alpha val="0"/>
                  </a:srgbClr>
                </a:highlight>
                <a:latin typeface="Calibri"/>
              </a:rPr>
              <a:t>Stratégies pour la suite : ________________________________________________</a:t>
            </a:r>
          </a:p>
          <a:p>
            <a:pPr marL="342900" indent="-342900" algn="l" rtl="0">
              <a:buFont typeface="Wingdings" panose="05000000000000000000" pitchFamily="2" charset="2"/>
              <a:buChar char="q"/>
            </a:pPr>
            <a:r>
              <a:rPr lang="fr" sz="2200" b="0" i="0" u="none" strike="noStrike" dirty="0">
                <a:highlight>
                  <a:srgbClr val="000000">
                    <a:alpha val="0"/>
                  </a:srgbClr>
                </a:highlight>
                <a:latin typeface="Calibri"/>
              </a:rPr>
              <a:t>Débriefing : qui vais-je appeler ou comment vais-je prendre soin de moi après cette rencontre ?</a:t>
            </a:r>
          </a:p>
          <a:p>
            <a:pPr algn="l" rtl="0"/>
            <a:r>
              <a:rPr lang="fr" sz="2200" b="0" i="0" u="none" strike="noStrike" dirty="0">
                <a:highlight>
                  <a:srgbClr val="000000">
                    <a:alpha val="0"/>
                  </a:srgbClr>
                </a:highlight>
                <a:latin typeface="Calibri"/>
              </a:rPr>
              <a:t>________________________________________________________________________</a:t>
            </a:r>
          </a:p>
          <a:p>
            <a:pPr marL="342900" indent="-342900" algn="l" rtl="0">
              <a:buFont typeface="Wingdings" panose="05000000000000000000" pitchFamily="2" charset="2"/>
              <a:buChar char="ü"/>
            </a:pPr>
            <a:r>
              <a:rPr lang="fr" sz="2200" b="0" i="0" u="none" strike="noStrike" dirty="0">
                <a:highlight>
                  <a:srgbClr val="000000">
                    <a:alpha val="0"/>
                  </a:srgbClr>
                </a:highlight>
                <a:latin typeface="Calibri"/>
              </a:rPr>
              <a:t>Que vais-je faire si la stratégie ne s'avère pas efficace ? Quel est le plan de secours ?</a:t>
            </a:r>
          </a:p>
          <a:p>
            <a:pPr marL="342900" indent="-342900" algn="l" rtl="0">
              <a:buFont typeface="Wingdings" panose="05000000000000000000" pitchFamily="2" charset="2"/>
              <a:buChar char="ü"/>
            </a:pPr>
            <a:r>
              <a:rPr lang="fr" sz="2200" b="0" i="0" u="none" strike="noStrike" dirty="0">
                <a:highlight>
                  <a:srgbClr val="000000">
                    <a:alpha val="0"/>
                  </a:srgbClr>
                </a:highlight>
                <a:latin typeface="Calibri"/>
              </a:rPr>
              <a:t>Qu'est-ce qui a mal tourné ? Pourquoi la stratégie n'a pas fonctionné ?</a:t>
            </a:r>
          </a:p>
        </p:txBody>
      </p:sp>
    </p:spTree>
    <p:extLst>
      <p:ext uri="{BB962C8B-B14F-4D97-AF65-F5344CB8AC3E}">
        <p14:creationId xmlns:p14="http://schemas.microsoft.com/office/powerpoint/2010/main" val="102009345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B96D7D-2F8C-1146-ACED-2EBFEBA020BA}"/>
              </a:ext>
            </a:extLst>
          </p:cNvPr>
          <p:cNvPicPr>
            <a:picLocks noChangeAspect="1"/>
          </p:cNvPicPr>
          <p:nvPr>
            <p:custDataLst>
              <p:tags r:id="rId1"/>
            </p:custDataLst>
          </p:nvPr>
        </p:nvPicPr>
        <p:blipFill>
          <a:blip r:embed="rId4"/>
          <a:stretch>
            <a:fillRect/>
          </a:stretch>
        </p:blipFill>
        <p:spPr>
          <a:xfrm>
            <a:off x="159027" y="2438399"/>
            <a:ext cx="5419350" cy="3857487"/>
          </a:xfrm>
          <a:prstGeom prst="rect">
            <a:avLst/>
          </a:prstGeom>
        </p:spPr>
      </p:pic>
      <p:sp>
        <p:nvSpPr>
          <p:cNvPr id="4" name="Text Placeholder 3">
            <a:extLst>
              <a:ext uri="{FF2B5EF4-FFF2-40B4-BE49-F238E27FC236}">
                <a16:creationId xmlns:a16="http://schemas.microsoft.com/office/drawing/2014/main" id="{FAAADB4F-3CB0-704E-B050-064BC36D8D29}"/>
              </a:ext>
            </a:extLst>
          </p:cNvPr>
          <p:cNvSpPr>
            <a:spLocks noGrp="1"/>
          </p:cNvSpPr>
          <p:nvPr>
            <p:ph type="body" sz="quarter" idx="13"/>
            <p:custDataLst>
              <p:tags r:id="rId2"/>
            </p:custDataLst>
          </p:nvPr>
        </p:nvSpPr>
        <p:spPr/>
        <p:txBody>
          <a:bodyPr>
            <a:noAutofit/>
          </a:bodyPr>
          <a:lstStyle/>
          <a:p>
            <a:pPr rtl="0"/>
            <a:r>
              <a:rPr lang="fr" sz="3600" b="1" i="0" u="none" strike="noStrike">
                <a:highlight>
                  <a:srgbClr val="000000">
                    <a:alpha val="0"/>
                  </a:srgbClr>
                </a:highlight>
                <a:latin typeface="Calibri"/>
              </a:rPr>
              <a:t>Comment parler à des groupes divers ?</a:t>
            </a:r>
          </a:p>
          <a:p>
            <a:endParaRPr lang="en-GB"/>
          </a:p>
          <a:p>
            <a:pPr rtl="0"/>
            <a:r>
              <a:rPr lang="fr" sz="3000" b="0" i="0" u="none" strike="noStrike">
                <a:highlight>
                  <a:srgbClr val="000000">
                    <a:alpha val="0"/>
                  </a:srgbClr>
                </a:highlight>
                <a:latin typeface="Calibri"/>
              </a:rPr>
              <a:t>Conseils pour surmonter les barrières linguistiques et mettre en pratique une approche inclusive</a:t>
            </a:r>
            <a:endParaRPr lang="en-US" sz="3000" b="0"/>
          </a:p>
        </p:txBody>
      </p:sp>
    </p:spTree>
    <p:extLst>
      <p:ext uri="{BB962C8B-B14F-4D97-AF65-F5344CB8AC3E}">
        <p14:creationId xmlns:p14="http://schemas.microsoft.com/office/powerpoint/2010/main" val="321172984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D4DA6D-A647-431C-BFF1-195B30D7C71D}"/>
              </a:ext>
            </a:extLst>
          </p:cNvPr>
          <p:cNvSpPr>
            <a:spLocks noGrp="1"/>
          </p:cNvSpPr>
          <p:nvPr>
            <p:ph type="body" sz="quarter" idx="13"/>
            <p:custDataLst>
              <p:tags r:id="rId1"/>
            </p:custDataLst>
          </p:nvPr>
        </p:nvSpPr>
        <p:spPr>
          <a:xfrm>
            <a:off x="418454" y="483562"/>
            <a:ext cx="11499743" cy="1689315"/>
          </a:xfrm>
        </p:spPr>
        <p:txBody>
          <a:bodyPr>
            <a:noAutofit/>
          </a:bodyPr>
          <a:lstStyle/>
          <a:p>
            <a:pPr rtl="0"/>
            <a:r>
              <a:rPr lang="fr" sz="3900" b="0" i="0" u="none" strike="noStrike">
                <a:highlight>
                  <a:srgbClr val="000000">
                    <a:alpha val="0"/>
                  </a:srgbClr>
                </a:highlight>
                <a:latin typeface="Calibri"/>
              </a:rPr>
              <a:t>Faciliter la communication interculturelle</a:t>
            </a:r>
          </a:p>
          <a:p>
            <a:endParaRPr lang="en-GB" sz="2800"/>
          </a:p>
          <a:p>
            <a:pPr algn="ctr" rtl="0"/>
            <a:r>
              <a:rPr lang="fr" sz="2800" b="0" i="0" u="none" strike="noStrike">
                <a:highlight>
                  <a:srgbClr val="000000">
                    <a:alpha val="0"/>
                  </a:srgbClr>
                </a:highlight>
                <a:latin typeface="Calibri"/>
              </a:rPr>
              <a:t>Les interactions interpersonnelles entre membres de différentes cultures constituent la </a:t>
            </a:r>
            <a:br>
              <a:rPr lang="fr" sz="2800" b="0" i="0" u="none" strike="noStrike">
                <a:highlight>
                  <a:srgbClr val="000000">
                    <a:alpha val="0"/>
                  </a:srgbClr>
                </a:highlight>
                <a:latin typeface="Calibri"/>
              </a:rPr>
            </a:br>
            <a:r>
              <a:rPr lang="fr" sz="2800" b="1" i="0" u="none" strike="noStrike">
                <a:highlight>
                  <a:srgbClr val="000000">
                    <a:alpha val="0"/>
                  </a:srgbClr>
                </a:highlight>
                <a:latin typeface="Calibri"/>
              </a:rPr>
              <a:t>communication interculturelle.</a:t>
            </a:r>
          </a:p>
        </p:txBody>
      </p:sp>
      <p:sp>
        <p:nvSpPr>
          <p:cNvPr id="3" name="Text Placeholder 2">
            <a:extLst>
              <a:ext uri="{FF2B5EF4-FFF2-40B4-BE49-F238E27FC236}">
                <a16:creationId xmlns:a16="http://schemas.microsoft.com/office/drawing/2014/main" id="{C5F624D9-7F53-4F98-8F9A-20DDE36F0CAB}"/>
              </a:ext>
            </a:extLst>
          </p:cNvPr>
          <p:cNvSpPr>
            <a:spLocks noGrp="1"/>
          </p:cNvSpPr>
          <p:nvPr>
            <p:ph type="body" sz="quarter" idx="14"/>
            <p:custDataLst>
              <p:tags r:id="rId2"/>
            </p:custDataLst>
          </p:nvPr>
        </p:nvSpPr>
        <p:spPr>
          <a:xfrm>
            <a:off x="528938" y="2343360"/>
            <a:ext cx="11321686" cy="4170564"/>
          </a:xfrm>
        </p:spPr>
        <p:txBody>
          <a:bodyPr>
            <a:noAutofit/>
          </a:bodyPr>
          <a:lstStyle/>
          <a:p>
            <a:pPr rtl="0"/>
            <a:r>
              <a:rPr lang="fr" sz="2200" b="0" i="0" u="none" strike="noStrike" dirty="0">
                <a:highlight>
                  <a:srgbClr val="000000">
                    <a:alpha val="0"/>
                  </a:srgbClr>
                </a:highlight>
                <a:latin typeface="Calibri"/>
              </a:rPr>
              <a:t>Notre identité culturelle est constituée de nos différentes expériences, normes et systèmes de valeurs qui entrent en jeu lorsque nous interagissons de manière interculturelle.  </a:t>
            </a:r>
          </a:p>
          <a:p>
            <a:pPr rtl="0"/>
            <a:r>
              <a:rPr lang="fr" sz="2200" b="0" i="0" u="none" strike="noStrike" dirty="0">
                <a:highlight>
                  <a:srgbClr val="000000">
                    <a:alpha val="0"/>
                  </a:srgbClr>
                </a:highlight>
                <a:latin typeface="Calibri"/>
              </a:rPr>
              <a:t>Il existe </a:t>
            </a:r>
            <a:r>
              <a:rPr lang="fr" sz="2200" b="1" i="0" u="none" strike="noStrike" dirty="0">
                <a:highlight>
                  <a:srgbClr val="000000">
                    <a:alpha val="0"/>
                  </a:srgbClr>
                </a:highlight>
                <a:latin typeface="Calibri"/>
              </a:rPr>
              <a:t>deux modèles différents</a:t>
            </a:r>
            <a:r>
              <a:rPr lang="fr" sz="2200" b="0" i="0" u="none" strike="noStrike" dirty="0">
                <a:highlight>
                  <a:srgbClr val="000000">
                    <a:alpha val="0"/>
                  </a:srgbClr>
                </a:highlight>
                <a:latin typeface="Calibri"/>
              </a:rPr>
              <a:t> utilisés pour aborder la communication interculturelle :</a:t>
            </a:r>
          </a:p>
          <a:p>
            <a:pPr marL="342900" indent="-342900" rtl="0">
              <a:buFont typeface="Wingdings" panose="05000000000000000000" pitchFamily="2" charset="2"/>
              <a:buChar char="ü"/>
            </a:pPr>
            <a:r>
              <a:rPr lang="fr" sz="2200" b="1" i="0" u="none" strike="noStrike" dirty="0">
                <a:solidFill>
                  <a:srgbClr val="F6BC67"/>
                </a:solidFill>
                <a:highlight>
                  <a:srgbClr val="000000">
                    <a:alpha val="0"/>
                  </a:srgbClr>
                </a:highlight>
                <a:latin typeface="Calibri"/>
              </a:rPr>
              <a:t>Le modèle classique</a:t>
            </a:r>
            <a:r>
              <a:rPr lang="fr" sz="2200" b="0" i="0" u="none" strike="noStrike" dirty="0">
                <a:highlight>
                  <a:srgbClr val="000000">
                    <a:alpha val="0"/>
                  </a:srgbClr>
                </a:highlight>
                <a:latin typeface="Calibri"/>
              </a:rPr>
              <a:t> part du principe que chaque personne appartient à une seule culture.  </a:t>
            </a:r>
          </a:p>
          <a:p>
            <a:pPr marL="342900" indent="-342900" rtl="0">
              <a:buFont typeface="Wingdings" panose="05000000000000000000" pitchFamily="2" charset="2"/>
              <a:buChar char="ü"/>
            </a:pPr>
            <a:r>
              <a:rPr lang="fr" sz="2200" b="1" i="0" u="none" strike="noStrike" dirty="0">
                <a:solidFill>
                  <a:srgbClr val="F6BC67"/>
                </a:solidFill>
                <a:highlight>
                  <a:srgbClr val="000000">
                    <a:alpha val="0"/>
                  </a:srgbClr>
                </a:highlight>
                <a:latin typeface="Calibri"/>
              </a:rPr>
              <a:t>Le modèle de la personne multiculturelle</a:t>
            </a:r>
            <a:r>
              <a:rPr lang="fr" sz="2200" b="0" i="0" u="none" strike="noStrike" dirty="0">
                <a:highlight>
                  <a:srgbClr val="000000">
                    <a:alpha val="0"/>
                  </a:srgbClr>
                </a:highlight>
                <a:latin typeface="Calibri"/>
              </a:rPr>
              <a:t> part du principe que nous sommes tous des personnes multiculturelles. Cela signifie que nous interagissons dans différentes cultures ou sous-cultures, par exemple au club de football, sur le lieu de travail, à la banque, au sein de notre famille, etc. </a:t>
            </a:r>
          </a:p>
          <a:p>
            <a:pPr rtl="0"/>
            <a:r>
              <a:rPr lang="fr" sz="2200" b="0" i="0" u="none" strike="noStrike" dirty="0">
                <a:highlight>
                  <a:srgbClr val="000000">
                    <a:alpha val="0"/>
                  </a:srgbClr>
                </a:highlight>
                <a:latin typeface="Calibri"/>
              </a:rPr>
              <a:t>La culture et la manière d'interagir dans un club de football peuvent être différentes de celles que nous avons au travail ou à la banque.  Mais toutes les cultures font partie de nous.</a:t>
            </a:r>
          </a:p>
        </p:txBody>
      </p:sp>
    </p:spTree>
    <p:extLst>
      <p:ext uri="{BB962C8B-B14F-4D97-AF65-F5344CB8AC3E}">
        <p14:creationId xmlns:p14="http://schemas.microsoft.com/office/powerpoint/2010/main" val="301925897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054FC-2594-4856-813F-AC732E5EA5A4}"/>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Faciliter la communication interculturelle</a:t>
            </a:r>
          </a:p>
          <a:p>
            <a:endParaRPr lang="en-GB"/>
          </a:p>
        </p:txBody>
      </p:sp>
      <p:sp>
        <p:nvSpPr>
          <p:cNvPr id="3" name="Text Placeholder 2">
            <a:extLst>
              <a:ext uri="{FF2B5EF4-FFF2-40B4-BE49-F238E27FC236}">
                <a16:creationId xmlns:a16="http://schemas.microsoft.com/office/drawing/2014/main" id="{0FDF1025-7DDA-4851-BB1D-510B3BFBAA3E}"/>
              </a:ext>
            </a:extLst>
          </p:cNvPr>
          <p:cNvSpPr>
            <a:spLocks noGrp="1"/>
          </p:cNvSpPr>
          <p:nvPr>
            <p:ph type="body" sz="quarter" idx="14"/>
            <p:custDataLst>
              <p:tags r:id="rId2"/>
            </p:custDataLst>
          </p:nvPr>
        </p:nvSpPr>
        <p:spPr>
          <a:xfrm>
            <a:off x="495946" y="2219376"/>
            <a:ext cx="10850927" cy="4181427"/>
          </a:xfrm>
        </p:spPr>
        <p:txBody>
          <a:bodyPr>
            <a:noAutofit/>
          </a:bodyPr>
          <a:lstStyle/>
          <a:p>
            <a:pPr rtl="0"/>
            <a:r>
              <a:rPr lang="fr" sz="2200" b="0" i="0" u="none" strike="noStrike" dirty="0">
                <a:highlight>
                  <a:srgbClr val="000000">
                    <a:alpha val="0"/>
                  </a:srgbClr>
                </a:highlight>
                <a:latin typeface="Calibri"/>
              </a:rPr>
              <a:t>Les différences culturelles peuvent donner lieu à toutes sortes de malentendus lors de la communication. En voici quelques exemples : </a:t>
            </a:r>
          </a:p>
          <a:p>
            <a:pPr rtl="0"/>
            <a:r>
              <a:rPr lang="fr" sz="2200" b="1" i="0" u="none" strike="noStrike" dirty="0">
                <a:solidFill>
                  <a:srgbClr val="F6BC67"/>
                </a:solidFill>
                <a:highlight>
                  <a:srgbClr val="000000">
                    <a:alpha val="0"/>
                  </a:srgbClr>
                </a:highlight>
                <a:latin typeface="Calibri"/>
              </a:rPr>
              <a:t>La façon dont nous donnons et recevons un retour d'information est très différente</a:t>
            </a:r>
            <a:r>
              <a:rPr lang="fr" sz="2200" b="0" i="0" u="none" strike="noStrike" dirty="0">
                <a:highlight>
                  <a:srgbClr val="000000">
                    <a:alpha val="0"/>
                  </a:srgbClr>
                </a:highlight>
                <a:latin typeface="Calibri"/>
              </a:rPr>
              <a:t>. Cela peut être direct. Certaines personnes peuvent être contrariées par les commentaires directs, d'autres peuvent ne pas comprendre les commentaires indirects.</a:t>
            </a:r>
          </a:p>
          <a:p>
            <a:pPr rtl="0"/>
            <a:r>
              <a:rPr lang="fr" sz="2200" b="1" i="0" u="none" strike="noStrike" dirty="0">
                <a:solidFill>
                  <a:srgbClr val="F6BC67"/>
                </a:solidFill>
                <a:highlight>
                  <a:srgbClr val="000000">
                    <a:alpha val="0"/>
                  </a:srgbClr>
                </a:highlight>
                <a:latin typeface="Calibri"/>
              </a:rPr>
              <a:t>Se faire des amis et des connaissances :</a:t>
            </a:r>
            <a:r>
              <a:rPr lang="fr" sz="2200" b="0" i="0" u="none" strike="noStrike" dirty="0">
                <a:highlight>
                  <a:srgbClr val="000000">
                    <a:alpha val="0"/>
                  </a:srgbClr>
                </a:highlight>
                <a:latin typeface="Calibri"/>
              </a:rPr>
              <a:t>  Ici aussi, les cultures peuvent avoir des normes différentes pour nouer des amitiés, des limites et des situations appropriées.</a:t>
            </a:r>
          </a:p>
          <a:p>
            <a:pPr rtl="0"/>
            <a:r>
              <a:rPr lang="fr" sz="2200" b="1" i="0" u="none" strike="noStrike" dirty="0">
                <a:solidFill>
                  <a:srgbClr val="F6BC67"/>
                </a:solidFill>
                <a:highlight>
                  <a:srgbClr val="000000">
                    <a:alpha val="0"/>
                  </a:srgbClr>
                </a:highlight>
                <a:latin typeface="Calibri"/>
              </a:rPr>
              <a:t>La façon dont les conflits sont traités et résolus peut varier considérablement</a:t>
            </a:r>
            <a:r>
              <a:rPr lang="fr" sz="2200" b="0" i="0" u="none" strike="noStrike" dirty="0">
                <a:highlight>
                  <a:srgbClr val="000000">
                    <a:alpha val="0"/>
                  </a:srgbClr>
                </a:highlight>
                <a:latin typeface="Calibri"/>
              </a:rPr>
              <a:t> et si les gens n'en sont pas conscients, cela exacerbe souvent le conflit (par exemple, une façon franche de verbaliser les problèmes peut finir par offenser les personnes qui n'y sont pas habituées).</a:t>
            </a:r>
          </a:p>
          <a:p>
            <a:pPr rtl="0"/>
            <a:r>
              <a:rPr lang="fr" sz="2200" b="1" i="0" u="none" strike="noStrike" dirty="0">
                <a:solidFill>
                  <a:srgbClr val="F6BC67"/>
                </a:solidFill>
                <a:highlight>
                  <a:srgbClr val="000000">
                    <a:alpha val="0"/>
                  </a:srgbClr>
                </a:highlight>
                <a:latin typeface="Calibri"/>
              </a:rPr>
              <a:t>Prise de décision :</a:t>
            </a:r>
            <a:r>
              <a:rPr lang="fr" sz="2200" b="0" i="0" u="none" strike="noStrike" dirty="0">
                <a:highlight>
                  <a:srgbClr val="000000">
                    <a:alpha val="0"/>
                  </a:srgbClr>
                </a:highlight>
                <a:latin typeface="Calibri"/>
              </a:rPr>
              <a:t> La manière dont les décisions sont prises et dont le consensus est créé diffère également d'une culture à l'autre.  </a:t>
            </a:r>
          </a:p>
        </p:txBody>
      </p:sp>
    </p:spTree>
    <p:extLst>
      <p:ext uri="{BB962C8B-B14F-4D97-AF65-F5344CB8AC3E}">
        <p14:creationId xmlns:p14="http://schemas.microsoft.com/office/powerpoint/2010/main" val="376016750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0735AF-4DAF-49EB-9FC0-DFA24384F3F2}"/>
              </a:ext>
            </a:extLst>
          </p:cNvPr>
          <p:cNvSpPr>
            <a:spLocks noGrp="1"/>
          </p:cNvSpPr>
          <p:nvPr>
            <p:ph type="body" sz="quarter" idx="13"/>
            <p:custDataLst>
              <p:tags r:id="rId1"/>
            </p:custDataLst>
          </p:nvPr>
        </p:nvSpPr>
        <p:spPr/>
        <p:txBody>
          <a:bodyPr>
            <a:noAutofit/>
          </a:bodyPr>
          <a:lstStyle/>
          <a:p>
            <a:pPr rtl="0"/>
            <a:r>
              <a:rPr lang="fr" sz="3600" b="1" i="0" u="none" strike="noStrike">
                <a:highlight>
                  <a:srgbClr val="000000">
                    <a:alpha val="0"/>
                  </a:srgbClr>
                </a:highlight>
                <a:latin typeface="Calibri"/>
              </a:rPr>
              <a:t>Conseils pratiques pour communiquer dans un contexte multiculturel </a:t>
            </a:r>
          </a:p>
        </p:txBody>
      </p:sp>
      <p:sp>
        <p:nvSpPr>
          <p:cNvPr id="3" name="Text Placeholder 2">
            <a:extLst>
              <a:ext uri="{FF2B5EF4-FFF2-40B4-BE49-F238E27FC236}">
                <a16:creationId xmlns:a16="http://schemas.microsoft.com/office/drawing/2014/main" id="{FED0060E-A35C-48AC-99E7-A71743F5DB29}"/>
              </a:ext>
            </a:extLst>
          </p:cNvPr>
          <p:cNvSpPr>
            <a:spLocks noGrp="1"/>
          </p:cNvSpPr>
          <p:nvPr>
            <p:ph type="body" sz="quarter" idx="15"/>
            <p:custDataLst>
              <p:tags r:id="rId2"/>
            </p:custDataLst>
          </p:nvPr>
        </p:nvSpPr>
        <p:spPr/>
        <p:txBody>
          <a:bodyPr>
            <a:noAutofit/>
          </a:bodyPr>
          <a:lstStyle/>
          <a:p>
            <a:pPr rtl="0"/>
            <a:r>
              <a:rPr lang="fr" sz="1800" b="0" i="0" u="none" strike="noStrike">
                <a:highlight>
                  <a:srgbClr val="000000">
                    <a:alpha val="0"/>
                  </a:srgbClr>
                </a:highlight>
                <a:latin typeface="Calibri"/>
              </a:rPr>
              <a:t>Clarté</a:t>
            </a:r>
          </a:p>
        </p:txBody>
      </p:sp>
      <p:sp>
        <p:nvSpPr>
          <p:cNvPr id="4" name="Text Placeholder 3">
            <a:extLst>
              <a:ext uri="{FF2B5EF4-FFF2-40B4-BE49-F238E27FC236}">
                <a16:creationId xmlns:a16="http://schemas.microsoft.com/office/drawing/2014/main" id="{2901BA49-B8F1-4991-B3B5-DF381FA59203}"/>
              </a:ext>
            </a:extLst>
          </p:cNvPr>
          <p:cNvSpPr>
            <a:spLocks noGrp="1"/>
          </p:cNvSpPr>
          <p:nvPr>
            <p:ph type="body" sz="quarter" idx="16"/>
            <p:custDataLst>
              <p:tags r:id="rId3"/>
            </p:custDataLst>
          </p:nvPr>
        </p:nvSpPr>
        <p:spPr>
          <a:xfrm>
            <a:off x="390944" y="3612042"/>
            <a:ext cx="2659582" cy="716489"/>
          </a:xfrm>
        </p:spPr>
        <p:txBody>
          <a:bodyPr>
            <a:noAutofit/>
          </a:bodyPr>
          <a:lstStyle/>
          <a:p>
            <a:pPr rtl="0"/>
            <a:r>
              <a:rPr lang="fr" sz="2400" b="0" i="0" u="none" strike="noStrike">
                <a:highlight>
                  <a:srgbClr val="000000">
                    <a:alpha val="0"/>
                  </a:srgbClr>
                </a:highlight>
                <a:latin typeface="Calibri"/>
              </a:rPr>
              <a:t>Communiquer de manière claire et explicite</a:t>
            </a:r>
          </a:p>
        </p:txBody>
      </p:sp>
      <p:sp>
        <p:nvSpPr>
          <p:cNvPr id="5" name="Text Placeholder 4">
            <a:extLst>
              <a:ext uri="{FF2B5EF4-FFF2-40B4-BE49-F238E27FC236}">
                <a16:creationId xmlns:a16="http://schemas.microsoft.com/office/drawing/2014/main" id="{514729D2-4380-44A9-A8EA-2AAC79710D23}"/>
              </a:ext>
            </a:extLst>
          </p:cNvPr>
          <p:cNvSpPr>
            <a:spLocks noGrp="1"/>
          </p:cNvSpPr>
          <p:nvPr>
            <p:ph type="body" sz="quarter" idx="17"/>
            <p:custDataLst>
              <p:tags r:id="rId4"/>
            </p:custDataLst>
          </p:nvPr>
        </p:nvSpPr>
        <p:spPr/>
        <p:txBody>
          <a:bodyPr>
            <a:noAutofit/>
          </a:bodyPr>
          <a:lstStyle/>
          <a:p>
            <a:pPr rtl="0"/>
            <a:r>
              <a:rPr lang="fr" sz="1800" b="0" i="0" u="none" strike="noStrike">
                <a:highlight>
                  <a:srgbClr val="000000">
                    <a:alpha val="0"/>
                  </a:srgbClr>
                </a:highlight>
                <a:latin typeface="Calibri"/>
              </a:rPr>
              <a:t>Connaissances</a:t>
            </a:r>
          </a:p>
        </p:txBody>
      </p:sp>
      <p:sp>
        <p:nvSpPr>
          <p:cNvPr id="6" name="Text Placeholder 5">
            <a:extLst>
              <a:ext uri="{FF2B5EF4-FFF2-40B4-BE49-F238E27FC236}">
                <a16:creationId xmlns:a16="http://schemas.microsoft.com/office/drawing/2014/main" id="{8133055F-7C85-4537-8829-7915F91CA384}"/>
              </a:ext>
            </a:extLst>
          </p:cNvPr>
          <p:cNvSpPr>
            <a:spLocks noGrp="1"/>
          </p:cNvSpPr>
          <p:nvPr>
            <p:ph type="body" sz="quarter" idx="18"/>
            <p:custDataLst>
              <p:tags r:id="rId5"/>
            </p:custDataLst>
          </p:nvPr>
        </p:nvSpPr>
        <p:spPr>
          <a:xfrm>
            <a:off x="3287916" y="3125836"/>
            <a:ext cx="2659582" cy="1202695"/>
          </a:xfrm>
        </p:spPr>
        <p:txBody>
          <a:bodyPr>
            <a:noAutofit/>
          </a:bodyPr>
          <a:lstStyle/>
          <a:p>
            <a:pPr rtl="0"/>
            <a:r>
              <a:rPr lang="fr" sz="2400" b="0" i="0" u="none" strike="noStrike">
                <a:highlight>
                  <a:srgbClr val="000000">
                    <a:alpha val="0"/>
                  </a:srgbClr>
                </a:highlight>
                <a:latin typeface="Calibri"/>
              </a:rPr>
              <a:t>Informez-vous sur les cultures et le patrimoine des personnes avec lesquelles vous communiquez.</a:t>
            </a:r>
          </a:p>
        </p:txBody>
      </p:sp>
      <p:sp>
        <p:nvSpPr>
          <p:cNvPr id="7" name="Text Placeholder 6">
            <a:extLst>
              <a:ext uri="{FF2B5EF4-FFF2-40B4-BE49-F238E27FC236}">
                <a16:creationId xmlns:a16="http://schemas.microsoft.com/office/drawing/2014/main" id="{71414D6F-AB1F-4BFC-9241-5D3FA954CF1C}"/>
              </a:ext>
            </a:extLst>
          </p:cNvPr>
          <p:cNvSpPr>
            <a:spLocks noGrp="1"/>
          </p:cNvSpPr>
          <p:nvPr>
            <p:ph type="body" sz="quarter" idx="19"/>
            <p:custDataLst>
              <p:tags r:id="rId6"/>
            </p:custDataLst>
          </p:nvPr>
        </p:nvSpPr>
        <p:spPr/>
        <p:txBody>
          <a:bodyPr>
            <a:noAutofit/>
          </a:bodyPr>
          <a:lstStyle/>
          <a:p>
            <a:pPr rtl="0"/>
            <a:r>
              <a:rPr lang="fr" sz="1800" b="0" i="0" u="none" strike="noStrike">
                <a:highlight>
                  <a:srgbClr val="000000">
                    <a:alpha val="0"/>
                  </a:srgbClr>
                </a:highlight>
                <a:latin typeface="Calibri"/>
              </a:rPr>
              <a:t>Non verbale</a:t>
            </a:r>
          </a:p>
        </p:txBody>
      </p:sp>
      <p:sp>
        <p:nvSpPr>
          <p:cNvPr id="8" name="Text Placeholder 7">
            <a:extLst>
              <a:ext uri="{FF2B5EF4-FFF2-40B4-BE49-F238E27FC236}">
                <a16:creationId xmlns:a16="http://schemas.microsoft.com/office/drawing/2014/main" id="{FD68449B-CA81-4B23-AD97-E71AAA2B99CE}"/>
              </a:ext>
            </a:extLst>
          </p:cNvPr>
          <p:cNvSpPr>
            <a:spLocks noGrp="1"/>
          </p:cNvSpPr>
          <p:nvPr>
            <p:ph type="body" sz="quarter" idx="20"/>
            <p:custDataLst>
              <p:tags r:id="rId7"/>
            </p:custDataLst>
          </p:nvPr>
        </p:nvSpPr>
        <p:spPr>
          <a:xfrm>
            <a:off x="6184888" y="3070755"/>
            <a:ext cx="2659582" cy="716489"/>
          </a:xfrm>
        </p:spPr>
        <p:txBody>
          <a:bodyPr>
            <a:noAutofit/>
          </a:bodyPr>
          <a:lstStyle/>
          <a:p>
            <a:pPr rtl="0"/>
            <a:r>
              <a:rPr lang="fr" sz="2400" b="0" i="0" u="none" strike="noStrike">
                <a:highlight>
                  <a:srgbClr val="000000">
                    <a:alpha val="0"/>
                  </a:srgbClr>
                </a:highlight>
                <a:latin typeface="Calibri"/>
              </a:rPr>
              <a:t>Soyez attentif à la communication non verbale. Écrivez des choses, utilisez des images</a:t>
            </a:r>
          </a:p>
          <a:p>
            <a:endParaRPr lang="en-GB"/>
          </a:p>
        </p:txBody>
      </p:sp>
      <p:sp>
        <p:nvSpPr>
          <p:cNvPr id="9" name="Text Placeholder 8">
            <a:extLst>
              <a:ext uri="{FF2B5EF4-FFF2-40B4-BE49-F238E27FC236}">
                <a16:creationId xmlns:a16="http://schemas.microsoft.com/office/drawing/2014/main" id="{048EFD2C-2E1B-40B8-81A7-C2217EBE743F}"/>
              </a:ext>
            </a:extLst>
          </p:cNvPr>
          <p:cNvSpPr>
            <a:spLocks noGrp="1"/>
          </p:cNvSpPr>
          <p:nvPr>
            <p:ph type="body" sz="quarter" idx="21"/>
            <p:custDataLst>
              <p:tags r:id="rId8"/>
            </p:custDataLst>
          </p:nvPr>
        </p:nvSpPr>
        <p:spPr/>
        <p:txBody>
          <a:bodyPr>
            <a:noAutofit/>
          </a:bodyPr>
          <a:lstStyle/>
          <a:p>
            <a:endParaRPr lang="en-GB"/>
          </a:p>
        </p:txBody>
      </p:sp>
      <p:sp>
        <p:nvSpPr>
          <p:cNvPr id="10" name="Text Placeholder 9">
            <a:extLst>
              <a:ext uri="{FF2B5EF4-FFF2-40B4-BE49-F238E27FC236}">
                <a16:creationId xmlns:a16="http://schemas.microsoft.com/office/drawing/2014/main" id="{16916CDF-1D61-4821-B870-5A5B4A296767}"/>
              </a:ext>
            </a:extLst>
          </p:cNvPr>
          <p:cNvSpPr>
            <a:spLocks noGrp="1"/>
          </p:cNvSpPr>
          <p:nvPr>
            <p:ph type="body" sz="quarter" idx="22"/>
            <p:custDataLst>
              <p:tags r:id="rId9"/>
            </p:custDataLst>
          </p:nvPr>
        </p:nvSpPr>
        <p:spPr/>
        <p:txBody>
          <a:bodyPr>
            <a:noAutofit/>
          </a:bodyPr>
          <a:lstStyle/>
          <a:p>
            <a:pPr rtl="0"/>
            <a:r>
              <a:rPr lang="fr" sz="2400" b="0" i="0" u="none" strike="noStrike">
                <a:highlight>
                  <a:srgbClr val="000000">
                    <a:alpha val="0"/>
                  </a:srgbClr>
                </a:highlight>
                <a:latin typeface="Calibri"/>
              </a:rPr>
              <a:t>Faites preuve de soutien et de patience</a:t>
            </a:r>
            <a:endParaRPr lang="en-GB" sz="2400"/>
          </a:p>
        </p:txBody>
      </p:sp>
    </p:spTree>
    <p:extLst>
      <p:ext uri="{BB962C8B-B14F-4D97-AF65-F5344CB8AC3E}">
        <p14:creationId xmlns:p14="http://schemas.microsoft.com/office/powerpoint/2010/main" val="387173879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77C3D4-FBA7-4AE9-9C47-CA8E8344C1D9}"/>
              </a:ext>
            </a:extLst>
          </p:cNvPr>
          <p:cNvSpPr>
            <a:spLocks noGrp="1"/>
          </p:cNvSpPr>
          <p:nvPr>
            <p:ph type="body" sz="quarter" idx="16"/>
            <p:custDataLst>
              <p:tags r:id="rId1"/>
            </p:custDataLst>
          </p:nvPr>
        </p:nvSpPr>
        <p:spPr>
          <a:xfrm>
            <a:off x="8043619" y="1420068"/>
            <a:ext cx="3611106" cy="2805192"/>
          </a:xfrm>
        </p:spPr>
        <p:txBody>
          <a:bodyPr>
            <a:noAutofit/>
          </a:bodyPr>
          <a:lstStyle/>
          <a:p>
            <a:pPr algn="r" rtl="0"/>
            <a:r>
              <a:rPr lang="fr" sz="3000" b="0" i="1" u="none" strike="noStrike" dirty="0">
                <a:solidFill>
                  <a:srgbClr val="A6377D"/>
                </a:solidFill>
                <a:highlight>
                  <a:srgbClr val="000000">
                    <a:alpha val="0"/>
                  </a:srgbClr>
                </a:highlight>
                <a:latin typeface="Calibri"/>
              </a:rPr>
              <a:t>À ce stade de notre cours, vous avez acquis la plupart de ces compétences, mais si vous avez pour objectif de devenir un parfait communican</a:t>
            </a:r>
            <a:r>
              <a:rPr lang="fr" sz="3000" i="1" dirty="0">
                <a:solidFill>
                  <a:srgbClr val="A6377D"/>
                </a:solidFill>
                <a:highlight>
                  <a:srgbClr val="000000">
                    <a:alpha val="0"/>
                  </a:srgbClr>
                </a:highlight>
                <a:latin typeface="Calibri"/>
              </a:rPr>
              <a:t>t,</a:t>
            </a:r>
            <a:r>
              <a:rPr lang="fr" sz="3000" b="0" i="1" u="none" strike="noStrike" dirty="0">
                <a:solidFill>
                  <a:srgbClr val="A6377D"/>
                </a:solidFill>
                <a:highlight>
                  <a:srgbClr val="000000">
                    <a:alpha val="0"/>
                  </a:srgbClr>
                </a:highlight>
                <a:latin typeface="Calibri"/>
              </a:rPr>
              <a:t> cet aperçu vous aidera et vous guidera dans votre démarche.</a:t>
            </a:r>
          </a:p>
        </p:txBody>
      </p:sp>
      <p:pic>
        <p:nvPicPr>
          <p:cNvPr id="4" name="Picture 3">
            <a:extLst>
              <a:ext uri="{FF2B5EF4-FFF2-40B4-BE49-F238E27FC236}">
                <a16:creationId xmlns:a16="http://schemas.microsoft.com/office/drawing/2014/main" id="{0EE41F49-A41D-4A32-BAED-B2384C7ACC6B}"/>
              </a:ext>
            </a:extLst>
          </p:cNvPr>
          <p:cNvPicPr>
            <a:picLocks noChangeAspect="1"/>
          </p:cNvPicPr>
          <p:nvPr>
            <p:custDataLst>
              <p:tags r:id="rId2"/>
            </p:custDataLst>
          </p:nvPr>
        </p:nvPicPr>
        <p:blipFill>
          <a:blip r:embed="rId12"/>
          <a:stretch>
            <a:fillRect/>
          </a:stretch>
        </p:blipFill>
        <p:spPr>
          <a:xfrm>
            <a:off x="0" y="422352"/>
            <a:ext cx="7842142" cy="5922281"/>
          </a:xfrm>
          <a:prstGeom prst="rect">
            <a:avLst/>
          </a:prstGeom>
        </p:spPr>
      </p:pic>
      <p:sp>
        <p:nvSpPr>
          <p:cNvPr id="5" name="Text Placeholder 2">
            <a:extLst>
              <a:ext uri="{FF2B5EF4-FFF2-40B4-BE49-F238E27FC236}">
                <a16:creationId xmlns:a16="http://schemas.microsoft.com/office/drawing/2014/main" id="{B4560657-5634-45FA-88AC-B7291518AC3B}"/>
              </a:ext>
            </a:extLst>
          </p:cNvPr>
          <p:cNvSpPr txBox="1"/>
          <p:nvPr>
            <p:custDataLst>
              <p:tags r:id="rId3"/>
            </p:custDataLst>
          </p:nvPr>
        </p:nvSpPr>
        <p:spPr>
          <a:xfrm>
            <a:off x="428571" y="877340"/>
            <a:ext cx="2890435" cy="2135932"/>
          </a:xfrm>
          <a:prstGeom prst="rect">
            <a:avLst/>
          </a:prstGeom>
          <a:solidFill>
            <a:srgbClr val="E6C9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nSpc>
                <a:spcPct val="100000"/>
              </a:lnSpc>
              <a:spcBef>
                <a:spcPct val="0"/>
              </a:spcBef>
            </a:pPr>
            <a:r>
              <a:rPr lang="fr" sz="1200" b="1" i="0" u="none" strike="noStrike">
                <a:solidFill>
                  <a:srgbClr val="000000"/>
                </a:solidFill>
                <a:highlight>
                  <a:srgbClr val="000000">
                    <a:alpha val="0"/>
                  </a:srgbClr>
                </a:highlight>
                <a:latin typeface="Calibri"/>
              </a:rPr>
              <a:t>Valeurs</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Valoriser la dignité humaine et les droits de l'homme</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Valoriser la diversité culturelle</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Valoriser la démocratie, la justice, l'équité, l'égalité et l'État de droit</a:t>
            </a:r>
          </a:p>
        </p:txBody>
      </p:sp>
      <p:sp>
        <p:nvSpPr>
          <p:cNvPr id="6" name="Text Placeholder 2">
            <a:extLst>
              <a:ext uri="{FF2B5EF4-FFF2-40B4-BE49-F238E27FC236}">
                <a16:creationId xmlns:a16="http://schemas.microsoft.com/office/drawing/2014/main" id="{0D07288C-1776-4F52-9A17-8A18ED4C2314}"/>
              </a:ext>
            </a:extLst>
          </p:cNvPr>
          <p:cNvSpPr txBox="1"/>
          <p:nvPr>
            <p:custDataLst>
              <p:tags r:id="rId4"/>
            </p:custDataLst>
          </p:nvPr>
        </p:nvSpPr>
        <p:spPr>
          <a:xfrm>
            <a:off x="5834143" y="827580"/>
            <a:ext cx="1507425" cy="378920"/>
          </a:xfrm>
          <a:prstGeom prst="rect">
            <a:avLst/>
          </a:prstGeom>
          <a:solidFill>
            <a:srgbClr val="92D6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lnSpc>
                <a:spcPct val="100000"/>
              </a:lnSpc>
              <a:spcBef>
                <a:spcPct val="0"/>
              </a:spcBef>
            </a:pPr>
            <a:r>
              <a:rPr lang="fr" sz="1800" b="1" i="0" u="none" strike="noStrike">
                <a:solidFill>
                  <a:srgbClr val="000000"/>
                </a:solidFill>
                <a:highlight>
                  <a:srgbClr val="000000">
                    <a:alpha val="0"/>
                  </a:srgbClr>
                </a:highlight>
                <a:latin typeface="Calibri"/>
              </a:rPr>
              <a:t>Attitudes</a:t>
            </a:r>
          </a:p>
        </p:txBody>
      </p:sp>
      <p:sp>
        <p:nvSpPr>
          <p:cNvPr id="7" name="Text Placeholder 2">
            <a:extLst>
              <a:ext uri="{FF2B5EF4-FFF2-40B4-BE49-F238E27FC236}">
                <a16:creationId xmlns:a16="http://schemas.microsoft.com/office/drawing/2014/main" id="{54C5D4B6-F9B7-4556-974B-4711EE4991E5}"/>
              </a:ext>
            </a:extLst>
          </p:cNvPr>
          <p:cNvSpPr txBox="1"/>
          <p:nvPr>
            <p:custDataLst>
              <p:tags r:id="rId5"/>
            </p:custDataLst>
          </p:nvPr>
        </p:nvSpPr>
        <p:spPr>
          <a:xfrm>
            <a:off x="4135356" y="1280368"/>
            <a:ext cx="3206212" cy="1732904"/>
          </a:xfrm>
          <a:prstGeom prst="rect">
            <a:avLst/>
          </a:prstGeom>
          <a:solidFill>
            <a:srgbClr val="92D6D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Ouverture à l'altérité culturelle et aux autres croyances, visions du monde et pratiques.</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Respect</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Sens civique</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Responsabilité</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Auto-efficacité</a:t>
            </a:r>
          </a:p>
          <a:p>
            <a:pPr marL="228600" indent="-228600" rtl="0">
              <a:lnSpc>
                <a:spcPct val="100000"/>
              </a:lnSpc>
              <a:spcBef>
                <a:spcPct val="0"/>
              </a:spcBef>
              <a:buFontTx/>
              <a:buChar char="-"/>
            </a:pPr>
            <a:r>
              <a:rPr lang="fr" sz="1200" b="0" i="0" u="none" strike="noStrike">
                <a:solidFill>
                  <a:srgbClr val="000000"/>
                </a:solidFill>
                <a:highlight>
                  <a:srgbClr val="000000">
                    <a:alpha val="0"/>
                  </a:srgbClr>
                </a:highlight>
                <a:latin typeface="Calibri"/>
              </a:rPr>
              <a:t>Tolérance à l'ambiguïté</a:t>
            </a:r>
          </a:p>
        </p:txBody>
      </p:sp>
      <p:sp>
        <p:nvSpPr>
          <p:cNvPr id="8" name="Text Placeholder 2">
            <a:extLst>
              <a:ext uri="{FF2B5EF4-FFF2-40B4-BE49-F238E27FC236}">
                <a16:creationId xmlns:a16="http://schemas.microsoft.com/office/drawing/2014/main" id="{0DDD831B-633B-4188-90CD-FF2D7E99A803}"/>
              </a:ext>
            </a:extLst>
          </p:cNvPr>
          <p:cNvSpPr txBox="1"/>
          <p:nvPr>
            <p:custDataLst>
              <p:tags r:id="rId6"/>
            </p:custDataLst>
          </p:nvPr>
        </p:nvSpPr>
        <p:spPr>
          <a:xfrm>
            <a:off x="2627931" y="3188740"/>
            <a:ext cx="2248869" cy="378920"/>
          </a:xfrm>
          <a:prstGeom prst="rect">
            <a:avLst/>
          </a:prstGeom>
          <a:solidFill>
            <a:srgbClr val="EBEBED"/>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lnSpc>
                <a:spcPct val="100000"/>
              </a:lnSpc>
              <a:spcBef>
                <a:spcPct val="0"/>
              </a:spcBef>
            </a:pPr>
            <a:r>
              <a:rPr lang="fr" sz="2800" b="1" i="0" u="none" strike="noStrike">
                <a:solidFill>
                  <a:srgbClr val="000000"/>
                </a:solidFill>
                <a:highlight>
                  <a:srgbClr val="000000">
                    <a:alpha val="0"/>
                  </a:srgbClr>
                </a:highlight>
                <a:latin typeface="Calibri"/>
              </a:rPr>
              <a:t>Compétence</a:t>
            </a:r>
          </a:p>
        </p:txBody>
      </p:sp>
      <p:sp>
        <p:nvSpPr>
          <p:cNvPr id="9" name="Text Placeholder 2">
            <a:extLst>
              <a:ext uri="{FF2B5EF4-FFF2-40B4-BE49-F238E27FC236}">
                <a16:creationId xmlns:a16="http://schemas.microsoft.com/office/drawing/2014/main" id="{C12A15D2-2AC7-402A-87C6-E23F6BC8EFC5}"/>
              </a:ext>
            </a:extLst>
          </p:cNvPr>
          <p:cNvSpPr txBox="1"/>
          <p:nvPr>
            <p:custDataLst>
              <p:tags r:id="rId7"/>
            </p:custDataLst>
          </p:nvPr>
        </p:nvSpPr>
        <p:spPr>
          <a:xfrm>
            <a:off x="491102" y="5779660"/>
            <a:ext cx="1507425" cy="378920"/>
          </a:xfrm>
          <a:prstGeom prst="rect">
            <a:avLst/>
          </a:prstGeom>
          <a:solidFill>
            <a:srgbClr val="B6DFB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rtl="0">
              <a:lnSpc>
                <a:spcPct val="100000"/>
              </a:lnSpc>
              <a:spcBef>
                <a:spcPct val="0"/>
              </a:spcBef>
            </a:pPr>
            <a:r>
              <a:rPr lang="fr" sz="1800" b="1" i="0" u="none" strike="noStrike">
                <a:solidFill>
                  <a:srgbClr val="000000"/>
                </a:solidFill>
                <a:highlight>
                  <a:srgbClr val="000000">
                    <a:alpha val="0"/>
                  </a:srgbClr>
                </a:highlight>
                <a:latin typeface="Calibri"/>
              </a:rPr>
              <a:t>Compétences</a:t>
            </a:r>
          </a:p>
        </p:txBody>
      </p:sp>
      <p:sp>
        <p:nvSpPr>
          <p:cNvPr id="10" name="Text Placeholder 2">
            <a:extLst>
              <a:ext uri="{FF2B5EF4-FFF2-40B4-BE49-F238E27FC236}">
                <a16:creationId xmlns:a16="http://schemas.microsoft.com/office/drawing/2014/main" id="{14955C16-C24A-4C5A-813A-678420F48E0C}"/>
              </a:ext>
            </a:extLst>
          </p:cNvPr>
          <p:cNvSpPr txBox="1"/>
          <p:nvPr>
            <p:custDataLst>
              <p:tags r:id="rId8"/>
            </p:custDataLst>
          </p:nvPr>
        </p:nvSpPr>
        <p:spPr>
          <a:xfrm>
            <a:off x="4762501" y="5576460"/>
            <a:ext cx="2617168" cy="582120"/>
          </a:xfrm>
          <a:prstGeom prst="rect">
            <a:avLst/>
          </a:prstGeom>
          <a:solidFill>
            <a:srgbClr val="FBD9A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rtl="0">
              <a:lnSpc>
                <a:spcPct val="100000"/>
              </a:lnSpc>
              <a:spcBef>
                <a:spcPct val="0"/>
              </a:spcBef>
            </a:pPr>
            <a:r>
              <a:rPr lang="fr" sz="1800" b="1" i="0" u="none" strike="noStrike">
                <a:solidFill>
                  <a:srgbClr val="000000"/>
                </a:solidFill>
                <a:highlight>
                  <a:srgbClr val="000000">
                    <a:alpha val="0"/>
                  </a:srgbClr>
                </a:highlight>
                <a:latin typeface="Calibri"/>
              </a:rPr>
              <a:t>Connaissance et compréhension critique</a:t>
            </a:r>
          </a:p>
        </p:txBody>
      </p:sp>
      <p:sp>
        <p:nvSpPr>
          <p:cNvPr id="11" name="Text Placeholder 2">
            <a:extLst>
              <a:ext uri="{FF2B5EF4-FFF2-40B4-BE49-F238E27FC236}">
                <a16:creationId xmlns:a16="http://schemas.microsoft.com/office/drawing/2014/main" id="{3BDBED6B-CA66-4C0B-ADFF-B997206EE0A8}"/>
              </a:ext>
            </a:extLst>
          </p:cNvPr>
          <p:cNvSpPr txBox="1"/>
          <p:nvPr>
            <p:custDataLst>
              <p:tags r:id="rId9"/>
            </p:custDataLst>
          </p:nvPr>
        </p:nvSpPr>
        <p:spPr>
          <a:xfrm>
            <a:off x="478725" y="3796428"/>
            <a:ext cx="2988375" cy="1983231"/>
          </a:xfrm>
          <a:prstGeom prst="rect">
            <a:avLst/>
          </a:prstGeom>
          <a:solidFill>
            <a:srgbClr val="B6DFBB"/>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Compétences d'apprentissage autonome</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Capacité d'analyse et de réflexion critique</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Compétences d'écoute et d'observation</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Empathie</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Flexibilité et adaptabilité</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Compétences linguistiques, communicatives et plurilingues</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Compétences en matière de coopération</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Compétences en matière de résolution de conflits</a:t>
            </a:r>
          </a:p>
        </p:txBody>
      </p:sp>
      <p:sp>
        <p:nvSpPr>
          <p:cNvPr id="12" name="Text Placeholder 2">
            <a:extLst>
              <a:ext uri="{FF2B5EF4-FFF2-40B4-BE49-F238E27FC236}">
                <a16:creationId xmlns:a16="http://schemas.microsoft.com/office/drawing/2014/main" id="{8FCDCCBA-47CD-4E4A-A126-C63BB289027B}"/>
              </a:ext>
            </a:extLst>
          </p:cNvPr>
          <p:cNvSpPr txBox="1"/>
          <p:nvPr>
            <p:custDataLst>
              <p:tags r:id="rId10"/>
            </p:custDataLst>
          </p:nvPr>
        </p:nvSpPr>
        <p:spPr>
          <a:xfrm>
            <a:off x="4148325" y="3796428"/>
            <a:ext cx="3331467" cy="1646119"/>
          </a:xfrm>
          <a:prstGeom prst="rect">
            <a:avLst/>
          </a:prstGeom>
          <a:solidFill>
            <a:srgbClr val="FBD9AA"/>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Connaissance et compréhension critique de soi</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Connaissance et compréhension critique du langage et de la communication</a:t>
            </a:r>
          </a:p>
          <a:p>
            <a:pPr marL="228600" indent="-228600" rtl="0">
              <a:lnSpc>
                <a:spcPct val="100000"/>
              </a:lnSpc>
              <a:spcBef>
                <a:spcPct val="0"/>
              </a:spcBef>
              <a:buFontTx/>
              <a:buChar char="-"/>
            </a:pPr>
            <a:r>
              <a:rPr lang="fr" sz="1200" b="0" i="0" u="none" strike="noStrike" dirty="0">
                <a:solidFill>
                  <a:srgbClr val="000000"/>
                </a:solidFill>
                <a:highlight>
                  <a:srgbClr val="000000">
                    <a:alpha val="0"/>
                  </a:srgbClr>
                </a:highlight>
                <a:latin typeface="Calibri"/>
              </a:rPr>
              <a:t>Connaissance et compréhension critique du monde : politique, droit, droits de l'homme, culture, religions, histoire, médias, économie, environnement, durabilité.</a:t>
            </a:r>
          </a:p>
        </p:txBody>
      </p:sp>
    </p:spTree>
    <p:extLst>
      <p:ext uri="{BB962C8B-B14F-4D97-AF65-F5344CB8AC3E}">
        <p14:creationId xmlns:p14="http://schemas.microsoft.com/office/powerpoint/2010/main" val="374869386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5F9E0-3198-4ACE-A288-40470B4F9D44}"/>
              </a:ext>
            </a:extLst>
          </p:cNvPr>
          <p:cNvSpPr>
            <a:spLocks noGrp="1"/>
          </p:cNvSpPr>
          <p:nvPr>
            <p:ph type="body" sz="quarter" idx="13"/>
            <p:custDataLst>
              <p:tags r:id="rId1"/>
            </p:custDataLst>
          </p:nvPr>
        </p:nvSpPr>
        <p:spPr/>
        <p:txBody>
          <a:bodyPr>
            <a:noAutofit/>
          </a:bodyPr>
          <a:lstStyle/>
          <a:p>
            <a:pPr rtl="0"/>
            <a:r>
              <a:rPr lang="fr" sz="3600" b="0" i="0" u="none" strike="noStrike">
                <a:highlight>
                  <a:srgbClr val="000000">
                    <a:alpha val="0"/>
                  </a:srgbClr>
                </a:highlight>
                <a:latin typeface="Calibri"/>
              </a:rPr>
              <a:t>Chaque personne a un style de conversation différent</a:t>
            </a:r>
          </a:p>
        </p:txBody>
      </p:sp>
      <p:sp>
        <p:nvSpPr>
          <p:cNvPr id="3" name="Text Placeholder 2">
            <a:extLst>
              <a:ext uri="{FF2B5EF4-FFF2-40B4-BE49-F238E27FC236}">
                <a16:creationId xmlns:a16="http://schemas.microsoft.com/office/drawing/2014/main" id="{5A279EBF-E1BD-4933-B976-6FC114798836}"/>
              </a:ext>
            </a:extLst>
          </p:cNvPr>
          <p:cNvSpPr>
            <a:spLocks noGrp="1"/>
          </p:cNvSpPr>
          <p:nvPr>
            <p:ph type="body" sz="quarter" idx="14"/>
            <p:custDataLst>
              <p:tags r:id="rId2"/>
            </p:custDataLst>
          </p:nvPr>
        </p:nvSpPr>
        <p:spPr>
          <a:xfrm>
            <a:off x="371960" y="2231756"/>
            <a:ext cx="11499742" cy="3682309"/>
          </a:xfrm>
        </p:spPr>
        <p:txBody>
          <a:bodyPr>
            <a:noAutofit/>
          </a:bodyPr>
          <a:lstStyle/>
          <a:p>
            <a:pPr rtl="0"/>
            <a:r>
              <a:rPr lang="fr" sz="2400" b="0" i="0" u="none" strike="noStrike">
                <a:highlight>
                  <a:srgbClr val="000000">
                    <a:alpha val="0"/>
                  </a:srgbClr>
                </a:highlight>
                <a:latin typeface="Calibri"/>
              </a:rPr>
              <a:t>Si nous ne sommes pas bien préparés, cela peut signifier que le style de quelqu'un peut conduire la conversation à un état de conflit. </a:t>
            </a:r>
          </a:p>
          <a:p>
            <a:pPr rtl="0"/>
            <a:r>
              <a:rPr lang="fr" sz="2400" b="1" i="0" u="none" strike="noStrike">
                <a:solidFill>
                  <a:srgbClr val="76C6D2"/>
                </a:solidFill>
                <a:highlight>
                  <a:srgbClr val="000000">
                    <a:alpha val="0"/>
                  </a:srgbClr>
                </a:highlight>
                <a:latin typeface="Calibri"/>
              </a:rPr>
              <a:t>Situations dans lesquelles un conflit peut survenir :</a:t>
            </a:r>
          </a:p>
          <a:p>
            <a:pPr marL="342900" indent="-342900" rtl="0">
              <a:buFont typeface="Wingdings" panose="05000000000000000000" pitchFamily="2" charset="2"/>
              <a:buChar char="q"/>
            </a:pPr>
            <a:r>
              <a:rPr lang="fr" sz="2400" b="0" i="0" u="none" strike="noStrike">
                <a:highlight>
                  <a:srgbClr val="000000">
                    <a:alpha val="0"/>
                  </a:srgbClr>
                </a:highlight>
                <a:latin typeface="Calibri"/>
              </a:rPr>
              <a:t>où les gens ne sont intéressés que par leur propre point de vue et ne veulent pas écouter les autres </a:t>
            </a:r>
          </a:p>
          <a:p>
            <a:pPr marL="342900" indent="-342900" rtl="0">
              <a:buFont typeface="Wingdings" panose="05000000000000000000" pitchFamily="2" charset="2"/>
              <a:buChar char="q"/>
            </a:pPr>
            <a:r>
              <a:rPr lang="fr" sz="2400" b="0" i="0" u="none" strike="noStrike">
                <a:highlight>
                  <a:srgbClr val="000000">
                    <a:alpha val="0"/>
                  </a:srgbClr>
                </a:highlight>
                <a:latin typeface="Calibri"/>
              </a:rPr>
              <a:t>Les individus parlent comme s'il n'y avait qu'une seule ligne de conduite.</a:t>
            </a:r>
          </a:p>
          <a:p>
            <a:pPr marL="342900" indent="-342900" rtl="0">
              <a:buFont typeface="Wingdings" panose="05000000000000000000" pitchFamily="2" charset="2"/>
              <a:buChar char="q"/>
            </a:pPr>
            <a:r>
              <a:rPr lang="fr" sz="2400" b="0" i="0" u="none" strike="noStrike">
                <a:highlight>
                  <a:srgbClr val="000000">
                    <a:alpha val="0"/>
                  </a:srgbClr>
                </a:highlight>
                <a:latin typeface="Calibri"/>
              </a:rPr>
              <a:t>toute discussion est ponctuée de menaces ou d'agressions/violences réelles.</a:t>
            </a:r>
          </a:p>
          <a:p>
            <a:pPr marL="342900" indent="-342900" rtl="0">
              <a:buFont typeface="Wingdings" panose="05000000000000000000" pitchFamily="2" charset="2"/>
              <a:buChar char="q"/>
            </a:pPr>
            <a:r>
              <a:rPr lang="fr" sz="2400" b="0" i="0" u="none" strike="noStrike">
                <a:highlight>
                  <a:srgbClr val="000000">
                    <a:alpha val="0"/>
                  </a:srgbClr>
                </a:highlight>
                <a:latin typeface="Calibri"/>
              </a:rPr>
              <a:t>les questions sont utilisées pour attaquer et saper les autres</a:t>
            </a:r>
          </a:p>
          <a:p>
            <a:pPr marL="342900" indent="-342900" rtl="0">
              <a:buFont typeface="Wingdings" panose="05000000000000000000" pitchFamily="2" charset="2"/>
              <a:buChar char="q"/>
            </a:pPr>
            <a:r>
              <a:rPr lang="fr" sz="2400" b="0" i="0" u="none" strike="noStrike">
                <a:highlight>
                  <a:srgbClr val="000000">
                    <a:alpha val="0"/>
                  </a:srgbClr>
                </a:highlight>
                <a:latin typeface="Calibri"/>
              </a:rPr>
              <a:t>la discussion et le débat ne sont utilisés que pour « marquer des points ».</a:t>
            </a:r>
          </a:p>
          <a:p>
            <a:pPr marL="342900" indent="-342900" rtl="0">
              <a:buFont typeface="Wingdings" panose="05000000000000000000" pitchFamily="2" charset="2"/>
              <a:buChar char="q"/>
            </a:pPr>
            <a:r>
              <a:rPr lang="fr" sz="2400" b="0" i="0" u="none" strike="noStrike">
                <a:highlight>
                  <a:srgbClr val="000000">
                    <a:alpha val="0"/>
                  </a:srgbClr>
                </a:highlight>
                <a:latin typeface="Calibri"/>
              </a:rPr>
              <a:t>il n'y a pas de volonté ou de tentative d'identifier les points d'entente.</a:t>
            </a:r>
          </a:p>
        </p:txBody>
      </p:sp>
    </p:spTree>
    <p:extLst>
      <p:ext uri="{BB962C8B-B14F-4D97-AF65-F5344CB8AC3E}">
        <p14:creationId xmlns:p14="http://schemas.microsoft.com/office/powerpoint/2010/main" val="336161978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67088-58CB-45F9-A1ED-1A95BF81BDB4}"/>
              </a:ext>
            </a:extLst>
          </p:cNvPr>
          <p:cNvSpPr>
            <a:spLocks noGrp="1"/>
          </p:cNvSpPr>
          <p:nvPr>
            <p:ph type="body" sz="quarter" idx="13"/>
            <p:custDataLst>
              <p:tags r:id="rId1"/>
            </p:custDataLst>
          </p:nvPr>
        </p:nvSpPr>
        <p:spPr>
          <a:xfrm>
            <a:off x="1994831" y="2315295"/>
            <a:ext cx="8202338" cy="3664001"/>
          </a:xfrm>
        </p:spPr>
        <p:txBody>
          <a:bodyPr>
            <a:noAutofit/>
          </a:bodyPr>
          <a:lstStyle/>
          <a:p>
            <a:pPr algn="ctr" rtl="0"/>
            <a:r>
              <a:rPr lang="fr" sz="3600" b="1" i="0" u="none" strike="noStrike" dirty="0">
                <a:highlight>
                  <a:srgbClr val="000000">
                    <a:alpha val="0"/>
                  </a:srgbClr>
                </a:highlight>
                <a:latin typeface="Calibri"/>
              </a:rPr>
              <a:t>Dans la plupart des cas, soutenir les migrants signifie les aider à maîtriser la langue. </a:t>
            </a:r>
          </a:p>
          <a:p>
            <a:pPr algn="ctr"/>
            <a:endParaRPr lang="en-GB" dirty="0"/>
          </a:p>
          <a:p>
            <a:pPr algn="ctr" rtl="0"/>
            <a:r>
              <a:rPr lang="fr" sz="3600" b="1" i="0" u="none" strike="noStrike" dirty="0">
                <a:highlight>
                  <a:srgbClr val="000000">
                    <a:alpha val="0"/>
                  </a:srgbClr>
                </a:highlight>
                <a:latin typeface="Calibri"/>
              </a:rPr>
              <a:t>Il y a deux aspects à prendre en compte : </a:t>
            </a:r>
            <a:r>
              <a:rPr lang="fr" sz="3600" b="1" i="1" u="none" strike="noStrike" dirty="0">
                <a:highlight>
                  <a:srgbClr val="000000">
                    <a:alpha val="0"/>
                  </a:srgbClr>
                </a:highlight>
                <a:latin typeface="Calibri"/>
              </a:rPr>
              <a:t>l'apprentissage des langues</a:t>
            </a:r>
            <a:r>
              <a:rPr lang="fr" sz="3600" b="1" i="0" u="none" strike="noStrike" dirty="0">
                <a:highlight>
                  <a:srgbClr val="000000">
                    <a:alpha val="0"/>
                  </a:srgbClr>
                </a:highlight>
                <a:latin typeface="Calibri"/>
              </a:rPr>
              <a:t> et le </a:t>
            </a:r>
            <a:r>
              <a:rPr lang="fr" sz="3600" b="1" i="1" u="none" strike="noStrike" dirty="0">
                <a:highlight>
                  <a:srgbClr val="000000">
                    <a:alpha val="0"/>
                  </a:srgbClr>
                </a:highlight>
                <a:latin typeface="Calibri"/>
              </a:rPr>
              <a:t>soutien linguistique.</a:t>
            </a:r>
          </a:p>
        </p:txBody>
      </p:sp>
      <p:grpSp>
        <p:nvGrpSpPr>
          <p:cNvPr id="3" name="Google Shape;551;p39">
            <a:extLst>
              <a:ext uri="{FF2B5EF4-FFF2-40B4-BE49-F238E27FC236}">
                <a16:creationId xmlns:a16="http://schemas.microsoft.com/office/drawing/2014/main" id="{6AC7ED25-F8C2-4E14-92E9-B3336BE97AA1}"/>
              </a:ext>
            </a:extLst>
          </p:cNvPr>
          <p:cNvGrpSpPr/>
          <p:nvPr>
            <p:custDataLst>
              <p:tags r:id="rId2"/>
            </p:custDataLst>
          </p:nvPr>
        </p:nvGrpSpPr>
        <p:grpSpPr>
          <a:xfrm>
            <a:off x="5589721" y="983683"/>
            <a:ext cx="1012558" cy="962772"/>
            <a:chOff x="6618700" y="1635475"/>
            <a:chExt cx="456675" cy="432325"/>
          </a:xfrm>
        </p:grpSpPr>
        <p:sp>
          <p:nvSpPr>
            <p:cNvPr id="4" name="Google Shape;552;p39">
              <a:extLst>
                <a:ext uri="{FF2B5EF4-FFF2-40B4-BE49-F238E27FC236}">
                  <a16:creationId xmlns:a16="http://schemas.microsoft.com/office/drawing/2014/main" id="{A2F7B35D-8B54-4D5E-B7EA-06A4D8CF86CA}"/>
                </a:ext>
              </a:extLst>
            </p:cNvPr>
            <p:cNvSpPr/>
            <p:nvPr>
              <p:custDataLst>
                <p:tags r:id="rId3"/>
              </p:custDataLst>
            </p:nvPr>
          </p:nvSpPr>
          <p:spPr>
            <a:xfrm>
              <a:off x="6663775" y="1904000"/>
              <a:ext cx="117525" cy="163800"/>
            </a:xfrm>
            <a:custGeom>
              <a:avLst/>
              <a:gdLst/>
              <a:ahLst/>
              <a:cxnLst/>
              <a:rect l="l" t="t" r="r" b="b"/>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5" name="Google Shape;553;p39">
              <a:extLst>
                <a:ext uri="{FF2B5EF4-FFF2-40B4-BE49-F238E27FC236}">
                  <a16:creationId xmlns:a16="http://schemas.microsoft.com/office/drawing/2014/main" id="{EE1C5391-8B1B-4611-81D1-54B8D95CF895}"/>
                </a:ext>
              </a:extLst>
            </p:cNvPr>
            <p:cNvSpPr/>
            <p:nvPr>
              <p:custDataLst>
                <p:tags r:id="rId4"/>
              </p:custDataLst>
            </p:nvPr>
          </p:nvSpPr>
          <p:spPr>
            <a:xfrm>
              <a:off x="7046125" y="1775525"/>
              <a:ext cx="29250" cy="99275"/>
            </a:xfrm>
            <a:custGeom>
              <a:avLst/>
              <a:gdLst/>
              <a:ahLst/>
              <a:cxnLst/>
              <a:rect l="l" t="t" r="r" b="b"/>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6" name="Google Shape;554;p39">
              <a:extLst>
                <a:ext uri="{FF2B5EF4-FFF2-40B4-BE49-F238E27FC236}">
                  <a16:creationId xmlns:a16="http://schemas.microsoft.com/office/drawing/2014/main" id="{DC56BB94-F923-4432-B4B1-C8674DC8C881}"/>
                </a:ext>
              </a:extLst>
            </p:cNvPr>
            <p:cNvSpPr/>
            <p:nvPr>
              <p:custDataLst>
                <p:tags r:id="rId5"/>
              </p:custDataLst>
            </p:nvPr>
          </p:nvSpPr>
          <p:spPr>
            <a:xfrm>
              <a:off x="6618700" y="1751775"/>
              <a:ext cx="96850" cy="146750"/>
            </a:xfrm>
            <a:custGeom>
              <a:avLst/>
              <a:gdLst/>
              <a:ahLst/>
              <a:cxnLst/>
              <a:rect l="l" t="t" r="r" b="b"/>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7" name="Google Shape;555;p39">
              <a:extLst>
                <a:ext uri="{FF2B5EF4-FFF2-40B4-BE49-F238E27FC236}">
                  <a16:creationId xmlns:a16="http://schemas.microsoft.com/office/drawing/2014/main" id="{0CC45A20-A56B-4AEA-93E1-2372E942C829}"/>
                </a:ext>
              </a:extLst>
            </p:cNvPr>
            <p:cNvSpPr/>
            <p:nvPr>
              <p:custDataLst>
                <p:tags r:id="rId6"/>
              </p:custDataLst>
            </p:nvPr>
          </p:nvSpPr>
          <p:spPr>
            <a:xfrm>
              <a:off x="6721600" y="1660450"/>
              <a:ext cx="278900" cy="329425"/>
            </a:xfrm>
            <a:custGeom>
              <a:avLst/>
              <a:gdLst/>
              <a:ahLst/>
              <a:cxnLst/>
              <a:rect l="l" t="t" r="r" b="b"/>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 name="Google Shape;556;p39">
              <a:extLst>
                <a:ext uri="{FF2B5EF4-FFF2-40B4-BE49-F238E27FC236}">
                  <a16:creationId xmlns:a16="http://schemas.microsoft.com/office/drawing/2014/main" id="{9FC00CAD-8362-4A66-8763-1E4AA0C9BA51}"/>
                </a:ext>
              </a:extLst>
            </p:cNvPr>
            <p:cNvSpPr/>
            <p:nvPr>
              <p:custDataLst>
                <p:tags r:id="rId7"/>
              </p:custDataLst>
            </p:nvPr>
          </p:nvSpPr>
          <p:spPr>
            <a:xfrm>
              <a:off x="7006550" y="1635475"/>
              <a:ext cx="34750" cy="378750"/>
            </a:xfrm>
            <a:custGeom>
              <a:avLst/>
              <a:gdLst/>
              <a:ahLst/>
              <a:cxnLst/>
              <a:rect l="l" t="t" r="r" b="b"/>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spTree>
    <p:extLst>
      <p:ext uri="{BB962C8B-B14F-4D97-AF65-F5344CB8AC3E}">
        <p14:creationId xmlns:p14="http://schemas.microsoft.com/office/powerpoint/2010/main" val="146729088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733DDC-156D-4A53-B55D-4A464E45C977}"/>
              </a:ext>
            </a:extLst>
          </p:cNvPr>
          <p:cNvSpPr>
            <a:spLocks noGrp="1"/>
          </p:cNvSpPr>
          <p:nvPr>
            <p:ph type="body" sz="quarter" idx="15"/>
            <p:custDataLst>
              <p:tags r:id="rId1"/>
            </p:custDataLst>
          </p:nvPr>
        </p:nvSpPr>
        <p:spPr>
          <a:xfrm>
            <a:off x="431828" y="540863"/>
            <a:ext cx="10978262" cy="1083096"/>
          </a:xfrm>
        </p:spPr>
        <p:txBody>
          <a:bodyPr>
            <a:noAutofit/>
          </a:bodyPr>
          <a:lstStyle/>
          <a:p>
            <a:pPr rtl="0"/>
            <a:r>
              <a:rPr lang="fr" sz="3600" b="1" i="0" u="none" strike="noStrike" dirty="0">
                <a:highlight>
                  <a:srgbClr val="000000">
                    <a:alpha val="0"/>
                  </a:srgbClr>
                </a:highlight>
                <a:latin typeface="Calibri"/>
              </a:rPr>
              <a:t>Conseils et astuces pour faire face aux barrières linguistiques</a:t>
            </a:r>
          </a:p>
        </p:txBody>
      </p:sp>
      <p:sp>
        <p:nvSpPr>
          <p:cNvPr id="3" name="Text Placeholder 2">
            <a:extLst>
              <a:ext uri="{FF2B5EF4-FFF2-40B4-BE49-F238E27FC236}">
                <a16:creationId xmlns:a16="http://schemas.microsoft.com/office/drawing/2014/main" id="{F0176176-A19E-407A-89AC-60116EF02886}"/>
              </a:ext>
            </a:extLst>
          </p:cNvPr>
          <p:cNvSpPr>
            <a:spLocks noGrp="1"/>
          </p:cNvSpPr>
          <p:nvPr>
            <p:ph type="body" sz="quarter" idx="16"/>
            <p:custDataLst>
              <p:tags r:id="rId2"/>
            </p:custDataLst>
          </p:nvPr>
        </p:nvSpPr>
        <p:spPr>
          <a:xfrm>
            <a:off x="96124" y="1461033"/>
            <a:ext cx="6170450" cy="4038015"/>
          </a:xfrm>
        </p:spPr>
        <p:txBody>
          <a:bodyPr>
            <a:noAutofit/>
          </a:bodyPr>
          <a:lstStyle/>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Essayez de vous renseigner sur les </a:t>
            </a:r>
            <a:r>
              <a:rPr lang="fr" sz="2200" b="0" i="0" u="none" strike="noStrike" dirty="0">
                <a:solidFill>
                  <a:srgbClr val="A6377D"/>
                </a:solidFill>
                <a:highlight>
                  <a:srgbClr val="000000">
                    <a:alpha val="0"/>
                  </a:srgbClr>
                </a:highlight>
                <a:latin typeface="Calibri"/>
              </a:rPr>
              <a:t>offres d'apprentissage des langues</a:t>
            </a:r>
            <a:r>
              <a:rPr lang="fr" sz="2200" b="0" i="0" u="none" strike="noStrike" dirty="0">
                <a:highlight>
                  <a:srgbClr val="000000">
                    <a:alpha val="0"/>
                  </a:srgbClr>
                </a:highlight>
                <a:latin typeface="Calibri"/>
              </a:rPr>
              <a:t> et les éventuels programmes d'aide financière pour vos pairs, c'est-à-dire les personnes pour lesquelles vous êtes médiateur.</a:t>
            </a:r>
          </a:p>
          <a:p>
            <a:pPr marL="342900" indent="-342900" rtl="0">
              <a:buFont typeface="Wingdings" panose="05000000000000000000" pitchFamily="2" charset="2"/>
              <a:buChar char="ü"/>
            </a:pPr>
            <a:r>
              <a:rPr lang="fr" sz="2200" b="0" i="0" u="none" strike="noStrike" dirty="0">
                <a:solidFill>
                  <a:srgbClr val="A6377D"/>
                </a:solidFill>
                <a:highlight>
                  <a:srgbClr val="000000">
                    <a:alpha val="0"/>
                  </a:srgbClr>
                </a:highlight>
                <a:latin typeface="Calibri"/>
              </a:rPr>
              <a:t>Ne mettez pas de pression</a:t>
            </a:r>
            <a:r>
              <a:rPr lang="fr" sz="2200" b="0" i="0" u="none" strike="noStrike" dirty="0">
                <a:highlight>
                  <a:srgbClr val="000000">
                    <a:alpha val="0"/>
                  </a:srgbClr>
                </a:highlight>
                <a:latin typeface="Calibri"/>
              </a:rPr>
              <a:t> sur la personne qui essaie de s'exprimer.</a:t>
            </a:r>
          </a:p>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Essayez d'utiliser des </a:t>
            </a:r>
            <a:r>
              <a:rPr lang="fr" sz="2200" b="0" i="0" u="none" strike="noStrike" dirty="0">
                <a:solidFill>
                  <a:srgbClr val="A6377D"/>
                </a:solidFill>
                <a:highlight>
                  <a:srgbClr val="000000">
                    <a:alpha val="0"/>
                  </a:srgbClr>
                </a:highlight>
                <a:latin typeface="Calibri"/>
              </a:rPr>
              <a:t>traducteurs numériques</a:t>
            </a:r>
            <a:r>
              <a:rPr lang="fr" sz="2200" b="0" i="0" u="none" strike="noStrike" dirty="0">
                <a:highlight>
                  <a:srgbClr val="000000">
                    <a:alpha val="0"/>
                  </a:srgbClr>
                </a:highlight>
                <a:latin typeface="Calibri"/>
              </a:rPr>
              <a:t> tels que Google Translate - il est même possible de scanner et de traduire un texte à partir d'une feuille de papier !</a:t>
            </a:r>
          </a:p>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Utiliser du matériel visuel </a:t>
            </a:r>
            <a:r>
              <a:rPr lang="fr" sz="2200" b="0" i="0" u="none" strike="noStrike" dirty="0">
                <a:solidFill>
                  <a:srgbClr val="A6377D"/>
                </a:solidFill>
                <a:highlight>
                  <a:srgbClr val="000000">
                    <a:alpha val="0"/>
                  </a:srgbClr>
                </a:highlight>
                <a:latin typeface="Calibri"/>
              </a:rPr>
              <a:t>tel que des images et des pictogrammes</a:t>
            </a:r>
          </a:p>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Utiliser</a:t>
            </a:r>
            <a:r>
              <a:rPr lang="fr" sz="2200" b="0" i="0" u="none" strike="noStrike" dirty="0">
                <a:solidFill>
                  <a:srgbClr val="A6377D"/>
                </a:solidFill>
                <a:highlight>
                  <a:srgbClr val="000000">
                    <a:alpha val="0"/>
                  </a:srgbClr>
                </a:highlight>
                <a:latin typeface="Calibri"/>
              </a:rPr>
              <a:t> des gestes et des expressions faciales </a:t>
            </a:r>
            <a:r>
              <a:rPr lang="fr" sz="2200" b="0" i="0" u="none" strike="noStrike" dirty="0">
                <a:highlight>
                  <a:srgbClr val="000000">
                    <a:alpha val="0"/>
                  </a:srgbClr>
                </a:highlight>
                <a:latin typeface="Calibri"/>
              </a:rPr>
              <a:t>ainsi que</a:t>
            </a:r>
            <a:r>
              <a:rPr lang="fr" sz="2200" b="0" i="0" u="none" strike="noStrike" dirty="0">
                <a:solidFill>
                  <a:srgbClr val="A6377D"/>
                </a:solidFill>
                <a:highlight>
                  <a:srgbClr val="000000">
                    <a:alpha val="0"/>
                  </a:srgbClr>
                </a:highlight>
                <a:latin typeface="Calibri"/>
              </a:rPr>
              <a:t> des objets pour </a:t>
            </a:r>
            <a:r>
              <a:rPr lang="fr" sz="2200" b="0" i="0" u="none" strike="noStrike" dirty="0">
                <a:highlight>
                  <a:srgbClr val="000000">
                    <a:alpha val="0"/>
                  </a:srgbClr>
                </a:highlight>
                <a:latin typeface="Calibri"/>
              </a:rPr>
              <a:t>démontrer des choses.</a:t>
            </a:r>
            <a:endParaRPr lang="en-GB" sz="2200" dirty="0">
              <a:effectLst/>
            </a:endParaRPr>
          </a:p>
          <a:p>
            <a:endParaRPr lang="en-GB" sz="2200" dirty="0"/>
          </a:p>
        </p:txBody>
      </p:sp>
      <p:pic>
        <p:nvPicPr>
          <p:cNvPr id="5" name="Picture 4">
            <a:extLst>
              <a:ext uri="{FF2B5EF4-FFF2-40B4-BE49-F238E27FC236}">
                <a16:creationId xmlns:a16="http://schemas.microsoft.com/office/drawing/2014/main" id="{C55884AA-3D26-4494-A0B1-DE66E47E8E0A}"/>
              </a:ext>
            </a:extLst>
          </p:cNvPr>
          <p:cNvPicPr>
            <a:picLocks noChangeAspect="1"/>
          </p:cNvPicPr>
          <p:nvPr>
            <p:custDataLst>
              <p:tags r:id="rId3"/>
            </p:custDataLst>
          </p:nvPr>
        </p:nvPicPr>
        <p:blipFill>
          <a:blip r:embed="rId5"/>
          <a:stretch>
            <a:fillRect/>
          </a:stretch>
        </p:blipFill>
        <p:spPr>
          <a:xfrm>
            <a:off x="6266574" y="1830336"/>
            <a:ext cx="5925426" cy="3625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8752169"/>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15492-683E-440B-8EF8-3F9E0D68A4E3}"/>
              </a:ext>
            </a:extLst>
          </p:cNvPr>
          <p:cNvSpPr>
            <a:spLocks noGrp="1"/>
          </p:cNvSpPr>
          <p:nvPr>
            <p:ph type="body" sz="quarter" idx="15"/>
            <p:custDataLst>
              <p:tags r:id="rId1"/>
            </p:custDataLst>
          </p:nvPr>
        </p:nvSpPr>
        <p:spPr>
          <a:xfrm>
            <a:off x="1904167" y="383367"/>
            <a:ext cx="8681175" cy="612292"/>
          </a:xfrm>
        </p:spPr>
        <p:txBody>
          <a:bodyPr>
            <a:noAutofit/>
          </a:bodyPr>
          <a:lstStyle/>
          <a:p>
            <a:r>
              <a:rPr lang="fr" sz="3600" b="1" i="0" u="none" strike="noStrike" dirty="0">
                <a:highlight>
                  <a:srgbClr val="000000">
                    <a:alpha val="0"/>
                  </a:srgbClr>
                </a:highlight>
                <a:latin typeface="Calibri"/>
              </a:rPr>
              <a:t>Inspiration du </a:t>
            </a:r>
            <a:r>
              <a:rPr lang="fr" dirty="0">
                <a:highlight>
                  <a:srgbClr val="000000">
                    <a:alpha val="0"/>
                  </a:srgbClr>
                </a:highlight>
              </a:rPr>
              <a:t>médiateur communautaire </a:t>
            </a:r>
            <a:endParaRPr lang="fr" sz="3600" i="0" u="none" strike="noStrike" dirty="0">
              <a:highlight>
                <a:srgbClr val="000000">
                  <a:alpha val="0"/>
                </a:srgbClr>
              </a:highlight>
              <a:latin typeface="Calibri"/>
            </a:endParaRPr>
          </a:p>
          <a:p>
            <a:endParaRPr lang="en-GB" dirty="0"/>
          </a:p>
        </p:txBody>
      </p:sp>
      <p:sp>
        <p:nvSpPr>
          <p:cNvPr id="3" name="Text Placeholder 2">
            <a:extLst>
              <a:ext uri="{FF2B5EF4-FFF2-40B4-BE49-F238E27FC236}">
                <a16:creationId xmlns:a16="http://schemas.microsoft.com/office/drawing/2014/main" id="{AFFBC679-8B33-48B9-B4F8-8DD52E45307A}"/>
              </a:ext>
            </a:extLst>
          </p:cNvPr>
          <p:cNvSpPr>
            <a:spLocks noGrp="1"/>
          </p:cNvSpPr>
          <p:nvPr>
            <p:ph type="body" sz="quarter" idx="16"/>
            <p:custDataLst>
              <p:tags r:id="rId2"/>
            </p:custDataLst>
          </p:nvPr>
        </p:nvSpPr>
        <p:spPr>
          <a:xfrm>
            <a:off x="606869" y="3091194"/>
            <a:ext cx="10978262" cy="2318678"/>
          </a:xfrm>
        </p:spPr>
        <p:txBody>
          <a:bodyPr>
            <a:noAutofit/>
          </a:bodyPr>
          <a:lstStyle/>
          <a:p>
            <a:pPr algn="ctr" rtl="0"/>
            <a:r>
              <a:rPr lang="fr" sz="3200" b="0" i="0" u="none" strike="noStrike">
                <a:solidFill>
                  <a:srgbClr val="5E5E5E"/>
                </a:solidFill>
                <a:highlight>
                  <a:srgbClr val="000000">
                    <a:alpha val="0"/>
                  </a:srgbClr>
                </a:highlight>
                <a:latin typeface="Calibri"/>
              </a:rPr>
              <a:t>Il est bon de se rappeler qu'une personne qui se tient devant vous, essayant de parler une langue qui lui est étrangère, vous expose son</a:t>
            </a:r>
            <a:r>
              <a:rPr lang="fr" sz="3200" b="0" i="0" u="none" strike="noStrike">
                <a:solidFill>
                  <a:srgbClr val="F6BC67"/>
                </a:solidFill>
                <a:highlight>
                  <a:srgbClr val="000000">
                    <a:alpha val="0"/>
                  </a:srgbClr>
                </a:highlight>
                <a:latin typeface="Calibri"/>
              </a:rPr>
              <a:t> côté vulnérable.</a:t>
            </a:r>
            <a:r>
              <a:rPr lang="fr" sz="3200" b="0" i="0" u="none" strike="noStrike">
                <a:solidFill>
                  <a:srgbClr val="5E5E5E"/>
                </a:solidFill>
                <a:highlight>
                  <a:srgbClr val="000000">
                    <a:alpha val="0"/>
                  </a:srgbClr>
                </a:highlight>
                <a:latin typeface="Calibri"/>
              </a:rPr>
              <a:t> </a:t>
            </a:r>
          </a:p>
          <a:p>
            <a:pPr algn="ctr" rtl="0"/>
            <a:r>
              <a:rPr lang="fr" sz="3200" b="0" i="0" u="none" strike="noStrike">
                <a:solidFill>
                  <a:srgbClr val="5E5E5E"/>
                </a:solidFill>
                <a:highlight>
                  <a:srgbClr val="000000">
                    <a:alpha val="0"/>
                  </a:srgbClr>
                </a:highlight>
                <a:latin typeface="Calibri"/>
              </a:rPr>
              <a:t>Avec cette motivation à l'esprit, vous êtes un pas de plus vers la recherche de solutions de </a:t>
            </a:r>
            <a:r>
              <a:rPr lang="fr" sz="3200" b="0" i="0" u="none" strike="noStrike">
                <a:solidFill>
                  <a:srgbClr val="F6BC67"/>
                </a:solidFill>
                <a:highlight>
                  <a:srgbClr val="000000">
                    <a:alpha val="0"/>
                  </a:srgbClr>
                </a:highlight>
                <a:latin typeface="Calibri"/>
              </a:rPr>
              <a:t>communication fondées sur l'empathie et le respect.</a:t>
            </a:r>
            <a:endParaRPr lang="en-GB" sz="3000">
              <a:solidFill>
                <a:srgbClr val="F6BC67"/>
              </a:solidFill>
            </a:endParaRPr>
          </a:p>
        </p:txBody>
      </p:sp>
      <p:sp>
        <p:nvSpPr>
          <p:cNvPr id="4" name="Flowchart: Connector 3">
            <a:extLst>
              <a:ext uri="{FF2B5EF4-FFF2-40B4-BE49-F238E27FC236}">
                <a16:creationId xmlns:a16="http://schemas.microsoft.com/office/drawing/2014/main" id="{BA4C9C6D-79A0-4727-A814-7C3D864473A4}"/>
              </a:ext>
            </a:extLst>
          </p:cNvPr>
          <p:cNvSpPr/>
          <p:nvPr>
            <p:custDataLst>
              <p:tags r:id="rId3"/>
            </p:custDataLst>
          </p:nvPr>
        </p:nvSpPr>
        <p:spPr>
          <a:xfrm>
            <a:off x="5341975" y="1127760"/>
            <a:ext cx="1234440" cy="1188720"/>
          </a:xfrm>
          <a:prstGeom prst="flowChartConnector">
            <a:avLst/>
          </a:prstGeom>
          <a:solidFill>
            <a:srgbClr val="F6BC67"/>
          </a:solidFill>
          <a:ln>
            <a:solidFill>
              <a:srgbClr val="F6B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Google Shape;497;p39">
            <a:extLst>
              <a:ext uri="{FF2B5EF4-FFF2-40B4-BE49-F238E27FC236}">
                <a16:creationId xmlns:a16="http://schemas.microsoft.com/office/drawing/2014/main" id="{6ADFBD21-67C4-46BC-A3CA-9E1FEA5A7E65}"/>
              </a:ext>
            </a:extLst>
          </p:cNvPr>
          <p:cNvSpPr/>
          <p:nvPr>
            <p:custDataLst>
              <p:tags r:id="rId4"/>
            </p:custDataLst>
          </p:nvPr>
        </p:nvSpPr>
        <p:spPr>
          <a:xfrm>
            <a:off x="5587849" y="1448128"/>
            <a:ext cx="742692" cy="621774"/>
          </a:xfrm>
          <a:custGeom>
            <a:avLst/>
            <a:gdLst/>
            <a:ahLst/>
            <a:cxnLst/>
            <a:rect l="l" t="t" r="r" b="b"/>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1942715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B93BA1-0A82-42DF-8543-A1C41DF7EE42}"/>
              </a:ext>
            </a:extLst>
          </p:cNvPr>
          <p:cNvSpPr>
            <a:spLocks noGrp="1"/>
          </p:cNvSpPr>
          <p:nvPr>
            <p:ph type="body" sz="quarter" idx="13"/>
          </p:nvPr>
        </p:nvSpPr>
        <p:spPr/>
        <p:txBody>
          <a:bodyPr>
            <a:noAutofit/>
          </a:bodyPr>
          <a:lstStyle/>
          <a:p>
            <a:pPr rtl="0"/>
            <a:r>
              <a:rPr lang="fr" sz="3600" b="0" i="0" u="none" strike="noStrike">
                <a:highlight>
                  <a:srgbClr val="000000">
                    <a:alpha val="0"/>
                  </a:srgbClr>
                </a:highlight>
                <a:latin typeface="Calibri"/>
              </a:rPr>
              <a:t>Comprendre l'empathie : Pourquoi elle est importante dans le contexte local</a:t>
            </a:r>
            <a:endParaRPr lang="en-US"/>
          </a:p>
        </p:txBody>
      </p:sp>
      <p:sp>
        <p:nvSpPr>
          <p:cNvPr id="3" name="Text Placeholder 2">
            <a:extLst>
              <a:ext uri="{FF2B5EF4-FFF2-40B4-BE49-F238E27FC236}">
                <a16:creationId xmlns:a16="http://schemas.microsoft.com/office/drawing/2014/main" id="{087D47F9-D6DC-4EED-BE6E-3EE96147A32E}"/>
              </a:ext>
            </a:extLst>
          </p:cNvPr>
          <p:cNvSpPr>
            <a:spLocks noGrp="1"/>
          </p:cNvSpPr>
          <p:nvPr>
            <p:ph type="body" sz="quarter" idx="14"/>
          </p:nvPr>
        </p:nvSpPr>
        <p:spPr>
          <a:xfrm>
            <a:off x="509225" y="2417353"/>
            <a:ext cx="7203708" cy="3245241"/>
          </a:xfrm>
        </p:spPr>
        <p:txBody>
          <a:bodyPr>
            <a:noAutofit/>
          </a:bodyPr>
          <a:lstStyle/>
          <a:p>
            <a:pPr rtl="0">
              <a:lnSpc>
                <a:spcPct val="100000"/>
              </a:lnSpc>
            </a:pPr>
            <a:r>
              <a:rPr lang="fr" sz="2200" b="0" i="0" u="none" strike="noStrike">
                <a:highlight>
                  <a:srgbClr val="000000">
                    <a:alpha val="0"/>
                  </a:srgbClr>
                </a:highlight>
                <a:latin typeface="Calibri"/>
              </a:rPr>
              <a:t>Lorsque les individus font preuve d'empathie, ils adoptent souvent des comportements prosociaux. Par exemple, l’Institut Mahatma Gandhi d’éducation pour la paix et le  développement durable de l’UNESCO a mené des recherches et des examens de  recherche montrant que l’empathie est essentielle lors des négociations de paix,  car les neurosciences montrent que l’empathie peut « accroitre la compréhension  sociale, atténuer les conflits sociaux, limiter l’agression, accroitre la  compassion et la bienveillance, atténuer les préjugés, accroitre la compétence  émotionnelle et motiver un comportement prosocial » (Feshbach &amp; Feshbach,  2009 dans Kidd, 2015).</a:t>
            </a:r>
          </a:p>
        </p:txBody>
      </p:sp>
      <p:sp>
        <p:nvSpPr>
          <p:cNvPr id="5" name="TextBox 4">
            <a:extLst>
              <a:ext uri="{FF2B5EF4-FFF2-40B4-BE49-F238E27FC236}">
                <a16:creationId xmlns:a16="http://schemas.microsoft.com/office/drawing/2014/main" id="{04168012-04B8-451F-8E8B-D3DA1DCEB71E}"/>
              </a:ext>
            </a:extLst>
          </p:cNvPr>
          <p:cNvSpPr txBox="1"/>
          <p:nvPr/>
        </p:nvSpPr>
        <p:spPr>
          <a:xfrm>
            <a:off x="8481526" y="2424664"/>
            <a:ext cx="3201249" cy="3416320"/>
          </a:xfrm>
          <a:prstGeom prst="rect">
            <a:avLst/>
          </a:prstGeom>
          <a:noFill/>
        </p:spPr>
        <p:txBody>
          <a:bodyPr wrap="square">
            <a:noAutofit/>
          </a:bodyPr>
          <a:lstStyle/>
          <a:p>
            <a:pPr rtl="0"/>
            <a:r>
              <a:rPr lang="fr" sz="2400" b="0" i="1" u="none" strike="noStrike">
                <a:solidFill>
                  <a:srgbClr val="A6377D"/>
                </a:solidFill>
                <a:highlight>
                  <a:srgbClr val="000000">
                    <a:alpha val="0"/>
                  </a:srgbClr>
                </a:highlight>
                <a:latin typeface="Calibri"/>
              </a:rPr>
              <a:t>Le développement communautaire consiste en fin de compte à favoriser un  sentiment d’appartenance positif chez une personne, démontrable par une  véritable « empathie en action » via le soutien social.*</a:t>
            </a:r>
            <a:endParaRPr lang="en-US" sz="2400" i="1">
              <a:solidFill>
                <a:srgbClr val="A6377D"/>
              </a:solidFill>
            </a:endParaRPr>
          </a:p>
        </p:txBody>
      </p:sp>
      <p:cxnSp>
        <p:nvCxnSpPr>
          <p:cNvPr id="7" name="Straight Connector 6">
            <a:extLst>
              <a:ext uri="{FF2B5EF4-FFF2-40B4-BE49-F238E27FC236}">
                <a16:creationId xmlns:a16="http://schemas.microsoft.com/office/drawing/2014/main" id="{BC6E9491-2355-43C8-B3DD-A13DE69CCFBB}"/>
              </a:ext>
            </a:extLst>
          </p:cNvPr>
          <p:cNvCxnSpPr/>
          <p:nvPr/>
        </p:nvCxnSpPr>
        <p:spPr>
          <a:xfrm flipH="1">
            <a:off x="8042988" y="2424664"/>
            <a:ext cx="0" cy="3677556"/>
          </a:xfrm>
          <a:prstGeom prst="line">
            <a:avLst/>
          </a:prstGeom>
          <a:ln w="19050">
            <a:solidFill>
              <a:srgbClr val="A6377D"/>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37AD4A5-43F4-45C6-9160-83A92E1019A5}"/>
              </a:ext>
            </a:extLst>
          </p:cNvPr>
          <p:cNvSpPr txBox="1"/>
          <p:nvPr/>
        </p:nvSpPr>
        <p:spPr>
          <a:xfrm>
            <a:off x="186612" y="6447453"/>
            <a:ext cx="11840547" cy="553998"/>
          </a:xfrm>
          <a:prstGeom prst="rect">
            <a:avLst/>
          </a:prstGeom>
          <a:noFill/>
        </p:spPr>
        <p:txBody>
          <a:bodyPr wrap="square" rtlCol="0">
            <a:noAutofit/>
          </a:bodyPr>
          <a:lstStyle/>
          <a:p>
            <a:pPr rtl="0"/>
            <a:r>
              <a:rPr lang="fr" sz="1000" b="0" i="0" u="none" strike="noStrike">
                <a:highlight>
                  <a:srgbClr val="000000">
                    <a:alpha val="0"/>
                  </a:srgbClr>
                </a:highlight>
                <a:latin typeface="Calibri"/>
              </a:rPr>
              <a:t>*SOURCE :  M. Kate Berardi, Annie M. White, Dana Winters, Kaila Thorn, Mark Brennan &amp; Pat Dolan (2020) Rebuilding communities with empathy, Local Development &amp; Society, 1:1, 57-67, DOI : 10.1080/26883597.2020.1794761 </a:t>
            </a:r>
          </a:p>
          <a:p>
            <a:endParaRPr lang="en-US" sz="1000"/>
          </a:p>
        </p:txBody>
      </p:sp>
    </p:spTree>
    <p:extLst>
      <p:ext uri="{BB962C8B-B14F-4D97-AF65-F5344CB8AC3E}">
        <p14:creationId xmlns:p14="http://schemas.microsoft.com/office/powerpoint/2010/main" val="4983532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9A2EF-22A7-4933-995A-8532EED94C16}"/>
              </a:ext>
            </a:extLst>
          </p:cNvPr>
          <p:cNvSpPr>
            <a:spLocks noGrp="1"/>
          </p:cNvSpPr>
          <p:nvPr>
            <p:ph type="body" sz="quarter" idx="14"/>
            <p:custDataLst>
              <p:tags r:id="rId1"/>
            </p:custDataLst>
          </p:nvPr>
        </p:nvSpPr>
        <p:spPr>
          <a:xfrm>
            <a:off x="4047990" y="4674908"/>
            <a:ext cx="785328" cy="1056986"/>
          </a:xfrm>
        </p:spPr>
        <p:txBody>
          <a:bodyPr>
            <a:noAutofit/>
          </a:bodyPr>
          <a:lstStyle/>
          <a:p>
            <a:endParaRPr lang="en-GB"/>
          </a:p>
        </p:txBody>
      </p:sp>
      <p:sp>
        <p:nvSpPr>
          <p:cNvPr id="3" name="Text Placeholder 2">
            <a:extLst>
              <a:ext uri="{FF2B5EF4-FFF2-40B4-BE49-F238E27FC236}">
                <a16:creationId xmlns:a16="http://schemas.microsoft.com/office/drawing/2014/main" id="{7C0C4F6D-70A0-4003-8B4A-627F65EDD07A}"/>
              </a:ext>
            </a:extLst>
          </p:cNvPr>
          <p:cNvSpPr>
            <a:spLocks noGrp="1"/>
          </p:cNvSpPr>
          <p:nvPr>
            <p:ph type="body" sz="quarter" idx="13"/>
            <p:custDataLst>
              <p:tags r:id="rId2"/>
            </p:custDataLst>
          </p:nvPr>
        </p:nvSpPr>
        <p:spPr>
          <a:xfrm>
            <a:off x="789103" y="1535605"/>
            <a:ext cx="3823898" cy="4493975"/>
          </a:xfrm>
        </p:spPr>
        <p:txBody>
          <a:bodyPr>
            <a:noAutofit/>
          </a:bodyPr>
          <a:lstStyle/>
          <a:p>
            <a:pPr rtl="0"/>
            <a:r>
              <a:rPr lang="fr" sz="2900" b="0" i="1" u="none" strike="noStrike" dirty="0">
                <a:highlight>
                  <a:srgbClr val="000000">
                    <a:alpha val="0"/>
                  </a:srgbClr>
                </a:highlight>
                <a:latin typeface="Calibri"/>
              </a:rPr>
              <a:t>La vulnérabilité, ce n'est pas gagner ou perdre ; c'est avoir le courage de se montrer et d'être vu lorsque nous n'avons aucun contrôle sur le résultat. La vulnérabilité n'est pas une faiblesse ; c'est notre plus grande mesure de courage.</a:t>
            </a:r>
          </a:p>
          <a:p>
            <a:endParaRPr lang="en-GB" sz="2900" dirty="0"/>
          </a:p>
          <a:p>
            <a:pPr rtl="0"/>
            <a:r>
              <a:rPr lang="fr" sz="2900" b="0" i="1" u="none" strike="noStrike" dirty="0">
                <a:highlight>
                  <a:srgbClr val="000000">
                    <a:alpha val="0"/>
                  </a:srgbClr>
                </a:highlight>
                <a:latin typeface="Calibri"/>
              </a:rPr>
              <a:t>-Brene Brown-</a:t>
            </a:r>
          </a:p>
          <a:p>
            <a:endParaRPr lang="en-GB" sz="2900" dirty="0"/>
          </a:p>
        </p:txBody>
      </p:sp>
      <p:sp>
        <p:nvSpPr>
          <p:cNvPr id="4" name="Text Placeholder 3">
            <a:extLst>
              <a:ext uri="{FF2B5EF4-FFF2-40B4-BE49-F238E27FC236}">
                <a16:creationId xmlns:a16="http://schemas.microsoft.com/office/drawing/2014/main" id="{65F8ED6A-0C38-4712-8AF6-35A39E8C80F5}"/>
              </a:ext>
            </a:extLst>
          </p:cNvPr>
          <p:cNvSpPr>
            <a:spLocks noGrp="1"/>
          </p:cNvSpPr>
          <p:nvPr>
            <p:ph type="body" sz="quarter" idx="15"/>
            <p:custDataLst>
              <p:tags r:id="rId3"/>
            </p:custDataLst>
          </p:nvPr>
        </p:nvSpPr>
        <p:spPr>
          <a:xfrm>
            <a:off x="703760" y="386670"/>
            <a:ext cx="2613204" cy="1221666"/>
          </a:xfrm>
        </p:spPr>
        <p:txBody>
          <a:bodyPr>
            <a:noAutofit/>
          </a:bodyPr>
          <a:lstStyle/>
          <a:p>
            <a:endParaRPr lang="en-GB"/>
          </a:p>
        </p:txBody>
      </p:sp>
      <p:pic>
        <p:nvPicPr>
          <p:cNvPr id="7" name="Picture Placeholder 6" descr="Two people looking at a cellphone&#10;&#10;Description automatically generated with low confidence">
            <a:extLst>
              <a:ext uri="{FF2B5EF4-FFF2-40B4-BE49-F238E27FC236}">
                <a16:creationId xmlns:a16="http://schemas.microsoft.com/office/drawing/2014/main" id="{FDD8F4B3-DBE8-4536-A88D-8C6352323B82}"/>
              </a:ext>
            </a:extLst>
          </p:cNvPr>
          <p:cNvPicPr>
            <a:picLocks noGrp="1" noChangeAspect="1"/>
          </p:cNvPicPr>
          <p:nvPr>
            <p:ph type="pic" sz="quarter" idx="19"/>
            <p:custDataLst>
              <p:tags r:id="rId4"/>
            </p:custDataLst>
          </p:nvPr>
        </p:nvPicPr>
        <p:blipFill>
          <a:blip r:embed="rId6" cstate="screen">
            <a:extLst>
              <a:ext uri="{28A0092B-C50C-407E-A947-70E740481C1C}">
                <a14:useLocalDpi xmlns:a14="http://schemas.microsoft.com/office/drawing/2010/main"/>
              </a:ext>
            </a:extLst>
          </a:blip>
          <a:srcRect b="-2764"/>
          <a:stretch>
            <a:fillRect/>
          </a:stretch>
        </p:blipFill>
        <p:spPr>
          <a:xfrm>
            <a:off x="5021451" y="-1"/>
            <a:ext cx="6912244" cy="6858001"/>
          </a:xfrm>
        </p:spPr>
      </p:pic>
    </p:spTree>
    <p:extLst>
      <p:ext uri="{BB962C8B-B14F-4D97-AF65-F5344CB8AC3E}">
        <p14:creationId xmlns:p14="http://schemas.microsoft.com/office/powerpoint/2010/main" val="1351387634"/>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A0E3F9-A485-4A9A-A745-71B5FEC1BC22}"/>
              </a:ext>
            </a:extLst>
          </p:cNvPr>
          <p:cNvSpPr>
            <a:spLocks noGrp="1"/>
          </p:cNvSpPr>
          <p:nvPr>
            <p:ph type="body" sz="quarter" idx="16"/>
            <p:custDataLst>
              <p:tags r:id="rId1"/>
            </p:custDataLst>
          </p:nvPr>
        </p:nvSpPr>
        <p:spPr>
          <a:xfrm>
            <a:off x="3548928" y="824046"/>
            <a:ext cx="7707398" cy="4325955"/>
          </a:xfrm>
        </p:spPr>
        <p:txBody>
          <a:bodyPr>
            <a:noAutofit/>
          </a:bodyPr>
          <a:lstStyle/>
          <a:p>
            <a:pPr rtl="0"/>
            <a:r>
              <a:rPr lang="fr" sz="3000" b="0" i="0" u="none" strike="noStrike" dirty="0">
                <a:highlight>
                  <a:srgbClr val="000000">
                    <a:alpha val="0"/>
                  </a:srgbClr>
                </a:highlight>
                <a:latin typeface="Calibri"/>
              </a:rPr>
              <a:t>Le livre : Les jeunes enfants comme médiateurs interculturels : Familles chinoises parlant le mandarin en Grande-Bretagne, cliquez </a:t>
            </a:r>
            <a:r>
              <a:rPr lang="fr" sz="3000" b="0" i="0" u="none" strike="noStrike" dirty="0">
                <a:highlight>
                  <a:srgbClr val="000000">
                    <a:alpha val="0"/>
                  </a:srgbClr>
                </a:highlight>
                <a:latin typeface="Calibri"/>
                <a:hlinkClick r:id="rId12"/>
              </a:rPr>
              <a:t>ICI</a:t>
            </a:r>
            <a:r>
              <a:rPr lang="fr" sz="3000" b="0" i="0" u="none" strike="noStrike" dirty="0">
                <a:highlight>
                  <a:srgbClr val="000000">
                    <a:alpha val="0"/>
                  </a:srgbClr>
                </a:highlight>
                <a:latin typeface="Calibri"/>
              </a:rPr>
              <a:t> </a:t>
            </a:r>
          </a:p>
          <a:p>
            <a:pPr algn="ctr"/>
            <a:endParaRPr lang="en-GB" dirty="0"/>
          </a:p>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Le livre commence par donner deux exemples concrets de la façon dont les enfants des communautés immigrées peuvent servir de médiateurs entre leur famille et la nouvelle culture. </a:t>
            </a:r>
          </a:p>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Le premier point que la source tente de faire valoir est le fait que les immigrants sont confrontés à une culture différente de celle à laquelle ils sont habitués, et bien que de nombreuses familles expriment le désir de comprendre et de vivre dans la nouvelle culture, l'accès aux possibilités de le faire peut être limité. </a:t>
            </a:r>
          </a:p>
          <a:p>
            <a:pPr marL="342900" indent="-342900" rtl="0">
              <a:buFont typeface="Wingdings" panose="05000000000000000000" pitchFamily="2" charset="2"/>
              <a:buChar char="ü"/>
            </a:pPr>
            <a:r>
              <a:rPr lang="fr" sz="2200" b="0" i="0" u="none" strike="noStrike" dirty="0">
                <a:highlight>
                  <a:srgbClr val="000000">
                    <a:alpha val="0"/>
                  </a:srgbClr>
                </a:highlight>
                <a:latin typeface="Calibri"/>
              </a:rPr>
              <a:t>Les enfants peuvent aider leurs familles à s'adapter à la nouvelle culture en jouant le rôle de médiateurs culturels. </a:t>
            </a:r>
          </a:p>
        </p:txBody>
      </p:sp>
      <p:sp>
        <p:nvSpPr>
          <p:cNvPr id="6" name="Text Placeholder 5">
            <a:extLst>
              <a:ext uri="{FF2B5EF4-FFF2-40B4-BE49-F238E27FC236}">
                <a16:creationId xmlns:a16="http://schemas.microsoft.com/office/drawing/2014/main" id="{2F3411C4-62B0-40A2-8802-F734521A4F10}"/>
              </a:ext>
            </a:extLst>
          </p:cNvPr>
          <p:cNvSpPr>
            <a:spLocks noGrp="1"/>
          </p:cNvSpPr>
          <p:nvPr>
            <p:ph type="body" sz="quarter" idx="15"/>
            <p:custDataLst>
              <p:tags r:id="rId2"/>
            </p:custDataLst>
          </p:nvPr>
        </p:nvSpPr>
        <p:spPr>
          <a:xfrm>
            <a:off x="4218441" y="83673"/>
            <a:ext cx="3282801" cy="938256"/>
          </a:xfrm>
        </p:spPr>
        <p:txBody>
          <a:bodyPr>
            <a:noAutofit/>
          </a:bodyPr>
          <a:lstStyle/>
          <a:p>
            <a:pPr rtl="0"/>
            <a:r>
              <a:rPr lang="fr" sz="3600" b="1" i="0" u="none" strike="noStrike">
                <a:highlight>
                  <a:srgbClr val="000000">
                    <a:alpha val="0"/>
                  </a:srgbClr>
                </a:highlight>
                <a:latin typeface="Calibri"/>
              </a:rPr>
              <a:t>LISEZ LE LIVRE</a:t>
            </a:r>
          </a:p>
          <a:p>
            <a:endParaRPr lang="en-GB"/>
          </a:p>
        </p:txBody>
      </p:sp>
      <p:grpSp>
        <p:nvGrpSpPr>
          <p:cNvPr id="8" name="Group 7">
            <a:extLst>
              <a:ext uri="{FF2B5EF4-FFF2-40B4-BE49-F238E27FC236}">
                <a16:creationId xmlns:a16="http://schemas.microsoft.com/office/drawing/2014/main" id="{C5CD4510-D280-42F0-8B12-937DB992D7A1}"/>
              </a:ext>
            </a:extLst>
          </p:cNvPr>
          <p:cNvGrpSpPr/>
          <p:nvPr>
            <p:custDataLst>
              <p:tags r:id="rId3"/>
            </p:custDataLst>
          </p:nvPr>
        </p:nvGrpSpPr>
        <p:grpSpPr>
          <a:xfrm>
            <a:off x="10752905" y="83673"/>
            <a:ext cx="1234440" cy="1188720"/>
            <a:chOff x="5180568" y="725328"/>
            <a:chExt cx="1234440" cy="1188720"/>
          </a:xfrm>
        </p:grpSpPr>
        <p:sp>
          <p:nvSpPr>
            <p:cNvPr id="16" name="Flowchart: Connector 15">
              <a:extLst>
                <a:ext uri="{FF2B5EF4-FFF2-40B4-BE49-F238E27FC236}">
                  <a16:creationId xmlns:a16="http://schemas.microsoft.com/office/drawing/2014/main" id="{CAE5F793-0788-4C3A-88E0-9AA8B72BDB79}"/>
                </a:ext>
              </a:extLst>
            </p:cNvPr>
            <p:cNvSpPr/>
            <p:nvPr>
              <p:custDataLst>
                <p:tags r:id="rId5"/>
              </p:custDataLst>
            </p:nvPr>
          </p:nvSpPr>
          <p:spPr>
            <a:xfrm>
              <a:off x="5180568" y="725328"/>
              <a:ext cx="1234440" cy="1188720"/>
            </a:xfrm>
            <a:prstGeom prst="flowChartConnector">
              <a:avLst/>
            </a:prstGeom>
            <a:solidFill>
              <a:srgbClr val="76C6D2"/>
            </a:solidFill>
            <a:ln w="38100">
              <a:solidFill>
                <a:srgbClr val="76C6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7" name="Google Shape;491;p39">
              <a:extLst>
                <a:ext uri="{FF2B5EF4-FFF2-40B4-BE49-F238E27FC236}">
                  <a16:creationId xmlns:a16="http://schemas.microsoft.com/office/drawing/2014/main" id="{0D7DE19C-CEF7-4365-B5B5-4E7ABD7F3537}"/>
                </a:ext>
              </a:extLst>
            </p:cNvPr>
            <p:cNvGrpSpPr/>
            <p:nvPr>
              <p:custDataLst>
                <p:tags r:id="rId6"/>
              </p:custDataLst>
            </p:nvPr>
          </p:nvGrpSpPr>
          <p:grpSpPr>
            <a:xfrm>
              <a:off x="5408910" y="1029321"/>
              <a:ext cx="777880" cy="634263"/>
              <a:chOff x="1934025" y="1001650"/>
              <a:chExt cx="415300" cy="355600"/>
            </a:xfrm>
          </p:grpSpPr>
          <p:sp>
            <p:nvSpPr>
              <p:cNvPr id="18" name="Google Shape;492;p39">
                <a:extLst>
                  <a:ext uri="{FF2B5EF4-FFF2-40B4-BE49-F238E27FC236}">
                    <a16:creationId xmlns:a16="http://schemas.microsoft.com/office/drawing/2014/main" id="{0C832631-D95A-46D0-8529-3C700FDF5DA2}"/>
                  </a:ext>
                </a:extLst>
              </p:cNvPr>
              <p:cNvSpPr/>
              <p:nvPr>
                <p:custDataLst>
                  <p:tags r:id="rId7"/>
                </p:custDataLst>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493;p39">
                <a:extLst>
                  <a:ext uri="{FF2B5EF4-FFF2-40B4-BE49-F238E27FC236}">
                    <a16:creationId xmlns:a16="http://schemas.microsoft.com/office/drawing/2014/main" id="{86AA2332-1BB4-40CF-933C-7C85DB7ECC65}"/>
                  </a:ext>
                </a:extLst>
              </p:cNvPr>
              <p:cNvSpPr/>
              <p:nvPr>
                <p:custDataLst>
                  <p:tags r:id="rId8"/>
                </p:custDataLst>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494;p39">
                <a:extLst>
                  <a:ext uri="{FF2B5EF4-FFF2-40B4-BE49-F238E27FC236}">
                    <a16:creationId xmlns:a16="http://schemas.microsoft.com/office/drawing/2014/main" id="{45B552D6-A88F-4331-AF68-E1F99CD1D586}"/>
                  </a:ext>
                </a:extLst>
              </p:cNvPr>
              <p:cNvSpPr/>
              <p:nvPr>
                <p:custDataLst>
                  <p:tags r:id="rId9"/>
                </p:custDataLst>
              </p:nvPr>
            </p:nvSpPr>
            <p:spPr>
              <a:xfrm>
                <a:off x="1934025" y="1001650"/>
                <a:ext cx="207650" cy="331250"/>
              </a:xfrm>
              <a:custGeom>
                <a:avLst/>
                <a:gdLst/>
                <a:ahLst/>
                <a:cxnLst/>
                <a:rect l="l" t="t" r="r" b="b"/>
                <a:pathLst>
                  <a:path w="8306" h="13249"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495;p39">
                <a:extLst>
                  <a:ext uri="{FF2B5EF4-FFF2-40B4-BE49-F238E27FC236}">
                    <a16:creationId xmlns:a16="http://schemas.microsoft.com/office/drawing/2014/main" id="{C137B78B-3126-4B67-BE10-7260BD87C667}"/>
                  </a:ext>
                </a:extLst>
              </p:cNvPr>
              <p:cNvSpPr/>
              <p:nvPr>
                <p:custDataLst>
                  <p:tags r:id="rId10"/>
                </p:custDataLst>
              </p:nvPr>
            </p:nvSpPr>
            <p:spPr>
              <a:xfrm>
                <a:off x="2141650" y="1001650"/>
                <a:ext cx="207675" cy="331250"/>
              </a:xfrm>
              <a:custGeom>
                <a:avLst/>
                <a:gdLst/>
                <a:ahLst/>
                <a:cxnLst/>
                <a:rect l="l" t="t" r="r" b="b"/>
                <a:pathLst>
                  <a:path w="8307" h="13249"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grpSp>
      <p:pic>
        <p:nvPicPr>
          <p:cNvPr id="10" name="Picture 9">
            <a:extLst>
              <a:ext uri="{FF2B5EF4-FFF2-40B4-BE49-F238E27FC236}">
                <a16:creationId xmlns:a16="http://schemas.microsoft.com/office/drawing/2014/main" id="{4F54EDA9-B9CD-4B94-A107-333CE01151AA}"/>
              </a:ext>
            </a:extLst>
          </p:cNvPr>
          <p:cNvPicPr>
            <a:picLocks noChangeAspect="1"/>
          </p:cNvPicPr>
          <p:nvPr>
            <p:custDataLst>
              <p:tags r:id="rId4"/>
            </p:custDataLst>
          </p:nvPr>
        </p:nvPicPr>
        <p:blipFill>
          <a:blip r:embed="rId13"/>
          <a:stretch>
            <a:fillRect/>
          </a:stretch>
        </p:blipFill>
        <p:spPr>
          <a:xfrm>
            <a:off x="297265" y="552801"/>
            <a:ext cx="3023445" cy="4278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801362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387D19-C9C9-456E-A20B-6DF81F66FF16}"/>
              </a:ext>
            </a:extLst>
          </p:cNvPr>
          <p:cNvSpPr>
            <a:spLocks noGrp="1"/>
          </p:cNvSpPr>
          <p:nvPr>
            <p:ph type="body" sz="quarter" idx="13"/>
            <p:custDataLst>
              <p:tags r:id="rId1"/>
            </p:custDataLst>
          </p:nvPr>
        </p:nvSpPr>
        <p:spPr>
          <a:xfrm>
            <a:off x="2929181" y="695930"/>
            <a:ext cx="8419314" cy="3664001"/>
          </a:xfrm>
        </p:spPr>
        <p:txBody>
          <a:bodyPr>
            <a:noAutofit/>
          </a:bodyPr>
          <a:lstStyle/>
          <a:p>
            <a:pPr rtl="0"/>
            <a:r>
              <a:rPr lang="fr" sz="3600" b="1" i="0" u="none" strike="noStrike">
                <a:highlight>
                  <a:srgbClr val="000000">
                    <a:alpha val="0"/>
                  </a:srgbClr>
                </a:highlight>
                <a:latin typeface="Calibri"/>
              </a:rPr>
              <a:t>Prochain module 3 : Réaliser le changement - stratégies et nouvelles approches de la médiation communautaire et de l'inclusion active  </a:t>
            </a:r>
          </a:p>
          <a:p>
            <a:endParaRPr lang="en-GB"/>
          </a:p>
        </p:txBody>
      </p:sp>
      <p:sp>
        <p:nvSpPr>
          <p:cNvPr id="4" name="TextBox 3">
            <a:extLst>
              <a:ext uri="{FF2B5EF4-FFF2-40B4-BE49-F238E27FC236}">
                <a16:creationId xmlns:a16="http://schemas.microsoft.com/office/drawing/2014/main" id="{AE45D16D-FEB1-48B9-A032-91474D2BFF85}"/>
              </a:ext>
            </a:extLst>
          </p:cNvPr>
          <p:cNvSpPr txBox="1"/>
          <p:nvPr>
            <p:custDataLst>
              <p:tags r:id="rId2"/>
            </p:custDataLst>
          </p:nvPr>
        </p:nvSpPr>
        <p:spPr>
          <a:xfrm>
            <a:off x="635431" y="3390435"/>
            <a:ext cx="10713063" cy="2308324"/>
          </a:xfrm>
          <a:prstGeom prst="rect">
            <a:avLst/>
          </a:prstGeom>
          <a:noFill/>
        </p:spPr>
        <p:txBody>
          <a:bodyPr wrap="square">
            <a:noAutofit/>
          </a:bodyPr>
          <a:lstStyle/>
          <a:p>
            <a:pPr algn="just" rtl="0"/>
            <a:r>
              <a:rPr lang="fr" sz="2400" b="0" i="0" u="none" strike="noStrike" dirty="0">
                <a:solidFill>
                  <a:srgbClr val="FFFFFF"/>
                </a:solidFill>
                <a:highlight>
                  <a:srgbClr val="000000">
                    <a:alpha val="0"/>
                  </a:srgbClr>
                </a:highlight>
                <a:latin typeface="Calibri"/>
                <a:ea typeface="Times New Roman"/>
              </a:rPr>
              <a:t>Montrer comment identifier et prioriser les problèmes de la communauté, et comment développer des étapes qui mènent à un changement positif. Obtenir le soutien d'autres personnes, collaborer et comprendre les obstacles que peuvent rencontrer les communautés et les institutions d'accueil sont autant d'éléments essentiels à la réussite. La théorie du changement peut être utilisée sous sa forme simplifiée comme un outil efficace pour définir les étapes du changement.</a:t>
            </a:r>
            <a:endParaRPr lang="en-GB"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479576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825E1AD-9DBA-464F-888B-CF8485F92704}"/>
              </a:ext>
            </a:extLst>
          </p:cNvPr>
          <p:cNvSpPr>
            <a:spLocks noGrp="1"/>
          </p:cNvSpPr>
          <p:nvPr>
            <p:ph type="body" sz="quarter" idx="13"/>
            <p:custDataLst>
              <p:tags r:id="rId1"/>
            </p:custDataLst>
          </p:nvPr>
        </p:nvSpPr>
        <p:spPr>
          <a:xfrm>
            <a:off x="366946" y="4897601"/>
            <a:ext cx="3455246" cy="936271"/>
          </a:xfrm>
        </p:spPr>
        <p:txBody>
          <a:bodyPr>
            <a:noAutofit/>
          </a:bodyPr>
          <a:lstStyle/>
          <a:p>
            <a:r>
              <a:rPr lang="en-US" dirty="0"/>
              <a:t>Merci!</a:t>
            </a:r>
          </a:p>
        </p:txBody>
      </p:sp>
      <p:sp>
        <p:nvSpPr>
          <p:cNvPr id="13" name="Text Placeholder 12">
            <a:extLst>
              <a:ext uri="{FF2B5EF4-FFF2-40B4-BE49-F238E27FC236}">
                <a16:creationId xmlns:a16="http://schemas.microsoft.com/office/drawing/2014/main" id="{FDA3B78E-5DA6-D146-8D6A-8259BB3F40C0}"/>
              </a:ext>
            </a:extLst>
          </p:cNvPr>
          <p:cNvSpPr>
            <a:spLocks noGrp="1"/>
          </p:cNvSpPr>
          <p:nvPr>
            <p:ph type="body" sz="quarter" idx="15"/>
            <p:custDataLst>
              <p:tags r:id="rId2"/>
            </p:custDataLst>
          </p:nvPr>
        </p:nvSpPr>
        <p:spPr>
          <a:xfrm>
            <a:off x="7862046" y="4986134"/>
            <a:ext cx="3352054" cy="323455"/>
          </a:xfrm>
        </p:spPr>
        <p:txBody>
          <a:bodyPr>
            <a:noAutofit/>
          </a:bodyPr>
          <a:lstStyle/>
          <a:p>
            <a:pPr rtl="0"/>
            <a:r>
              <a:rPr lang="fr" sz="1800" b="0" i="0" u="none" strike="noStrike" dirty="0">
                <a:solidFill>
                  <a:srgbClr val="F3A839"/>
                </a:solidFill>
                <a:highlight>
                  <a:srgbClr val="000000">
                    <a:alpha val="0"/>
                  </a:srgbClr>
                </a:highlight>
                <a:latin typeface="Calibri"/>
              </a:rPr>
              <a:t>Site Internet : </a:t>
            </a:r>
            <a:r>
              <a:rPr lang="fr" sz="1600" b="0" i="0" u="none" strike="noStrike" dirty="0">
                <a:highlight>
                  <a:srgbClr val="000000">
                    <a:alpha val="0"/>
                  </a:srgbClr>
                </a:highlight>
                <a:latin typeface="Calibri"/>
              </a:rPr>
              <a:t>www.mcmproject.eu</a:t>
            </a:r>
          </a:p>
        </p:txBody>
      </p:sp>
      <p:sp>
        <p:nvSpPr>
          <p:cNvPr id="15" name="Text Placeholder 14">
            <a:extLst>
              <a:ext uri="{FF2B5EF4-FFF2-40B4-BE49-F238E27FC236}">
                <a16:creationId xmlns:a16="http://schemas.microsoft.com/office/drawing/2014/main" id="{B92BBFE0-3495-FA43-BFFA-C2C4A2AD1481}"/>
              </a:ext>
            </a:extLst>
          </p:cNvPr>
          <p:cNvSpPr>
            <a:spLocks noGrp="1"/>
          </p:cNvSpPr>
          <p:nvPr>
            <p:ph type="body" sz="quarter" idx="17"/>
            <p:custDataLst>
              <p:tags r:id="rId3"/>
            </p:custDataLst>
          </p:nvPr>
        </p:nvSpPr>
        <p:spPr>
          <a:xfrm>
            <a:off x="7936992" y="5594954"/>
            <a:ext cx="3888062" cy="323455"/>
          </a:xfrm>
        </p:spPr>
        <p:txBody>
          <a:bodyPr>
            <a:noAutofit/>
          </a:bodyPr>
          <a:lstStyle/>
          <a:p>
            <a:pPr rtl="0"/>
            <a:r>
              <a:rPr lang="fr" sz="1800" b="0" i="0" u="none" strike="noStrike" dirty="0">
                <a:solidFill>
                  <a:srgbClr val="F3A839"/>
                </a:solidFill>
                <a:highlight>
                  <a:srgbClr val="000000">
                    <a:alpha val="0"/>
                  </a:srgbClr>
                </a:highlight>
                <a:latin typeface="Calibri"/>
              </a:rPr>
              <a:t>Facebook : </a:t>
            </a:r>
            <a:r>
              <a:rPr lang="fr" sz="1800" b="0" i="0" u="none" strike="noStrike" dirty="0">
                <a:highlight>
                  <a:srgbClr val="000000">
                    <a:alpha val="0"/>
                  </a:srgbClr>
                </a:highlight>
                <a:latin typeface="Calibri"/>
              </a:rPr>
              <a:t>@mcmproject</a:t>
            </a:r>
          </a:p>
          <a:p>
            <a:r>
              <a:rPr lang="en-US" sz="1800" dirty="0"/>
              <a:t> </a:t>
            </a:r>
          </a:p>
        </p:txBody>
      </p:sp>
    </p:spTree>
    <p:extLst>
      <p:ext uri="{BB962C8B-B14F-4D97-AF65-F5344CB8AC3E}">
        <p14:creationId xmlns:p14="http://schemas.microsoft.com/office/powerpoint/2010/main" val="32379273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4CD88C-1211-455D-A67C-8E9DBEFEEB76}"/>
              </a:ext>
            </a:extLst>
          </p:cNvPr>
          <p:cNvSpPr>
            <a:spLocks noGrp="1"/>
          </p:cNvSpPr>
          <p:nvPr>
            <p:ph type="body" sz="quarter" idx="14"/>
          </p:nvPr>
        </p:nvSpPr>
        <p:spPr>
          <a:xfrm>
            <a:off x="4552682" y="5219639"/>
            <a:ext cx="785328" cy="1056986"/>
          </a:xfrm>
        </p:spPr>
        <p:txBody>
          <a:bodyPr>
            <a:noAutofit/>
          </a:bodyPr>
          <a:lstStyle/>
          <a:p>
            <a:endParaRPr lang="en-US"/>
          </a:p>
        </p:txBody>
      </p:sp>
      <p:sp>
        <p:nvSpPr>
          <p:cNvPr id="3" name="Text Placeholder 2">
            <a:extLst>
              <a:ext uri="{FF2B5EF4-FFF2-40B4-BE49-F238E27FC236}">
                <a16:creationId xmlns:a16="http://schemas.microsoft.com/office/drawing/2014/main" id="{7B22FA28-5831-43E9-9060-43164A6329C5}"/>
              </a:ext>
            </a:extLst>
          </p:cNvPr>
          <p:cNvSpPr>
            <a:spLocks noGrp="1"/>
          </p:cNvSpPr>
          <p:nvPr>
            <p:ph type="body" sz="quarter" idx="13"/>
          </p:nvPr>
        </p:nvSpPr>
        <p:spPr/>
        <p:txBody>
          <a:bodyPr>
            <a:noAutofit/>
          </a:bodyPr>
          <a:lstStyle/>
          <a:p>
            <a:pPr rtl="0"/>
            <a:r>
              <a:rPr lang="fr" sz="3000" b="0" i="1" u="none" strike="noStrike">
                <a:highlight>
                  <a:srgbClr val="000000">
                    <a:alpha val="0"/>
                  </a:srgbClr>
                </a:highlight>
                <a:latin typeface="Calibri"/>
              </a:rPr>
              <a:t>L'écoute profonde est le type d'écoute qui permet de soulager la souffrance d'une autre personne. Vous pouvez l'appeler l'écoute compatissante. Vous l'écoutez dans un seul but : l'aider à vider son cœur. Il suffit d'écouter avec compassion et de l'aider à moins souffrir.</a:t>
            </a:r>
            <a:endParaRPr lang="hr-BA"/>
          </a:p>
          <a:p>
            <a:pPr rtl="0"/>
            <a:r>
              <a:rPr lang="fr" sz="3000" b="0" i="1" u="none" strike="noStrike">
                <a:highlight>
                  <a:srgbClr val="000000">
                    <a:alpha val="0"/>
                  </a:srgbClr>
                </a:highlight>
                <a:latin typeface="Calibri"/>
              </a:rPr>
              <a:t>- Nhat Hanh</a:t>
            </a:r>
          </a:p>
        </p:txBody>
      </p:sp>
      <p:sp>
        <p:nvSpPr>
          <p:cNvPr id="4" name="Text Placeholder 3">
            <a:extLst>
              <a:ext uri="{FF2B5EF4-FFF2-40B4-BE49-F238E27FC236}">
                <a16:creationId xmlns:a16="http://schemas.microsoft.com/office/drawing/2014/main" id="{C7B73D92-02C7-4F3A-B15B-68C2B3DE7575}"/>
              </a:ext>
            </a:extLst>
          </p:cNvPr>
          <p:cNvSpPr>
            <a:spLocks noGrp="1"/>
          </p:cNvSpPr>
          <p:nvPr>
            <p:ph type="body" sz="quarter" idx="15"/>
          </p:nvPr>
        </p:nvSpPr>
        <p:spPr>
          <a:xfrm>
            <a:off x="656207" y="464283"/>
            <a:ext cx="2613204" cy="1221666"/>
          </a:xfrm>
        </p:spPr>
        <p:txBody>
          <a:bodyPr>
            <a:noAutofit/>
          </a:bodyPr>
          <a:lstStyle/>
          <a:p>
            <a:endParaRPr lang="en-US"/>
          </a:p>
        </p:txBody>
      </p:sp>
      <p:pic>
        <p:nvPicPr>
          <p:cNvPr id="7" name="Picture Placeholder 6" descr="A person sitting on a couch&#10;&#10;Description automatically generated with low confidence">
            <a:extLst>
              <a:ext uri="{FF2B5EF4-FFF2-40B4-BE49-F238E27FC236}">
                <a16:creationId xmlns:a16="http://schemas.microsoft.com/office/drawing/2014/main" id="{6A8F4C22-7FB2-44F9-92A1-70D64DD781B7}"/>
              </a:ext>
            </a:extLst>
          </p:cNvPr>
          <p:cNvPicPr>
            <a:picLocks noGrp="1" noChangeAspect="1"/>
          </p:cNvPicPr>
          <p:nvPr>
            <p:ph type="pic" sz="quarter" idx="19"/>
          </p:nvPr>
        </p:nvPicPr>
        <p:blipFill>
          <a:blip r:embed="rId2">
            <a:extLst>
              <a:ext uri="{28A0092B-C50C-407E-A947-70E740481C1C}">
                <a14:useLocalDpi xmlns:a14="http://schemas.microsoft.com/office/drawing/2010/main"/>
              </a:ext>
            </a:extLst>
          </a:blip>
          <a:stretch>
            <a:fillRect/>
          </a:stretch>
        </p:blipFill>
        <p:spPr>
          <a:xfrm>
            <a:off x="5703134" y="-1"/>
            <a:ext cx="5689601" cy="6858001"/>
          </a:xfrm>
        </p:spPr>
      </p:pic>
    </p:spTree>
    <p:extLst>
      <p:ext uri="{BB962C8B-B14F-4D97-AF65-F5344CB8AC3E}">
        <p14:creationId xmlns:p14="http://schemas.microsoft.com/office/powerpoint/2010/main" val="18141762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FAB202-ABB7-412E-B1C6-83B6C0F9BF17}"/>
              </a:ext>
            </a:extLst>
          </p:cNvPr>
          <p:cNvSpPr>
            <a:spLocks noGrp="1"/>
          </p:cNvSpPr>
          <p:nvPr>
            <p:ph type="body" sz="quarter" idx="15"/>
          </p:nvPr>
        </p:nvSpPr>
        <p:spPr>
          <a:xfrm>
            <a:off x="571313" y="567635"/>
            <a:ext cx="10978262" cy="1083096"/>
          </a:xfrm>
        </p:spPr>
        <p:txBody>
          <a:bodyPr>
            <a:noAutofit/>
          </a:bodyPr>
          <a:lstStyle/>
          <a:p>
            <a:pPr rtl="0"/>
            <a:r>
              <a:rPr lang="fr" sz="3200" b="1" i="0" u="none" strike="noStrike">
                <a:highlight>
                  <a:srgbClr val="000000">
                    <a:alpha val="0"/>
                  </a:srgbClr>
                </a:highlight>
                <a:latin typeface="Calibri"/>
              </a:rPr>
              <a:t>Faire preuve d'empathie envers toutes les parties à la médiation</a:t>
            </a:r>
          </a:p>
          <a:p>
            <a:endParaRPr lang="hr-BA" sz="3200"/>
          </a:p>
          <a:p>
            <a:pPr algn="ctr" rtl="0"/>
            <a:r>
              <a:rPr lang="fr" sz="3200" b="0" i="0" u="none" strike="noStrike">
                <a:highlight>
                  <a:srgbClr val="000000">
                    <a:alpha val="0"/>
                  </a:srgbClr>
                </a:highlight>
                <a:latin typeface="Calibri"/>
              </a:rPr>
              <a:t>Essayez d'imaginer et de répondre aux questions suivantes</a:t>
            </a:r>
            <a:endParaRPr lang="en-US" sz="3200" b="0"/>
          </a:p>
        </p:txBody>
      </p:sp>
      <p:sp>
        <p:nvSpPr>
          <p:cNvPr id="3" name="Text Placeholder 2">
            <a:extLst>
              <a:ext uri="{FF2B5EF4-FFF2-40B4-BE49-F238E27FC236}">
                <a16:creationId xmlns:a16="http://schemas.microsoft.com/office/drawing/2014/main" id="{D17F69B7-BB12-4032-9142-FCD05851941D}"/>
              </a:ext>
            </a:extLst>
          </p:cNvPr>
          <p:cNvSpPr>
            <a:spLocks noGrp="1"/>
          </p:cNvSpPr>
          <p:nvPr>
            <p:ph type="body" sz="quarter" idx="16"/>
          </p:nvPr>
        </p:nvSpPr>
        <p:spPr>
          <a:xfrm>
            <a:off x="714188" y="2990850"/>
            <a:ext cx="10601512" cy="3005806"/>
          </a:xfrm>
        </p:spPr>
        <p:txBody>
          <a:bodyPr>
            <a:noAutofit/>
          </a:bodyPr>
          <a:lstStyle/>
          <a:p>
            <a:pPr rtl="0"/>
            <a:r>
              <a:rPr lang="fr" sz="2800" b="0" i="0" u="none" strike="noStrike">
                <a:solidFill>
                  <a:srgbClr val="A6377D"/>
                </a:solidFill>
                <a:highlight>
                  <a:srgbClr val="000000">
                    <a:alpha val="0"/>
                  </a:srgbClr>
                </a:highlight>
                <a:latin typeface="Calibri"/>
              </a:rPr>
              <a:t>Membres des nouvelles communautés</a:t>
            </a:r>
          </a:p>
          <a:p>
            <a:pPr marL="342900" indent="-342900" rtl="0">
              <a:buFontTx/>
              <a:buChar char="-"/>
            </a:pPr>
            <a:r>
              <a:rPr lang="fr" sz="2400" b="0" i="0" u="none" strike="noStrike">
                <a:highlight>
                  <a:srgbClr val="000000">
                    <a:alpha val="0"/>
                  </a:srgbClr>
                </a:highlight>
                <a:latin typeface="Calibri"/>
              </a:rPr>
              <a:t>Quelles sont leurs circonstances ?</a:t>
            </a:r>
          </a:p>
          <a:p>
            <a:pPr marL="342900" indent="-342900" rtl="0">
              <a:buFontTx/>
              <a:buChar char="-"/>
            </a:pPr>
            <a:r>
              <a:rPr lang="fr" sz="2400" b="0" i="0" u="none" strike="noStrike">
                <a:highlight>
                  <a:srgbClr val="000000">
                    <a:alpha val="0"/>
                  </a:srgbClr>
                </a:highlight>
                <a:latin typeface="Calibri"/>
              </a:rPr>
              <a:t>Essayez de comprendre pourquoi ils sont venus dans cette nouvelle communauté. Comment cela est-il arrivé ?</a:t>
            </a:r>
          </a:p>
          <a:p>
            <a:pPr marL="342900" indent="-342900" rtl="0">
              <a:buFontTx/>
              <a:buChar char="-"/>
            </a:pPr>
            <a:r>
              <a:rPr lang="fr" sz="2400" b="0" i="0" u="none" strike="noStrike">
                <a:highlight>
                  <a:srgbClr val="000000">
                    <a:alpha val="0"/>
                  </a:srgbClr>
                </a:highlight>
                <a:latin typeface="Calibri"/>
              </a:rPr>
              <a:t>Que pensez-vous - comment se sont-ils sentis à différentes étapes de leur processus ?</a:t>
            </a:r>
          </a:p>
          <a:p>
            <a:pPr marL="342900" indent="-342900" rtl="0">
              <a:buFontTx/>
              <a:buChar char="-"/>
            </a:pPr>
            <a:r>
              <a:rPr lang="fr" sz="2400" b="0" i="0" u="none" strike="noStrike">
                <a:highlight>
                  <a:srgbClr val="000000">
                    <a:alpha val="0"/>
                  </a:srgbClr>
                </a:highlight>
                <a:latin typeface="Calibri"/>
              </a:rPr>
              <a:t>Comment vous sentiriez-vous ?</a:t>
            </a:r>
            <a:endParaRPr lang="en-US"/>
          </a:p>
        </p:txBody>
      </p:sp>
      <p:pic>
        <p:nvPicPr>
          <p:cNvPr id="5" name="Graphic 4" descr="Group brainstorm outline">
            <a:extLst>
              <a:ext uri="{FF2B5EF4-FFF2-40B4-BE49-F238E27FC236}">
                <a16:creationId xmlns:a16="http://schemas.microsoft.com/office/drawing/2014/main" id="{2D66FA82-2632-46AF-B5D3-2CC450ADC6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4325" y="241807"/>
            <a:ext cx="1567865" cy="1567865"/>
          </a:xfrm>
          <a:prstGeom prst="rect">
            <a:avLst/>
          </a:prstGeom>
        </p:spPr>
      </p:pic>
    </p:spTree>
    <p:extLst>
      <p:ext uri="{BB962C8B-B14F-4D97-AF65-F5344CB8AC3E}">
        <p14:creationId xmlns:p14="http://schemas.microsoft.com/office/powerpoint/2010/main" val="187817464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ags/tag10.xml><?xml version="1.0" encoding="utf-8"?>
<p:tagLst xmlns:a="http://schemas.openxmlformats.org/drawingml/2006/main" xmlns:r="http://schemas.openxmlformats.org/officeDocument/2006/relationships" xmlns:p="http://schemas.openxmlformats.org/presentationml/2006/main">
  <p:tag name="AS_UNIQUEID" val="6"/>
</p:tagLst>
</file>

<file path=ppt/tags/tag100.xml><?xml version="1.0" encoding="utf-8"?>
<p:tagLst xmlns:a="http://schemas.openxmlformats.org/drawingml/2006/main" xmlns:r="http://schemas.openxmlformats.org/officeDocument/2006/relationships" xmlns:p="http://schemas.openxmlformats.org/presentationml/2006/main">
  <p:tag name="AS_UNIQUEID" val="112"/>
</p:tagLst>
</file>

<file path=ppt/tags/tag101.xml><?xml version="1.0" encoding="utf-8"?>
<p:tagLst xmlns:a="http://schemas.openxmlformats.org/drawingml/2006/main" xmlns:r="http://schemas.openxmlformats.org/officeDocument/2006/relationships" xmlns:p="http://schemas.openxmlformats.org/presentationml/2006/main">
  <p:tag name="AS_UNIQUEID" val="113"/>
</p:tagLst>
</file>

<file path=ppt/tags/tag102.xml><?xml version="1.0" encoding="utf-8"?>
<p:tagLst xmlns:a="http://schemas.openxmlformats.org/drawingml/2006/main" xmlns:r="http://schemas.openxmlformats.org/officeDocument/2006/relationships" xmlns:p="http://schemas.openxmlformats.org/presentationml/2006/main">
  <p:tag name="AS_UNIQUEID" val="114"/>
</p:tagLst>
</file>

<file path=ppt/tags/tag103.xml><?xml version="1.0" encoding="utf-8"?>
<p:tagLst xmlns:a="http://schemas.openxmlformats.org/drawingml/2006/main" xmlns:r="http://schemas.openxmlformats.org/officeDocument/2006/relationships" xmlns:p="http://schemas.openxmlformats.org/presentationml/2006/main">
  <p:tag name="AS_UNIQUEID" val="115"/>
</p:tagLst>
</file>

<file path=ppt/tags/tag104.xml><?xml version="1.0" encoding="utf-8"?>
<p:tagLst xmlns:a="http://schemas.openxmlformats.org/drawingml/2006/main" xmlns:r="http://schemas.openxmlformats.org/officeDocument/2006/relationships" xmlns:p="http://schemas.openxmlformats.org/presentationml/2006/main">
  <p:tag name="AS_UNIQUEID" val="116"/>
</p:tagLst>
</file>

<file path=ppt/tags/tag105.xml><?xml version="1.0" encoding="utf-8"?>
<p:tagLst xmlns:a="http://schemas.openxmlformats.org/drawingml/2006/main" xmlns:r="http://schemas.openxmlformats.org/officeDocument/2006/relationships" xmlns:p="http://schemas.openxmlformats.org/presentationml/2006/main">
  <p:tag name="AS_UNIQUEID" val="117"/>
</p:tagLst>
</file>

<file path=ppt/tags/tag106.xml><?xml version="1.0" encoding="utf-8"?>
<p:tagLst xmlns:a="http://schemas.openxmlformats.org/drawingml/2006/main" xmlns:r="http://schemas.openxmlformats.org/officeDocument/2006/relationships" xmlns:p="http://schemas.openxmlformats.org/presentationml/2006/main">
  <p:tag name="AS_UNIQUEID" val="118"/>
</p:tagLst>
</file>

<file path=ppt/tags/tag107.xml><?xml version="1.0" encoding="utf-8"?>
<p:tagLst xmlns:a="http://schemas.openxmlformats.org/drawingml/2006/main" xmlns:r="http://schemas.openxmlformats.org/officeDocument/2006/relationships" xmlns:p="http://schemas.openxmlformats.org/presentationml/2006/main">
  <p:tag name="AS_UNIQUEID" val="119"/>
</p:tagLst>
</file>

<file path=ppt/tags/tag108.xml><?xml version="1.0" encoding="utf-8"?>
<p:tagLst xmlns:a="http://schemas.openxmlformats.org/drawingml/2006/main" xmlns:r="http://schemas.openxmlformats.org/officeDocument/2006/relationships" xmlns:p="http://schemas.openxmlformats.org/presentationml/2006/main">
  <p:tag name="AS_UNIQUEID" val="120"/>
</p:tagLst>
</file>

<file path=ppt/tags/tag109.xml><?xml version="1.0" encoding="utf-8"?>
<p:tagLst xmlns:a="http://schemas.openxmlformats.org/drawingml/2006/main" xmlns:r="http://schemas.openxmlformats.org/officeDocument/2006/relationships" xmlns:p="http://schemas.openxmlformats.org/presentationml/2006/main">
  <p:tag name="AS_UNIQUEID" val="121"/>
</p:tagLst>
</file>

<file path=ppt/tags/tag11.xml><?xml version="1.0" encoding="utf-8"?>
<p:tagLst xmlns:a="http://schemas.openxmlformats.org/drawingml/2006/main" xmlns:r="http://schemas.openxmlformats.org/officeDocument/2006/relationships" xmlns:p="http://schemas.openxmlformats.org/presentationml/2006/main">
  <p:tag name="AS_UNIQUEID" val="7"/>
</p:tagLst>
</file>

<file path=ppt/tags/tag110.xml><?xml version="1.0" encoding="utf-8"?>
<p:tagLst xmlns:a="http://schemas.openxmlformats.org/drawingml/2006/main" xmlns:r="http://schemas.openxmlformats.org/officeDocument/2006/relationships" xmlns:p="http://schemas.openxmlformats.org/presentationml/2006/main">
  <p:tag name="AS_UNIQUEID" val="123"/>
</p:tagLst>
</file>

<file path=ppt/tags/tag111.xml><?xml version="1.0" encoding="utf-8"?>
<p:tagLst xmlns:a="http://schemas.openxmlformats.org/drawingml/2006/main" xmlns:r="http://schemas.openxmlformats.org/officeDocument/2006/relationships" xmlns:p="http://schemas.openxmlformats.org/presentationml/2006/main">
  <p:tag name="AS_UNIQUEID" val="124"/>
</p:tagLst>
</file>

<file path=ppt/tags/tag112.xml><?xml version="1.0" encoding="utf-8"?>
<p:tagLst xmlns:a="http://schemas.openxmlformats.org/drawingml/2006/main" xmlns:r="http://schemas.openxmlformats.org/officeDocument/2006/relationships" xmlns:p="http://schemas.openxmlformats.org/presentationml/2006/main">
  <p:tag name="AS_UNIQUEID" val="125"/>
</p:tagLst>
</file>

<file path=ppt/tags/tag113.xml><?xml version="1.0" encoding="utf-8"?>
<p:tagLst xmlns:a="http://schemas.openxmlformats.org/drawingml/2006/main" xmlns:r="http://schemas.openxmlformats.org/officeDocument/2006/relationships" xmlns:p="http://schemas.openxmlformats.org/presentationml/2006/main">
  <p:tag name="AS_UNIQUEID" val="132"/>
</p:tagLst>
</file>

<file path=ppt/tags/tag114.xml><?xml version="1.0" encoding="utf-8"?>
<p:tagLst xmlns:a="http://schemas.openxmlformats.org/drawingml/2006/main" xmlns:r="http://schemas.openxmlformats.org/officeDocument/2006/relationships" xmlns:p="http://schemas.openxmlformats.org/presentationml/2006/main">
  <p:tag name="AS_UNIQUEID" val="133"/>
</p:tagLst>
</file>

<file path=ppt/tags/tag115.xml><?xml version="1.0" encoding="utf-8"?>
<p:tagLst xmlns:a="http://schemas.openxmlformats.org/drawingml/2006/main" xmlns:r="http://schemas.openxmlformats.org/officeDocument/2006/relationships" xmlns:p="http://schemas.openxmlformats.org/presentationml/2006/main">
  <p:tag name="AS_UNIQUEID" val="126"/>
</p:tagLst>
</file>

<file path=ppt/tags/tag116.xml><?xml version="1.0" encoding="utf-8"?>
<p:tagLst xmlns:a="http://schemas.openxmlformats.org/drawingml/2006/main" xmlns:r="http://schemas.openxmlformats.org/officeDocument/2006/relationships" xmlns:p="http://schemas.openxmlformats.org/presentationml/2006/main">
  <p:tag name="AS_UNIQUEID" val="127"/>
</p:tagLst>
</file>

<file path=ppt/tags/tag117.xml><?xml version="1.0" encoding="utf-8"?>
<p:tagLst xmlns:a="http://schemas.openxmlformats.org/drawingml/2006/main" xmlns:r="http://schemas.openxmlformats.org/officeDocument/2006/relationships" xmlns:p="http://schemas.openxmlformats.org/presentationml/2006/main">
  <p:tag name="AS_UNIQUEID" val="128"/>
</p:tagLst>
</file>

<file path=ppt/tags/tag118.xml><?xml version="1.0" encoding="utf-8"?>
<p:tagLst xmlns:a="http://schemas.openxmlformats.org/drawingml/2006/main" xmlns:r="http://schemas.openxmlformats.org/officeDocument/2006/relationships" xmlns:p="http://schemas.openxmlformats.org/presentationml/2006/main">
  <p:tag name="AS_UNIQUEID" val="129"/>
</p:tagLst>
</file>

<file path=ppt/tags/tag119.xml><?xml version="1.0" encoding="utf-8"?>
<p:tagLst xmlns:a="http://schemas.openxmlformats.org/drawingml/2006/main" xmlns:r="http://schemas.openxmlformats.org/officeDocument/2006/relationships" xmlns:p="http://schemas.openxmlformats.org/presentationml/2006/main">
  <p:tag name="AS_UNIQUEID" val="130"/>
</p:tagLst>
</file>

<file path=ppt/tags/tag12.xml><?xml version="1.0" encoding="utf-8"?>
<p:tagLst xmlns:a="http://schemas.openxmlformats.org/drawingml/2006/main" xmlns:r="http://schemas.openxmlformats.org/officeDocument/2006/relationships" xmlns:p="http://schemas.openxmlformats.org/presentationml/2006/main">
  <p:tag name="AS_UNIQUEID" val="8"/>
</p:tagLst>
</file>

<file path=ppt/tags/tag120.xml><?xml version="1.0" encoding="utf-8"?>
<p:tagLst xmlns:a="http://schemas.openxmlformats.org/drawingml/2006/main" xmlns:r="http://schemas.openxmlformats.org/officeDocument/2006/relationships" xmlns:p="http://schemas.openxmlformats.org/presentationml/2006/main">
  <p:tag name="AS_UNIQUEID" val="131"/>
</p:tagLst>
</file>

<file path=ppt/tags/tag121.xml><?xml version="1.0" encoding="utf-8"?>
<p:tagLst xmlns:a="http://schemas.openxmlformats.org/drawingml/2006/main" xmlns:r="http://schemas.openxmlformats.org/officeDocument/2006/relationships" xmlns:p="http://schemas.openxmlformats.org/presentationml/2006/main">
  <p:tag name="AS_UNIQUEID" val="135"/>
</p:tagLst>
</file>

<file path=ppt/tags/tag122.xml><?xml version="1.0" encoding="utf-8"?>
<p:tagLst xmlns:a="http://schemas.openxmlformats.org/drawingml/2006/main" xmlns:r="http://schemas.openxmlformats.org/officeDocument/2006/relationships" xmlns:p="http://schemas.openxmlformats.org/presentationml/2006/main">
  <p:tag name="AS_UNIQUEID" val="136"/>
</p:tagLst>
</file>

<file path=ppt/tags/tag123.xml><?xml version="1.0" encoding="utf-8"?>
<p:tagLst xmlns:a="http://schemas.openxmlformats.org/drawingml/2006/main" xmlns:r="http://schemas.openxmlformats.org/officeDocument/2006/relationships" xmlns:p="http://schemas.openxmlformats.org/presentationml/2006/main">
  <p:tag name="AS_UNIQUEID" val="137"/>
</p:tagLst>
</file>

<file path=ppt/tags/tag124.xml><?xml version="1.0" encoding="utf-8"?>
<p:tagLst xmlns:a="http://schemas.openxmlformats.org/drawingml/2006/main" xmlns:r="http://schemas.openxmlformats.org/officeDocument/2006/relationships" xmlns:p="http://schemas.openxmlformats.org/presentationml/2006/main">
  <p:tag name="AS_UNIQUEID" val="138"/>
</p:tagLst>
</file>

<file path=ppt/tags/tag125.xml><?xml version="1.0" encoding="utf-8"?>
<p:tagLst xmlns:a="http://schemas.openxmlformats.org/drawingml/2006/main" xmlns:r="http://schemas.openxmlformats.org/officeDocument/2006/relationships" xmlns:p="http://schemas.openxmlformats.org/presentationml/2006/main">
  <p:tag name="AS_UNIQUEID" val="139"/>
</p:tagLst>
</file>

<file path=ppt/tags/tag126.xml><?xml version="1.0" encoding="utf-8"?>
<p:tagLst xmlns:a="http://schemas.openxmlformats.org/drawingml/2006/main" xmlns:r="http://schemas.openxmlformats.org/officeDocument/2006/relationships" xmlns:p="http://schemas.openxmlformats.org/presentationml/2006/main">
  <p:tag name="AS_UNIQUEID" val="140"/>
</p:tagLst>
</file>

<file path=ppt/tags/tag127.xml><?xml version="1.0" encoding="utf-8"?>
<p:tagLst xmlns:a="http://schemas.openxmlformats.org/drawingml/2006/main" xmlns:r="http://schemas.openxmlformats.org/officeDocument/2006/relationships" xmlns:p="http://schemas.openxmlformats.org/presentationml/2006/main">
  <p:tag name="AS_UNIQUEID" val="141"/>
</p:tagLst>
</file>

<file path=ppt/tags/tag128.xml><?xml version="1.0" encoding="utf-8"?>
<p:tagLst xmlns:a="http://schemas.openxmlformats.org/drawingml/2006/main" xmlns:r="http://schemas.openxmlformats.org/officeDocument/2006/relationships" xmlns:p="http://schemas.openxmlformats.org/presentationml/2006/main">
  <p:tag name="AS_UNIQUEID" val="142"/>
</p:tagLst>
</file>

<file path=ppt/tags/tag129.xml><?xml version="1.0" encoding="utf-8"?>
<p:tagLst xmlns:a="http://schemas.openxmlformats.org/drawingml/2006/main" xmlns:r="http://schemas.openxmlformats.org/officeDocument/2006/relationships" xmlns:p="http://schemas.openxmlformats.org/presentationml/2006/main">
  <p:tag name="AS_UNIQUEID" val="143"/>
</p:tagLst>
</file>

<file path=ppt/tags/tag13.xml><?xml version="1.0" encoding="utf-8"?>
<p:tagLst xmlns:a="http://schemas.openxmlformats.org/drawingml/2006/main" xmlns:r="http://schemas.openxmlformats.org/officeDocument/2006/relationships" xmlns:p="http://schemas.openxmlformats.org/presentationml/2006/main">
  <p:tag name="AS_UNIQUEID" val="9"/>
</p:tagLst>
</file>

<file path=ppt/tags/tag130.xml><?xml version="1.0" encoding="utf-8"?>
<p:tagLst xmlns:a="http://schemas.openxmlformats.org/drawingml/2006/main" xmlns:r="http://schemas.openxmlformats.org/officeDocument/2006/relationships" xmlns:p="http://schemas.openxmlformats.org/presentationml/2006/main">
  <p:tag name="AS_UNIQUEID" val="144"/>
</p:tagLst>
</file>

<file path=ppt/tags/tag131.xml><?xml version="1.0" encoding="utf-8"?>
<p:tagLst xmlns:a="http://schemas.openxmlformats.org/drawingml/2006/main" xmlns:r="http://schemas.openxmlformats.org/officeDocument/2006/relationships" xmlns:p="http://schemas.openxmlformats.org/presentationml/2006/main">
  <p:tag name="AS_UNIQUEID" val="146"/>
</p:tagLst>
</file>

<file path=ppt/tags/tag132.xml><?xml version="1.0" encoding="utf-8"?>
<p:tagLst xmlns:a="http://schemas.openxmlformats.org/drawingml/2006/main" xmlns:r="http://schemas.openxmlformats.org/officeDocument/2006/relationships" xmlns:p="http://schemas.openxmlformats.org/presentationml/2006/main">
  <p:tag name="AS_UNIQUEID" val="147"/>
</p:tagLst>
</file>

<file path=ppt/tags/tag133.xml><?xml version="1.0" encoding="utf-8"?>
<p:tagLst xmlns:a="http://schemas.openxmlformats.org/drawingml/2006/main" xmlns:r="http://schemas.openxmlformats.org/officeDocument/2006/relationships" xmlns:p="http://schemas.openxmlformats.org/presentationml/2006/main">
  <p:tag name="AS_UNIQUEID" val="149"/>
</p:tagLst>
</file>

<file path=ppt/tags/tag134.xml><?xml version="1.0" encoding="utf-8"?>
<p:tagLst xmlns:a="http://schemas.openxmlformats.org/drawingml/2006/main" xmlns:r="http://schemas.openxmlformats.org/officeDocument/2006/relationships" xmlns:p="http://schemas.openxmlformats.org/presentationml/2006/main">
  <p:tag name="AS_UNIQUEID" val="150"/>
</p:tagLst>
</file>

<file path=ppt/tags/tag135.xml><?xml version="1.0" encoding="utf-8"?>
<p:tagLst xmlns:a="http://schemas.openxmlformats.org/drawingml/2006/main" xmlns:r="http://schemas.openxmlformats.org/officeDocument/2006/relationships" xmlns:p="http://schemas.openxmlformats.org/presentationml/2006/main">
  <p:tag name="AS_UNIQUEID" val="151"/>
</p:tagLst>
</file>

<file path=ppt/tags/tag136.xml><?xml version="1.0" encoding="utf-8"?>
<p:tagLst xmlns:a="http://schemas.openxmlformats.org/drawingml/2006/main" xmlns:r="http://schemas.openxmlformats.org/officeDocument/2006/relationships" xmlns:p="http://schemas.openxmlformats.org/presentationml/2006/main">
  <p:tag name="AS_UNIQUEID" val="156"/>
</p:tagLst>
</file>

<file path=ppt/tags/tag137.xml><?xml version="1.0" encoding="utf-8"?>
<p:tagLst xmlns:a="http://schemas.openxmlformats.org/drawingml/2006/main" xmlns:r="http://schemas.openxmlformats.org/officeDocument/2006/relationships" xmlns:p="http://schemas.openxmlformats.org/presentationml/2006/main">
  <p:tag name="AS_UNIQUEID" val="161"/>
</p:tagLst>
</file>

<file path=ppt/tags/tag138.xml><?xml version="1.0" encoding="utf-8"?>
<p:tagLst xmlns:a="http://schemas.openxmlformats.org/drawingml/2006/main" xmlns:r="http://schemas.openxmlformats.org/officeDocument/2006/relationships" xmlns:p="http://schemas.openxmlformats.org/presentationml/2006/main">
  <p:tag name="AS_UNIQUEID" val="157"/>
</p:tagLst>
</file>

<file path=ppt/tags/tag139.xml><?xml version="1.0" encoding="utf-8"?>
<p:tagLst xmlns:a="http://schemas.openxmlformats.org/drawingml/2006/main" xmlns:r="http://schemas.openxmlformats.org/officeDocument/2006/relationships" xmlns:p="http://schemas.openxmlformats.org/presentationml/2006/main">
  <p:tag name="AS_UNIQUEID" val="158"/>
</p:tagLst>
</file>

<file path=ppt/tags/tag14.xml><?xml version="1.0" encoding="utf-8"?>
<p:tagLst xmlns:a="http://schemas.openxmlformats.org/drawingml/2006/main" xmlns:r="http://schemas.openxmlformats.org/officeDocument/2006/relationships" xmlns:p="http://schemas.openxmlformats.org/presentationml/2006/main">
  <p:tag name="AS_UNIQUEID" val="10"/>
</p:tagLst>
</file>

<file path=ppt/tags/tag140.xml><?xml version="1.0" encoding="utf-8"?>
<p:tagLst xmlns:a="http://schemas.openxmlformats.org/drawingml/2006/main" xmlns:r="http://schemas.openxmlformats.org/officeDocument/2006/relationships" xmlns:p="http://schemas.openxmlformats.org/presentationml/2006/main">
  <p:tag name="AS_UNIQUEID" val="159"/>
</p:tagLst>
</file>

<file path=ppt/tags/tag141.xml><?xml version="1.0" encoding="utf-8"?>
<p:tagLst xmlns:a="http://schemas.openxmlformats.org/drawingml/2006/main" xmlns:r="http://schemas.openxmlformats.org/officeDocument/2006/relationships" xmlns:p="http://schemas.openxmlformats.org/presentationml/2006/main">
  <p:tag name="AS_UNIQUEID" val="160"/>
</p:tagLst>
</file>

<file path=ppt/tags/tag142.xml><?xml version="1.0" encoding="utf-8"?>
<p:tagLst xmlns:a="http://schemas.openxmlformats.org/drawingml/2006/main" xmlns:r="http://schemas.openxmlformats.org/officeDocument/2006/relationships" xmlns:p="http://schemas.openxmlformats.org/presentationml/2006/main">
  <p:tag name="AS_UNIQUEID" val="152"/>
</p:tagLst>
</file>

<file path=ppt/tags/tag143.xml><?xml version="1.0" encoding="utf-8"?>
<p:tagLst xmlns:a="http://schemas.openxmlformats.org/drawingml/2006/main" xmlns:r="http://schemas.openxmlformats.org/officeDocument/2006/relationships" xmlns:p="http://schemas.openxmlformats.org/presentationml/2006/main">
  <p:tag name="AS_UNIQUEID" val="153"/>
</p:tagLst>
</file>

<file path=ppt/tags/tag144.xml><?xml version="1.0" encoding="utf-8"?>
<p:tagLst xmlns:a="http://schemas.openxmlformats.org/drawingml/2006/main" xmlns:r="http://schemas.openxmlformats.org/officeDocument/2006/relationships" xmlns:p="http://schemas.openxmlformats.org/presentationml/2006/main">
  <p:tag name="AS_UNIQUEID" val="154"/>
</p:tagLst>
</file>

<file path=ppt/tags/tag145.xml><?xml version="1.0" encoding="utf-8"?>
<p:tagLst xmlns:a="http://schemas.openxmlformats.org/drawingml/2006/main" xmlns:r="http://schemas.openxmlformats.org/officeDocument/2006/relationships" xmlns:p="http://schemas.openxmlformats.org/presentationml/2006/main">
  <p:tag name="AS_UNIQUEID" val="155"/>
</p:tagLst>
</file>

<file path=ppt/tags/tag146.xml><?xml version="1.0" encoding="utf-8"?>
<p:tagLst xmlns:a="http://schemas.openxmlformats.org/drawingml/2006/main" xmlns:r="http://schemas.openxmlformats.org/officeDocument/2006/relationships" xmlns:p="http://schemas.openxmlformats.org/presentationml/2006/main">
  <p:tag name="AS_UNIQUEID" val="163"/>
</p:tagLst>
</file>

<file path=ppt/tags/tag147.xml><?xml version="1.0" encoding="utf-8"?>
<p:tagLst xmlns:a="http://schemas.openxmlformats.org/drawingml/2006/main" xmlns:r="http://schemas.openxmlformats.org/officeDocument/2006/relationships" xmlns:p="http://schemas.openxmlformats.org/presentationml/2006/main">
  <p:tag name="AS_UNIQUEID" val="164"/>
</p:tagLst>
</file>

<file path=ppt/tags/tag148.xml><?xml version="1.0" encoding="utf-8"?>
<p:tagLst xmlns:a="http://schemas.openxmlformats.org/drawingml/2006/main" xmlns:r="http://schemas.openxmlformats.org/officeDocument/2006/relationships" xmlns:p="http://schemas.openxmlformats.org/presentationml/2006/main">
  <p:tag name="AS_UNIQUEID" val="165"/>
</p:tagLst>
</file>

<file path=ppt/tags/tag149.xml><?xml version="1.0" encoding="utf-8"?>
<p:tagLst xmlns:a="http://schemas.openxmlformats.org/drawingml/2006/main" xmlns:r="http://schemas.openxmlformats.org/officeDocument/2006/relationships" xmlns:p="http://schemas.openxmlformats.org/presentationml/2006/main">
  <p:tag name="AS_UNIQUEID" val="167"/>
</p:tagLst>
</file>

<file path=ppt/tags/tag15.xml><?xml version="1.0" encoding="utf-8"?>
<p:tagLst xmlns:a="http://schemas.openxmlformats.org/drawingml/2006/main" xmlns:r="http://schemas.openxmlformats.org/officeDocument/2006/relationships" xmlns:p="http://schemas.openxmlformats.org/presentationml/2006/main">
  <p:tag name="AS_UNIQUEID" val="16"/>
</p:tagLst>
</file>

<file path=ppt/tags/tag150.xml><?xml version="1.0" encoding="utf-8"?>
<p:tagLst xmlns:a="http://schemas.openxmlformats.org/drawingml/2006/main" xmlns:r="http://schemas.openxmlformats.org/officeDocument/2006/relationships" xmlns:p="http://schemas.openxmlformats.org/presentationml/2006/main">
  <p:tag name="AS_UNIQUEID" val="168"/>
</p:tagLst>
</file>

<file path=ppt/tags/tag151.xml><?xml version="1.0" encoding="utf-8"?>
<p:tagLst xmlns:a="http://schemas.openxmlformats.org/drawingml/2006/main" xmlns:r="http://schemas.openxmlformats.org/officeDocument/2006/relationships" xmlns:p="http://schemas.openxmlformats.org/presentationml/2006/main">
  <p:tag name="AS_UNIQUEID" val="169"/>
</p:tagLst>
</file>

<file path=ppt/tags/tag152.xml><?xml version="1.0" encoding="utf-8"?>
<p:tagLst xmlns:a="http://schemas.openxmlformats.org/drawingml/2006/main" xmlns:r="http://schemas.openxmlformats.org/officeDocument/2006/relationships" xmlns:p="http://schemas.openxmlformats.org/presentationml/2006/main">
  <p:tag name="AS_UNIQUEID" val="171"/>
</p:tagLst>
</file>

<file path=ppt/tags/tag153.xml><?xml version="1.0" encoding="utf-8"?>
<p:tagLst xmlns:a="http://schemas.openxmlformats.org/drawingml/2006/main" xmlns:r="http://schemas.openxmlformats.org/officeDocument/2006/relationships" xmlns:p="http://schemas.openxmlformats.org/presentationml/2006/main">
  <p:tag name="AS_UNIQUEID" val="172"/>
</p:tagLst>
</file>

<file path=ppt/tags/tag154.xml><?xml version="1.0" encoding="utf-8"?>
<p:tagLst xmlns:a="http://schemas.openxmlformats.org/drawingml/2006/main" xmlns:r="http://schemas.openxmlformats.org/officeDocument/2006/relationships" xmlns:p="http://schemas.openxmlformats.org/presentationml/2006/main">
  <p:tag name="AS_UNIQUEID" val="173"/>
</p:tagLst>
</file>

<file path=ppt/tags/tag155.xml><?xml version="1.0" encoding="utf-8"?>
<p:tagLst xmlns:a="http://schemas.openxmlformats.org/drawingml/2006/main" xmlns:r="http://schemas.openxmlformats.org/officeDocument/2006/relationships" xmlns:p="http://schemas.openxmlformats.org/presentationml/2006/main">
  <p:tag name="AS_UNIQUEID" val="175"/>
</p:tagLst>
</file>

<file path=ppt/tags/tag156.xml><?xml version="1.0" encoding="utf-8"?>
<p:tagLst xmlns:a="http://schemas.openxmlformats.org/drawingml/2006/main" xmlns:r="http://schemas.openxmlformats.org/officeDocument/2006/relationships" xmlns:p="http://schemas.openxmlformats.org/presentationml/2006/main">
  <p:tag name="AS_UNIQUEID" val="176"/>
</p:tagLst>
</file>

<file path=ppt/tags/tag157.xml><?xml version="1.0" encoding="utf-8"?>
<p:tagLst xmlns:a="http://schemas.openxmlformats.org/drawingml/2006/main" xmlns:r="http://schemas.openxmlformats.org/officeDocument/2006/relationships" xmlns:p="http://schemas.openxmlformats.org/presentationml/2006/main">
  <p:tag name="AS_UNIQUEID" val="177"/>
</p:tagLst>
</file>

<file path=ppt/tags/tag158.xml><?xml version="1.0" encoding="utf-8"?>
<p:tagLst xmlns:a="http://schemas.openxmlformats.org/drawingml/2006/main" xmlns:r="http://schemas.openxmlformats.org/officeDocument/2006/relationships" xmlns:p="http://schemas.openxmlformats.org/presentationml/2006/main">
  <p:tag name="AS_UNIQUEID" val="179"/>
</p:tagLst>
</file>

<file path=ppt/tags/tag159.xml><?xml version="1.0" encoding="utf-8"?>
<p:tagLst xmlns:a="http://schemas.openxmlformats.org/drawingml/2006/main" xmlns:r="http://schemas.openxmlformats.org/officeDocument/2006/relationships" xmlns:p="http://schemas.openxmlformats.org/presentationml/2006/main">
  <p:tag name="AS_UNIQUEID" val="180"/>
</p:tagLst>
</file>

<file path=ppt/tags/tag16.xml><?xml version="1.0" encoding="utf-8"?>
<p:tagLst xmlns:a="http://schemas.openxmlformats.org/drawingml/2006/main" xmlns:r="http://schemas.openxmlformats.org/officeDocument/2006/relationships" xmlns:p="http://schemas.openxmlformats.org/presentationml/2006/main">
  <p:tag name="AS_UNIQUEID" val="17"/>
</p:tagLst>
</file>

<file path=ppt/tags/tag160.xml><?xml version="1.0" encoding="utf-8"?>
<p:tagLst xmlns:a="http://schemas.openxmlformats.org/drawingml/2006/main" xmlns:r="http://schemas.openxmlformats.org/officeDocument/2006/relationships" xmlns:p="http://schemas.openxmlformats.org/presentationml/2006/main">
  <p:tag name="AS_UNIQUEID" val="181"/>
</p:tagLst>
</file>

<file path=ppt/tags/tag161.xml><?xml version="1.0" encoding="utf-8"?>
<p:tagLst xmlns:a="http://schemas.openxmlformats.org/drawingml/2006/main" xmlns:r="http://schemas.openxmlformats.org/officeDocument/2006/relationships" xmlns:p="http://schemas.openxmlformats.org/presentationml/2006/main">
  <p:tag name="AS_UNIQUEID" val="183"/>
</p:tagLst>
</file>

<file path=ppt/tags/tag162.xml><?xml version="1.0" encoding="utf-8"?>
<p:tagLst xmlns:a="http://schemas.openxmlformats.org/drawingml/2006/main" xmlns:r="http://schemas.openxmlformats.org/officeDocument/2006/relationships" xmlns:p="http://schemas.openxmlformats.org/presentationml/2006/main">
  <p:tag name="AS_UNIQUEID" val="184"/>
</p:tagLst>
</file>

<file path=ppt/tags/tag163.xml><?xml version="1.0" encoding="utf-8"?>
<p:tagLst xmlns:a="http://schemas.openxmlformats.org/drawingml/2006/main" xmlns:r="http://schemas.openxmlformats.org/officeDocument/2006/relationships" xmlns:p="http://schemas.openxmlformats.org/presentationml/2006/main">
  <p:tag name="AS_UNIQUEID" val="185"/>
</p:tagLst>
</file>

<file path=ppt/tags/tag164.xml><?xml version="1.0" encoding="utf-8"?>
<p:tagLst xmlns:a="http://schemas.openxmlformats.org/drawingml/2006/main" xmlns:r="http://schemas.openxmlformats.org/officeDocument/2006/relationships" xmlns:p="http://schemas.openxmlformats.org/presentationml/2006/main">
  <p:tag name="AS_UNIQUEID" val="186"/>
</p:tagLst>
</file>

<file path=ppt/tags/tag165.xml><?xml version="1.0" encoding="utf-8"?>
<p:tagLst xmlns:a="http://schemas.openxmlformats.org/drawingml/2006/main" xmlns:r="http://schemas.openxmlformats.org/officeDocument/2006/relationships" xmlns:p="http://schemas.openxmlformats.org/presentationml/2006/main">
  <p:tag name="AS_UNIQUEID" val="187"/>
</p:tagLst>
</file>

<file path=ppt/tags/tag166.xml><?xml version="1.0" encoding="utf-8"?>
<p:tagLst xmlns:a="http://schemas.openxmlformats.org/drawingml/2006/main" xmlns:r="http://schemas.openxmlformats.org/officeDocument/2006/relationships" xmlns:p="http://schemas.openxmlformats.org/presentationml/2006/main">
  <p:tag name="AS_UNIQUEID" val="188"/>
</p:tagLst>
</file>

<file path=ppt/tags/tag167.xml><?xml version="1.0" encoding="utf-8"?>
<p:tagLst xmlns:a="http://schemas.openxmlformats.org/drawingml/2006/main" xmlns:r="http://schemas.openxmlformats.org/officeDocument/2006/relationships" xmlns:p="http://schemas.openxmlformats.org/presentationml/2006/main">
  <p:tag name="AS_UNIQUEID" val="190"/>
</p:tagLst>
</file>

<file path=ppt/tags/tag168.xml><?xml version="1.0" encoding="utf-8"?>
<p:tagLst xmlns:a="http://schemas.openxmlformats.org/drawingml/2006/main" xmlns:r="http://schemas.openxmlformats.org/officeDocument/2006/relationships" xmlns:p="http://schemas.openxmlformats.org/presentationml/2006/main">
  <p:tag name="AS_UNIQUEID" val="191"/>
</p:tagLst>
</file>

<file path=ppt/tags/tag169.xml><?xml version="1.0" encoding="utf-8"?>
<p:tagLst xmlns:a="http://schemas.openxmlformats.org/drawingml/2006/main" xmlns:r="http://schemas.openxmlformats.org/officeDocument/2006/relationships" xmlns:p="http://schemas.openxmlformats.org/presentationml/2006/main">
  <p:tag name="AS_UNIQUEID" val="192"/>
</p:tagLst>
</file>

<file path=ppt/tags/tag17.xml><?xml version="1.0" encoding="utf-8"?>
<p:tagLst xmlns:a="http://schemas.openxmlformats.org/drawingml/2006/main" xmlns:r="http://schemas.openxmlformats.org/officeDocument/2006/relationships" xmlns:p="http://schemas.openxmlformats.org/presentationml/2006/main">
  <p:tag name="AS_UNIQUEID" val="18"/>
</p:tagLst>
</file>

<file path=ppt/tags/tag170.xml><?xml version="1.0" encoding="utf-8"?>
<p:tagLst xmlns:a="http://schemas.openxmlformats.org/drawingml/2006/main" xmlns:r="http://schemas.openxmlformats.org/officeDocument/2006/relationships" xmlns:p="http://schemas.openxmlformats.org/presentationml/2006/main">
  <p:tag name="AS_UNIQUEID" val="193"/>
</p:tagLst>
</file>

<file path=ppt/tags/tag171.xml><?xml version="1.0" encoding="utf-8"?>
<p:tagLst xmlns:a="http://schemas.openxmlformats.org/drawingml/2006/main" xmlns:r="http://schemas.openxmlformats.org/officeDocument/2006/relationships" xmlns:p="http://schemas.openxmlformats.org/presentationml/2006/main">
  <p:tag name="AS_UNIQUEID" val="194"/>
</p:tagLst>
</file>

<file path=ppt/tags/tag172.xml><?xml version="1.0" encoding="utf-8"?>
<p:tagLst xmlns:a="http://schemas.openxmlformats.org/drawingml/2006/main" xmlns:r="http://schemas.openxmlformats.org/officeDocument/2006/relationships" xmlns:p="http://schemas.openxmlformats.org/presentationml/2006/main">
  <p:tag name="AS_UNIQUEID" val="195"/>
</p:tagLst>
</file>

<file path=ppt/tags/tag173.xml><?xml version="1.0" encoding="utf-8"?>
<p:tagLst xmlns:a="http://schemas.openxmlformats.org/drawingml/2006/main" xmlns:r="http://schemas.openxmlformats.org/officeDocument/2006/relationships" xmlns:p="http://schemas.openxmlformats.org/presentationml/2006/main">
  <p:tag name="AS_UNIQUEID" val="196"/>
</p:tagLst>
</file>

<file path=ppt/tags/tag174.xml><?xml version="1.0" encoding="utf-8"?>
<p:tagLst xmlns:a="http://schemas.openxmlformats.org/drawingml/2006/main" xmlns:r="http://schemas.openxmlformats.org/officeDocument/2006/relationships" xmlns:p="http://schemas.openxmlformats.org/presentationml/2006/main">
  <p:tag name="AS_UNIQUEID" val="198"/>
</p:tagLst>
</file>

<file path=ppt/tags/tag175.xml><?xml version="1.0" encoding="utf-8"?>
<p:tagLst xmlns:a="http://schemas.openxmlformats.org/drawingml/2006/main" xmlns:r="http://schemas.openxmlformats.org/officeDocument/2006/relationships" xmlns:p="http://schemas.openxmlformats.org/presentationml/2006/main">
  <p:tag name="AS_UNIQUEID" val="199"/>
</p:tagLst>
</file>

<file path=ppt/tags/tag176.xml><?xml version="1.0" encoding="utf-8"?>
<p:tagLst xmlns:a="http://schemas.openxmlformats.org/drawingml/2006/main" xmlns:r="http://schemas.openxmlformats.org/officeDocument/2006/relationships" xmlns:p="http://schemas.openxmlformats.org/presentationml/2006/main">
  <p:tag name="AS_UNIQUEID" val="200"/>
</p:tagLst>
</file>

<file path=ppt/tags/tag177.xml><?xml version="1.0" encoding="utf-8"?>
<p:tagLst xmlns:a="http://schemas.openxmlformats.org/drawingml/2006/main" xmlns:r="http://schemas.openxmlformats.org/officeDocument/2006/relationships" xmlns:p="http://schemas.openxmlformats.org/presentationml/2006/main">
  <p:tag name="AS_UNIQUEID" val="201"/>
</p:tagLst>
</file>

<file path=ppt/tags/tag178.xml><?xml version="1.0" encoding="utf-8"?>
<p:tagLst xmlns:a="http://schemas.openxmlformats.org/drawingml/2006/main" xmlns:r="http://schemas.openxmlformats.org/officeDocument/2006/relationships" xmlns:p="http://schemas.openxmlformats.org/presentationml/2006/main">
  <p:tag name="AS_UNIQUEID" val="202"/>
</p:tagLst>
</file>

<file path=ppt/tags/tag179.xml><?xml version="1.0" encoding="utf-8"?>
<p:tagLst xmlns:a="http://schemas.openxmlformats.org/drawingml/2006/main" xmlns:r="http://schemas.openxmlformats.org/officeDocument/2006/relationships" xmlns:p="http://schemas.openxmlformats.org/presentationml/2006/main">
  <p:tag name="AS_UNIQUEID" val="203"/>
</p:tagLst>
</file>

<file path=ppt/tags/tag18.xml><?xml version="1.0" encoding="utf-8"?>
<p:tagLst xmlns:a="http://schemas.openxmlformats.org/drawingml/2006/main" xmlns:r="http://schemas.openxmlformats.org/officeDocument/2006/relationships" xmlns:p="http://schemas.openxmlformats.org/presentationml/2006/main">
  <p:tag name="AS_UNIQUEID" val="19"/>
</p:tagLst>
</file>

<file path=ppt/tags/tag180.xml><?xml version="1.0" encoding="utf-8"?>
<p:tagLst xmlns:a="http://schemas.openxmlformats.org/drawingml/2006/main" xmlns:r="http://schemas.openxmlformats.org/officeDocument/2006/relationships" xmlns:p="http://schemas.openxmlformats.org/presentationml/2006/main">
  <p:tag name="AS_UNIQUEID" val="204"/>
</p:tagLst>
</file>

<file path=ppt/tags/tag181.xml><?xml version="1.0" encoding="utf-8"?>
<p:tagLst xmlns:a="http://schemas.openxmlformats.org/drawingml/2006/main" xmlns:r="http://schemas.openxmlformats.org/officeDocument/2006/relationships" xmlns:p="http://schemas.openxmlformats.org/presentationml/2006/main">
  <p:tag name="AS_UNIQUEID" val="205"/>
</p:tagLst>
</file>

<file path=ppt/tags/tag182.xml><?xml version="1.0" encoding="utf-8"?>
<p:tagLst xmlns:a="http://schemas.openxmlformats.org/drawingml/2006/main" xmlns:r="http://schemas.openxmlformats.org/officeDocument/2006/relationships" xmlns:p="http://schemas.openxmlformats.org/presentationml/2006/main">
  <p:tag name="AS_UNIQUEID" val="206"/>
</p:tagLst>
</file>

<file path=ppt/tags/tag183.xml><?xml version="1.0" encoding="utf-8"?>
<p:tagLst xmlns:a="http://schemas.openxmlformats.org/drawingml/2006/main" xmlns:r="http://schemas.openxmlformats.org/officeDocument/2006/relationships" xmlns:p="http://schemas.openxmlformats.org/presentationml/2006/main">
  <p:tag name="AS_UNIQUEID" val="208"/>
</p:tagLst>
</file>

<file path=ppt/tags/tag184.xml><?xml version="1.0" encoding="utf-8"?>
<p:tagLst xmlns:a="http://schemas.openxmlformats.org/drawingml/2006/main" xmlns:r="http://schemas.openxmlformats.org/officeDocument/2006/relationships" xmlns:p="http://schemas.openxmlformats.org/presentationml/2006/main">
  <p:tag name="AS_UNIQUEID" val="209"/>
</p:tagLst>
</file>

<file path=ppt/tags/tag185.xml><?xml version="1.0" encoding="utf-8"?>
<p:tagLst xmlns:a="http://schemas.openxmlformats.org/drawingml/2006/main" xmlns:r="http://schemas.openxmlformats.org/officeDocument/2006/relationships" xmlns:p="http://schemas.openxmlformats.org/presentationml/2006/main">
  <p:tag name="AS_UNIQUEID" val="210"/>
</p:tagLst>
</file>

<file path=ppt/tags/tag186.xml><?xml version="1.0" encoding="utf-8"?>
<p:tagLst xmlns:a="http://schemas.openxmlformats.org/drawingml/2006/main" xmlns:r="http://schemas.openxmlformats.org/officeDocument/2006/relationships" xmlns:p="http://schemas.openxmlformats.org/presentationml/2006/main">
  <p:tag name="AS_UNIQUEID" val="211"/>
</p:tagLst>
</file>

<file path=ppt/tags/tag187.xml><?xml version="1.0" encoding="utf-8"?>
<p:tagLst xmlns:a="http://schemas.openxmlformats.org/drawingml/2006/main" xmlns:r="http://schemas.openxmlformats.org/officeDocument/2006/relationships" xmlns:p="http://schemas.openxmlformats.org/presentationml/2006/main">
  <p:tag name="AS_UNIQUEID" val="212"/>
</p:tagLst>
</file>

<file path=ppt/tags/tag188.xml><?xml version="1.0" encoding="utf-8"?>
<p:tagLst xmlns:a="http://schemas.openxmlformats.org/drawingml/2006/main" xmlns:r="http://schemas.openxmlformats.org/officeDocument/2006/relationships" xmlns:p="http://schemas.openxmlformats.org/presentationml/2006/main">
  <p:tag name="AS_UNIQUEID" val="213"/>
</p:tagLst>
</file>

<file path=ppt/tags/tag189.xml><?xml version="1.0" encoding="utf-8"?>
<p:tagLst xmlns:a="http://schemas.openxmlformats.org/drawingml/2006/main" xmlns:r="http://schemas.openxmlformats.org/officeDocument/2006/relationships" xmlns:p="http://schemas.openxmlformats.org/presentationml/2006/main">
  <p:tag name="AS_UNIQUEID" val="214"/>
</p:tagLst>
</file>

<file path=ppt/tags/tag19.xml><?xml version="1.0" encoding="utf-8"?>
<p:tagLst xmlns:a="http://schemas.openxmlformats.org/drawingml/2006/main" xmlns:r="http://schemas.openxmlformats.org/officeDocument/2006/relationships" xmlns:p="http://schemas.openxmlformats.org/presentationml/2006/main">
  <p:tag name="AS_UNIQUEID" val="20"/>
</p:tagLst>
</file>

<file path=ppt/tags/tag190.xml><?xml version="1.0" encoding="utf-8"?>
<p:tagLst xmlns:a="http://schemas.openxmlformats.org/drawingml/2006/main" xmlns:r="http://schemas.openxmlformats.org/officeDocument/2006/relationships" xmlns:p="http://schemas.openxmlformats.org/presentationml/2006/main">
  <p:tag name="AS_UNIQUEID" val="215"/>
</p:tagLst>
</file>

<file path=ppt/tags/tag191.xml><?xml version="1.0" encoding="utf-8"?>
<p:tagLst xmlns:a="http://schemas.openxmlformats.org/drawingml/2006/main" xmlns:r="http://schemas.openxmlformats.org/officeDocument/2006/relationships" xmlns:p="http://schemas.openxmlformats.org/presentationml/2006/main">
  <p:tag name="AS_UNIQUEID" val="216"/>
</p:tagLst>
</file>

<file path=ppt/tags/tag192.xml><?xml version="1.0" encoding="utf-8"?>
<p:tagLst xmlns:a="http://schemas.openxmlformats.org/drawingml/2006/main" xmlns:r="http://schemas.openxmlformats.org/officeDocument/2006/relationships" xmlns:p="http://schemas.openxmlformats.org/presentationml/2006/main">
  <p:tag name="AS_UNIQUEID" val="218"/>
</p:tagLst>
</file>

<file path=ppt/tags/tag193.xml><?xml version="1.0" encoding="utf-8"?>
<p:tagLst xmlns:a="http://schemas.openxmlformats.org/drawingml/2006/main" xmlns:r="http://schemas.openxmlformats.org/officeDocument/2006/relationships" xmlns:p="http://schemas.openxmlformats.org/presentationml/2006/main">
  <p:tag name="AS_UNIQUEID" val="219"/>
</p:tagLst>
</file>

<file path=ppt/tags/tag194.xml><?xml version="1.0" encoding="utf-8"?>
<p:tagLst xmlns:a="http://schemas.openxmlformats.org/drawingml/2006/main" xmlns:r="http://schemas.openxmlformats.org/officeDocument/2006/relationships" xmlns:p="http://schemas.openxmlformats.org/presentationml/2006/main">
  <p:tag name="AS_UNIQUEID" val="226"/>
</p:tagLst>
</file>

<file path=ppt/tags/tag195.xml><?xml version="1.0" encoding="utf-8"?>
<p:tagLst xmlns:a="http://schemas.openxmlformats.org/drawingml/2006/main" xmlns:r="http://schemas.openxmlformats.org/officeDocument/2006/relationships" xmlns:p="http://schemas.openxmlformats.org/presentationml/2006/main">
  <p:tag name="AS_UNIQUEID" val="227"/>
</p:tagLst>
</file>

<file path=ppt/tags/tag196.xml><?xml version="1.0" encoding="utf-8"?>
<p:tagLst xmlns:a="http://schemas.openxmlformats.org/drawingml/2006/main" xmlns:r="http://schemas.openxmlformats.org/officeDocument/2006/relationships" xmlns:p="http://schemas.openxmlformats.org/presentationml/2006/main">
  <p:tag name="AS_UNIQUEID" val="220"/>
</p:tagLst>
</file>

<file path=ppt/tags/tag197.xml><?xml version="1.0" encoding="utf-8"?>
<p:tagLst xmlns:a="http://schemas.openxmlformats.org/drawingml/2006/main" xmlns:r="http://schemas.openxmlformats.org/officeDocument/2006/relationships" xmlns:p="http://schemas.openxmlformats.org/presentationml/2006/main">
  <p:tag name="AS_UNIQUEID" val="221"/>
</p:tagLst>
</file>

<file path=ppt/tags/tag198.xml><?xml version="1.0" encoding="utf-8"?>
<p:tagLst xmlns:a="http://schemas.openxmlformats.org/drawingml/2006/main" xmlns:r="http://schemas.openxmlformats.org/officeDocument/2006/relationships" xmlns:p="http://schemas.openxmlformats.org/presentationml/2006/main">
  <p:tag name="AS_UNIQUEID" val="222"/>
</p:tagLst>
</file>

<file path=ppt/tags/tag199.xml><?xml version="1.0" encoding="utf-8"?>
<p:tagLst xmlns:a="http://schemas.openxmlformats.org/drawingml/2006/main" xmlns:r="http://schemas.openxmlformats.org/officeDocument/2006/relationships" xmlns:p="http://schemas.openxmlformats.org/presentationml/2006/main">
  <p:tag name="AS_UNIQUEID" val="223"/>
</p:tagLst>
</file>

<file path=ppt/tags/tag2.xml><?xml version="1.0" encoding="utf-8"?>
<p:tagLst xmlns:a="http://schemas.openxmlformats.org/drawingml/2006/main" xmlns:r="http://schemas.openxmlformats.org/officeDocument/2006/relationships" xmlns:p="http://schemas.openxmlformats.org/presentationml/2006/main">
  <p:tag name="AS_UNIQUEID" val="2"/>
</p:tagLst>
</file>

<file path=ppt/tags/tag20.xml><?xml version="1.0" encoding="utf-8"?>
<p:tagLst xmlns:a="http://schemas.openxmlformats.org/drawingml/2006/main" xmlns:r="http://schemas.openxmlformats.org/officeDocument/2006/relationships" xmlns:p="http://schemas.openxmlformats.org/presentationml/2006/main">
  <p:tag name="AS_UNIQUEID" val="21"/>
</p:tagLst>
</file>

<file path=ppt/tags/tag200.xml><?xml version="1.0" encoding="utf-8"?>
<p:tagLst xmlns:a="http://schemas.openxmlformats.org/drawingml/2006/main" xmlns:r="http://schemas.openxmlformats.org/officeDocument/2006/relationships" xmlns:p="http://schemas.openxmlformats.org/presentationml/2006/main">
  <p:tag name="AS_UNIQUEID" val="224"/>
</p:tagLst>
</file>

<file path=ppt/tags/tag201.xml><?xml version="1.0" encoding="utf-8"?>
<p:tagLst xmlns:a="http://schemas.openxmlformats.org/drawingml/2006/main" xmlns:r="http://schemas.openxmlformats.org/officeDocument/2006/relationships" xmlns:p="http://schemas.openxmlformats.org/presentationml/2006/main">
  <p:tag name="AS_UNIQUEID" val="225"/>
</p:tagLst>
</file>

<file path=ppt/tags/tag202.xml><?xml version="1.0" encoding="utf-8"?>
<p:tagLst xmlns:a="http://schemas.openxmlformats.org/drawingml/2006/main" xmlns:r="http://schemas.openxmlformats.org/officeDocument/2006/relationships" xmlns:p="http://schemas.openxmlformats.org/presentationml/2006/main">
  <p:tag name="AS_UNIQUEID" val="229"/>
</p:tagLst>
</file>

<file path=ppt/tags/tag203.xml><?xml version="1.0" encoding="utf-8"?>
<p:tagLst xmlns:a="http://schemas.openxmlformats.org/drawingml/2006/main" xmlns:r="http://schemas.openxmlformats.org/officeDocument/2006/relationships" xmlns:p="http://schemas.openxmlformats.org/presentationml/2006/main">
  <p:tag name="AS_UNIQUEID" val="230"/>
</p:tagLst>
</file>

<file path=ppt/tags/tag204.xml><?xml version="1.0" encoding="utf-8"?>
<p:tagLst xmlns:a="http://schemas.openxmlformats.org/drawingml/2006/main" xmlns:r="http://schemas.openxmlformats.org/officeDocument/2006/relationships" xmlns:p="http://schemas.openxmlformats.org/presentationml/2006/main">
  <p:tag name="AS_UNIQUEID" val="231"/>
</p:tagLst>
</file>

<file path=ppt/tags/tag205.xml><?xml version="1.0" encoding="utf-8"?>
<p:tagLst xmlns:a="http://schemas.openxmlformats.org/drawingml/2006/main" xmlns:r="http://schemas.openxmlformats.org/officeDocument/2006/relationships" xmlns:p="http://schemas.openxmlformats.org/presentationml/2006/main">
  <p:tag name="AS_UNIQUEID" val="232"/>
</p:tagLst>
</file>

<file path=ppt/tags/tag206.xml><?xml version="1.0" encoding="utf-8"?>
<p:tagLst xmlns:a="http://schemas.openxmlformats.org/drawingml/2006/main" xmlns:r="http://schemas.openxmlformats.org/officeDocument/2006/relationships" xmlns:p="http://schemas.openxmlformats.org/presentationml/2006/main">
  <p:tag name="AS_UNIQUEID" val="233"/>
</p:tagLst>
</file>

<file path=ppt/tags/tag207.xml><?xml version="1.0" encoding="utf-8"?>
<p:tagLst xmlns:a="http://schemas.openxmlformats.org/drawingml/2006/main" xmlns:r="http://schemas.openxmlformats.org/officeDocument/2006/relationships" xmlns:p="http://schemas.openxmlformats.org/presentationml/2006/main">
  <p:tag name="AS_UNIQUEID" val="234"/>
</p:tagLst>
</file>

<file path=ppt/tags/tag208.xml><?xml version="1.0" encoding="utf-8"?>
<p:tagLst xmlns:a="http://schemas.openxmlformats.org/drawingml/2006/main" xmlns:r="http://schemas.openxmlformats.org/officeDocument/2006/relationships" xmlns:p="http://schemas.openxmlformats.org/presentationml/2006/main">
  <p:tag name="AS_UNIQUEID" val="235"/>
</p:tagLst>
</file>

<file path=ppt/tags/tag209.xml><?xml version="1.0" encoding="utf-8"?>
<p:tagLst xmlns:a="http://schemas.openxmlformats.org/drawingml/2006/main" xmlns:r="http://schemas.openxmlformats.org/officeDocument/2006/relationships" xmlns:p="http://schemas.openxmlformats.org/presentationml/2006/main">
  <p:tag name="AS_UNIQUEID" val="236"/>
</p:tagLst>
</file>

<file path=ppt/tags/tag21.xml><?xml version="1.0" encoding="utf-8"?>
<p:tagLst xmlns:a="http://schemas.openxmlformats.org/drawingml/2006/main" xmlns:r="http://schemas.openxmlformats.org/officeDocument/2006/relationships" xmlns:p="http://schemas.openxmlformats.org/presentationml/2006/main">
  <p:tag name="AS_UNIQUEID" val="22"/>
</p:tagLst>
</file>

<file path=ppt/tags/tag210.xml><?xml version="1.0" encoding="utf-8"?>
<p:tagLst xmlns:a="http://schemas.openxmlformats.org/drawingml/2006/main" xmlns:r="http://schemas.openxmlformats.org/officeDocument/2006/relationships" xmlns:p="http://schemas.openxmlformats.org/presentationml/2006/main">
  <p:tag name="AS_UNIQUEID" val="237"/>
</p:tagLst>
</file>

<file path=ppt/tags/tag211.xml><?xml version="1.0" encoding="utf-8"?>
<p:tagLst xmlns:a="http://schemas.openxmlformats.org/drawingml/2006/main" xmlns:r="http://schemas.openxmlformats.org/officeDocument/2006/relationships" xmlns:p="http://schemas.openxmlformats.org/presentationml/2006/main">
  <p:tag name="AS_UNIQUEID" val="238"/>
</p:tagLst>
</file>

<file path=ppt/tags/tag212.xml><?xml version="1.0" encoding="utf-8"?>
<p:tagLst xmlns:a="http://schemas.openxmlformats.org/drawingml/2006/main" xmlns:r="http://schemas.openxmlformats.org/officeDocument/2006/relationships" xmlns:p="http://schemas.openxmlformats.org/presentationml/2006/main">
  <p:tag name="AS_UNIQUEID" val="240"/>
</p:tagLst>
</file>

<file path=ppt/tags/tag213.xml><?xml version="1.0" encoding="utf-8"?>
<p:tagLst xmlns:a="http://schemas.openxmlformats.org/drawingml/2006/main" xmlns:r="http://schemas.openxmlformats.org/officeDocument/2006/relationships" xmlns:p="http://schemas.openxmlformats.org/presentationml/2006/main">
  <p:tag name="AS_UNIQUEID" val="241"/>
</p:tagLst>
</file>

<file path=ppt/tags/tag214.xml><?xml version="1.0" encoding="utf-8"?>
<p:tagLst xmlns:a="http://schemas.openxmlformats.org/drawingml/2006/main" xmlns:r="http://schemas.openxmlformats.org/officeDocument/2006/relationships" xmlns:p="http://schemas.openxmlformats.org/presentationml/2006/main">
  <p:tag name="AS_UNIQUEID" val="250"/>
</p:tagLst>
</file>

<file path=ppt/tags/tag215.xml><?xml version="1.0" encoding="utf-8"?>
<p:tagLst xmlns:a="http://schemas.openxmlformats.org/drawingml/2006/main" xmlns:r="http://schemas.openxmlformats.org/officeDocument/2006/relationships" xmlns:p="http://schemas.openxmlformats.org/presentationml/2006/main">
  <p:tag name="AS_UNIQUEID" val="242"/>
</p:tagLst>
</file>

<file path=ppt/tags/tag216.xml><?xml version="1.0" encoding="utf-8"?>
<p:tagLst xmlns:a="http://schemas.openxmlformats.org/drawingml/2006/main" xmlns:r="http://schemas.openxmlformats.org/officeDocument/2006/relationships" xmlns:p="http://schemas.openxmlformats.org/presentationml/2006/main">
  <p:tag name="AS_UNIQUEID" val="243"/>
</p:tagLst>
</file>

<file path=ppt/tags/tag217.xml><?xml version="1.0" encoding="utf-8"?>
<p:tagLst xmlns:a="http://schemas.openxmlformats.org/drawingml/2006/main" xmlns:r="http://schemas.openxmlformats.org/officeDocument/2006/relationships" xmlns:p="http://schemas.openxmlformats.org/presentationml/2006/main">
  <p:tag name="AS_UNIQUEID" val="244"/>
</p:tagLst>
</file>

<file path=ppt/tags/tag218.xml><?xml version="1.0" encoding="utf-8"?>
<p:tagLst xmlns:a="http://schemas.openxmlformats.org/drawingml/2006/main" xmlns:r="http://schemas.openxmlformats.org/officeDocument/2006/relationships" xmlns:p="http://schemas.openxmlformats.org/presentationml/2006/main">
  <p:tag name="AS_UNIQUEID" val="245"/>
</p:tagLst>
</file>

<file path=ppt/tags/tag219.xml><?xml version="1.0" encoding="utf-8"?>
<p:tagLst xmlns:a="http://schemas.openxmlformats.org/drawingml/2006/main" xmlns:r="http://schemas.openxmlformats.org/officeDocument/2006/relationships" xmlns:p="http://schemas.openxmlformats.org/presentationml/2006/main">
  <p:tag name="AS_UNIQUEID" val="246"/>
</p:tagLst>
</file>

<file path=ppt/tags/tag22.xml><?xml version="1.0" encoding="utf-8"?>
<p:tagLst xmlns:a="http://schemas.openxmlformats.org/drawingml/2006/main" xmlns:r="http://schemas.openxmlformats.org/officeDocument/2006/relationships" xmlns:p="http://schemas.openxmlformats.org/presentationml/2006/main">
  <p:tag name="AS_UNIQUEID" val="24"/>
</p:tagLst>
</file>

<file path=ppt/tags/tag220.xml><?xml version="1.0" encoding="utf-8"?>
<p:tagLst xmlns:a="http://schemas.openxmlformats.org/drawingml/2006/main" xmlns:r="http://schemas.openxmlformats.org/officeDocument/2006/relationships" xmlns:p="http://schemas.openxmlformats.org/presentationml/2006/main">
  <p:tag name="AS_UNIQUEID" val="247"/>
</p:tagLst>
</file>

<file path=ppt/tags/tag221.xml><?xml version="1.0" encoding="utf-8"?>
<p:tagLst xmlns:a="http://schemas.openxmlformats.org/drawingml/2006/main" xmlns:r="http://schemas.openxmlformats.org/officeDocument/2006/relationships" xmlns:p="http://schemas.openxmlformats.org/presentationml/2006/main">
  <p:tag name="AS_UNIQUEID" val="248"/>
</p:tagLst>
</file>

<file path=ppt/tags/tag222.xml><?xml version="1.0" encoding="utf-8"?>
<p:tagLst xmlns:a="http://schemas.openxmlformats.org/drawingml/2006/main" xmlns:r="http://schemas.openxmlformats.org/officeDocument/2006/relationships" xmlns:p="http://schemas.openxmlformats.org/presentationml/2006/main">
  <p:tag name="AS_UNIQUEID" val="249"/>
</p:tagLst>
</file>

<file path=ppt/tags/tag223.xml><?xml version="1.0" encoding="utf-8"?>
<p:tagLst xmlns:a="http://schemas.openxmlformats.org/drawingml/2006/main" xmlns:r="http://schemas.openxmlformats.org/officeDocument/2006/relationships" xmlns:p="http://schemas.openxmlformats.org/presentationml/2006/main">
  <p:tag name="AS_UNIQUEID" val="252"/>
</p:tagLst>
</file>

<file path=ppt/tags/tag224.xml><?xml version="1.0" encoding="utf-8"?>
<p:tagLst xmlns:a="http://schemas.openxmlformats.org/drawingml/2006/main" xmlns:r="http://schemas.openxmlformats.org/officeDocument/2006/relationships" xmlns:p="http://schemas.openxmlformats.org/presentationml/2006/main">
  <p:tag name="AS_UNIQUEID" val="253"/>
</p:tagLst>
</file>

<file path=ppt/tags/tag225.xml><?xml version="1.0" encoding="utf-8"?>
<p:tagLst xmlns:a="http://schemas.openxmlformats.org/drawingml/2006/main" xmlns:r="http://schemas.openxmlformats.org/officeDocument/2006/relationships" xmlns:p="http://schemas.openxmlformats.org/presentationml/2006/main">
  <p:tag name="AS_UNIQUEID" val="260"/>
</p:tagLst>
</file>

<file path=ppt/tags/tag226.xml><?xml version="1.0" encoding="utf-8"?>
<p:tagLst xmlns:a="http://schemas.openxmlformats.org/drawingml/2006/main" xmlns:r="http://schemas.openxmlformats.org/officeDocument/2006/relationships" xmlns:p="http://schemas.openxmlformats.org/presentationml/2006/main">
  <p:tag name="AS_UNIQUEID" val="261"/>
</p:tagLst>
</file>

<file path=ppt/tags/tag227.xml><?xml version="1.0" encoding="utf-8"?>
<p:tagLst xmlns:a="http://schemas.openxmlformats.org/drawingml/2006/main" xmlns:r="http://schemas.openxmlformats.org/officeDocument/2006/relationships" xmlns:p="http://schemas.openxmlformats.org/presentationml/2006/main">
  <p:tag name="AS_UNIQUEID" val="262"/>
</p:tagLst>
</file>

<file path=ppt/tags/tag228.xml><?xml version="1.0" encoding="utf-8"?>
<p:tagLst xmlns:a="http://schemas.openxmlformats.org/drawingml/2006/main" xmlns:r="http://schemas.openxmlformats.org/officeDocument/2006/relationships" xmlns:p="http://schemas.openxmlformats.org/presentationml/2006/main">
  <p:tag name="AS_UNIQUEID" val="263"/>
</p:tagLst>
</file>

<file path=ppt/tags/tag229.xml><?xml version="1.0" encoding="utf-8"?>
<p:tagLst xmlns:a="http://schemas.openxmlformats.org/drawingml/2006/main" xmlns:r="http://schemas.openxmlformats.org/officeDocument/2006/relationships" xmlns:p="http://schemas.openxmlformats.org/presentationml/2006/main">
  <p:tag name="AS_UNIQUEID" val="264"/>
</p:tagLst>
</file>

<file path=ppt/tags/tag23.xml><?xml version="1.0" encoding="utf-8"?>
<p:tagLst xmlns:a="http://schemas.openxmlformats.org/drawingml/2006/main" xmlns:r="http://schemas.openxmlformats.org/officeDocument/2006/relationships" xmlns:p="http://schemas.openxmlformats.org/presentationml/2006/main">
  <p:tag name="AS_UNIQUEID" val="25"/>
</p:tagLst>
</file>

<file path=ppt/tags/tag230.xml><?xml version="1.0" encoding="utf-8"?>
<p:tagLst xmlns:a="http://schemas.openxmlformats.org/drawingml/2006/main" xmlns:r="http://schemas.openxmlformats.org/officeDocument/2006/relationships" xmlns:p="http://schemas.openxmlformats.org/presentationml/2006/main">
  <p:tag name="AS_UNIQUEID" val="265"/>
</p:tagLst>
</file>

<file path=ppt/tags/tag231.xml><?xml version="1.0" encoding="utf-8"?>
<p:tagLst xmlns:a="http://schemas.openxmlformats.org/drawingml/2006/main" xmlns:r="http://schemas.openxmlformats.org/officeDocument/2006/relationships" xmlns:p="http://schemas.openxmlformats.org/presentationml/2006/main">
  <p:tag name="AS_UNIQUEID" val="266"/>
</p:tagLst>
</file>

<file path=ppt/tags/tag232.xml><?xml version="1.0" encoding="utf-8"?>
<p:tagLst xmlns:a="http://schemas.openxmlformats.org/drawingml/2006/main" xmlns:r="http://schemas.openxmlformats.org/officeDocument/2006/relationships" xmlns:p="http://schemas.openxmlformats.org/presentationml/2006/main">
  <p:tag name="AS_UNIQUEID" val="267"/>
</p:tagLst>
</file>

<file path=ppt/tags/tag233.xml><?xml version="1.0" encoding="utf-8"?>
<p:tagLst xmlns:a="http://schemas.openxmlformats.org/drawingml/2006/main" xmlns:r="http://schemas.openxmlformats.org/officeDocument/2006/relationships" xmlns:p="http://schemas.openxmlformats.org/presentationml/2006/main">
  <p:tag name="AS_UNIQUEID" val="268"/>
</p:tagLst>
</file>

<file path=ppt/tags/tag234.xml><?xml version="1.0" encoding="utf-8"?>
<p:tagLst xmlns:a="http://schemas.openxmlformats.org/drawingml/2006/main" xmlns:r="http://schemas.openxmlformats.org/officeDocument/2006/relationships" xmlns:p="http://schemas.openxmlformats.org/presentationml/2006/main">
  <p:tag name="AS_UNIQUEID" val="269"/>
</p:tagLst>
</file>

<file path=ppt/tags/tag235.xml><?xml version="1.0" encoding="utf-8"?>
<p:tagLst xmlns:a="http://schemas.openxmlformats.org/drawingml/2006/main" xmlns:r="http://schemas.openxmlformats.org/officeDocument/2006/relationships" xmlns:p="http://schemas.openxmlformats.org/presentationml/2006/main">
  <p:tag name="AS_UNIQUEID" val="270"/>
</p:tagLst>
</file>

<file path=ppt/tags/tag236.xml><?xml version="1.0" encoding="utf-8"?>
<p:tagLst xmlns:a="http://schemas.openxmlformats.org/drawingml/2006/main" xmlns:r="http://schemas.openxmlformats.org/officeDocument/2006/relationships" xmlns:p="http://schemas.openxmlformats.org/presentationml/2006/main">
  <p:tag name="AS_UNIQUEID" val="271"/>
</p:tagLst>
</file>

<file path=ppt/tags/tag237.xml><?xml version="1.0" encoding="utf-8"?>
<p:tagLst xmlns:a="http://schemas.openxmlformats.org/drawingml/2006/main" xmlns:r="http://schemas.openxmlformats.org/officeDocument/2006/relationships" xmlns:p="http://schemas.openxmlformats.org/presentationml/2006/main">
  <p:tag name="AS_UNIQUEID" val="254"/>
</p:tagLst>
</file>

<file path=ppt/tags/tag238.xml><?xml version="1.0" encoding="utf-8"?>
<p:tagLst xmlns:a="http://schemas.openxmlformats.org/drawingml/2006/main" xmlns:r="http://schemas.openxmlformats.org/officeDocument/2006/relationships" xmlns:p="http://schemas.openxmlformats.org/presentationml/2006/main">
  <p:tag name="AS_UNIQUEID" val="255"/>
</p:tagLst>
</file>

<file path=ppt/tags/tag239.xml><?xml version="1.0" encoding="utf-8"?>
<p:tagLst xmlns:a="http://schemas.openxmlformats.org/drawingml/2006/main" xmlns:r="http://schemas.openxmlformats.org/officeDocument/2006/relationships" xmlns:p="http://schemas.openxmlformats.org/presentationml/2006/main">
  <p:tag name="AS_UNIQUEID" val="256"/>
</p:tagLst>
</file>

<file path=ppt/tags/tag24.xml><?xml version="1.0" encoding="utf-8"?>
<p:tagLst xmlns:a="http://schemas.openxmlformats.org/drawingml/2006/main" xmlns:r="http://schemas.openxmlformats.org/officeDocument/2006/relationships" xmlns:p="http://schemas.openxmlformats.org/presentationml/2006/main">
  <p:tag name="AS_UNIQUEID" val="26"/>
</p:tagLst>
</file>

<file path=ppt/tags/tag240.xml><?xml version="1.0" encoding="utf-8"?>
<p:tagLst xmlns:a="http://schemas.openxmlformats.org/drawingml/2006/main" xmlns:r="http://schemas.openxmlformats.org/officeDocument/2006/relationships" xmlns:p="http://schemas.openxmlformats.org/presentationml/2006/main">
  <p:tag name="AS_UNIQUEID" val="257"/>
</p:tagLst>
</file>

<file path=ppt/tags/tag241.xml><?xml version="1.0" encoding="utf-8"?>
<p:tagLst xmlns:a="http://schemas.openxmlformats.org/drawingml/2006/main" xmlns:r="http://schemas.openxmlformats.org/officeDocument/2006/relationships" xmlns:p="http://schemas.openxmlformats.org/presentationml/2006/main">
  <p:tag name="AS_UNIQUEID" val="258"/>
</p:tagLst>
</file>

<file path=ppt/tags/tag242.xml><?xml version="1.0" encoding="utf-8"?>
<p:tagLst xmlns:a="http://schemas.openxmlformats.org/drawingml/2006/main" xmlns:r="http://schemas.openxmlformats.org/officeDocument/2006/relationships" xmlns:p="http://schemas.openxmlformats.org/presentationml/2006/main">
  <p:tag name="AS_UNIQUEID" val="259"/>
</p:tagLst>
</file>

<file path=ppt/tags/tag243.xml><?xml version="1.0" encoding="utf-8"?>
<p:tagLst xmlns:a="http://schemas.openxmlformats.org/drawingml/2006/main" xmlns:r="http://schemas.openxmlformats.org/officeDocument/2006/relationships" xmlns:p="http://schemas.openxmlformats.org/presentationml/2006/main">
  <p:tag name="AS_UNIQUEID" val="273"/>
</p:tagLst>
</file>

<file path=ppt/tags/tag244.xml><?xml version="1.0" encoding="utf-8"?>
<p:tagLst xmlns:a="http://schemas.openxmlformats.org/drawingml/2006/main" xmlns:r="http://schemas.openxmlformats.org/officeDocument/2006/relationships" xmlns:p="http://schemas.openxmlformats.org/presentationml/2006/main">
  <p:tag name="AS_UNIQUEID" val="274"/>
</p:tagLst>
</file>

<file path=ppt/tags/tag245.xml><?xml version="1.0" encoding="utf-8"?>
<p:tagLst xmlns:a="http://schemas.openxmlformats.org/drawingml/2006/main" xmlns:r="http://schemas.openxmlformats.org/officeDocument/2006/relationships" xmlns:p="http://schemas.openxmlformats.org/presentationml/2006/main">
  <p:tag name="AS_UNIQUEID" val="276"/>
</p:tagLst>
</file>

<file path=ppt/tags/tag246.xml><?xml version="1.0" encoding="utf-8"?>
<p:tagLst xmlns:a="http://schemas.openxmlformats.org/drawingml/2006/main" xmlns:r="http://schemas.openxmlformats.org/officeDocument/2006/relationships" xmlns:p="http://schemas.openxmlformats.org/presentationml/2006/main">
  <p:tag name="AS_UNIQUEID" val="277"/>
</p:tagLst>
</file>

<file path=ppt/tags/tag247.xml><?xml version="1.0" encoding="utf-8"?>
<p:tagLst xmlns:a="http://schemas.openxmlformats.org/drawingml/2006/main" xmlns:r="http://schemas.openxmlformats.org/officeDocument/2006/relationships" xmlns:p="http://schemas.openxmlformats.org/presentationml/2006/main">
  <p:tag name="AS_UNIQUEID" val="279"/>
</p:tagLst>
</file>

<file path=ppt/tags/tag248.xml><?xml version="1.0" encoding="utf-8"?>
<p:tagLst xmlns:a="http://schemas.openxmlformats.org/drawingml/2006/main" xmlns:r="http://schemas.openxmlformats.org/officeDocument/2006/relationships" xmlns:p="http://schemas.openxmlformats.org/presentationml/2006/main">
  <p:tag name="AS_UNIQUEID" val="280"/>
</p:tagLst>
</file>

<file path=ppt/tags/tag249.xml><?xml version="1.0" encoding="utf-8"?>
<p:tagLst xmlns:a="http://schemas.openxmlformats.org/drawingml/2006/main" xmlns:r="http://schemas.openxmlformats.org/officeDocument/2006/relationships" xmlns:p="http://schemas.openxmlformats.org/presentationml/2006/main">
  <p:tag name="AS_UNIQUEID" val="281"/>
</p:tagLst>
</file>

<file path=ppt/tags/tag25.xml><?xml version="1.0" encoding="utf-8"?>
<p:tagLst xmlns:a="http://schemas.openxmlformats.org/drawingml/2006/main" xmlns:r="http://schemas.openxmlformats.org/officeDocument/2006/relationships" xmlns:p="http://schemas.openxmlformats.org/presentationml/2006/main">
  <p:tag name="AS_UNIQUEID" val="27"/>
</p:tagLst>
</file>

<file path=ppt/tags/tag250.xml><?xml version="1.0" encoding="utf-8"?>
<p:tagLst xmlns:a="http://schemas.openxmlformats.org/drawingml/2006/main" xmlns:r="http://schemas.openxmlformats.org/officeDocument/2006/relationships" xmlns:p="http://schemas.openxmlformats.org/presentationml/2006/main">
  <p:tag name="AS_UNIQUEID" val="282"/>
</p:tagLst>
</file>

<file path=ppt/tags/tag251.xml><?xml version="1.0" encoding="utf-8"?>
<p:tagLst xmlns:a="http://schemas.openxmlformats.org/drawingml/2006/main" xmlns:r="http://schemas.openxmlformats.org/officeDocument/2006/relationships" xmlns:p="http://schemas.openxmlformats.org/presentationml/2006/main">
  <p:tag name="AS_UNIQUEID" val="284"/>
</p:tagLst>
</file>

<file path=ppt/tags/tag252.xml><?xml version="1.0" encoding="utf-8"?>
<p:tagLst xmlns:a="http://schemas.openxmlformats.org/drawingml/2006/main" xmlns:r="http://schemas.openxmlformats.org/officeDocument/2006/relationships" xmlns:p="http://schemas.openxmlformats.org/presentationml/2006/main">
  <p:tag name="AS_UNIQUEID" val="285"/>
</p:tagLst>
</file>

<file path=ppt/tags/tag253.xml><?xml version="1.0" encoding="utf-8"?>
<p:tagLst xmlns:a="http://schemas.openxmlformats.org/drawingml/2006/main" xmlns:r="http://schemas.openxmlformats.org/officeDocument/2006/relationships" xmlns:p="http://schemas.openxmlformats.org/presentationml/2006/main">
  <p:tag name="AS_UNIQUEID" val="294"/>
</p:tagLst>
</file>

<file path=ppt/tags/tag254.xml><?xml version="1.0" encoding="utf-8"?>
<p:tagLst xmlns:a="http://schemas.openxmlformats.org/drawingml/2006/main" xmlns:r="http://schemas.openxmlformats.org/officeDocument/2006/relationships" xmlns:p="http://schemas.openxmlformats.org/presentationml/2006/main">
  <p:tag name="AS_UNIQUEID" val="295"/>
</p:tagLst>
</file>

<file path=ppt/tags/tag255.xml><?xml version="1.0" encoding="utf-8"?>
<p:tagLst xmlns:a="http://schemas.openxmlformats.org/drawingml/2006/main" xmlns:r="http://schemas.openxmlformats.org/officeDocument/2006/relationships" xmlns:p="http://schemas.openxmlformats.org/presentationml/2006/main">
  <p:tag name="AS_UNIQUEID" val="286"/>
</p:tagLst>
</file>

<file path=ppt/tags/tag256.xml><?xml version="1.0" encoding="utf-8"?>
<p:tagLst xmlns:a="http://schemas.openxmlformats.org/drawingml/2006/main" xmlns:r="http://schemas.openxmlformats.org/officeDocument/2006/relationships" xmlns:p="http://schemas.openxmlformats.org/presentationml/2006/main">
  <p:tag name="AS_UNIQUEID" val="287"/>
</p:tagLst>
</file>

<file path=ppt/tags/tag257.xml><?xml version="1.0" encoding="utf-8"?>
<p:tagLst xmlns:a="http://schemas.openxmlformats.org/drawingml/2006/main" xmlns:r="http://schemas.openxmlformats.org/officeDocument/2006/relationships" xmlns:p="http://schemas.openxmlformats.org/presentationml/2006/main">
  <p:tag name="AS_UNIQUEID" val="288"/>
</p:tagLst>
</file>

<file path=ppt/tags/tag258.xml><?xml version="1.0" encoding="utf-8"?>
<p:tagLst xmlns:a="http://schemas.openxmlformats.org/drawingml/2006/main" xmlns:r="http://schemas.openxmlformats.org/officeDocument/2006/relationships" xmlns:p="http://schemas.openxmlformats.org/presentationml/2006/main">
  <p:tag name="AS_UNIQUEID" val="289"/>
</p:tagLst>
</file>

<file path=ppt/tags/tag259.xml><?xml version="1.0" encoding="utf-8"?>
<p:tagLst xmlns:a="http://schemas.openxmlformats.org/drawingml/2006/main" xmlns:r="http://schemas.openxmlformats.org/officeDocument/2006/relationships" xmlns:p="http://schemas.openxmlformats.org/presentationml/2006/main">
  <p:tag name="AS_UNIQUEID" val="290"/>
</p:tagLst>
</file>

<file path=ppt/tags/tag26.xml><?xml version="1.0" encoding="utf-8"?>
<p:tagLst xmlns:a="http://schemas.openxmlformats.org/drawingml/2006/main" xmlns:r="http://schemas.openxmlformats.org/officeDocument/2006/relationships" xmlns:p="http://schemas.openxmlformats.org/presentationml/2006/main">
  <p:tag name="AS_UNIQUEID" val="28"/>
</p:tagLst>
</file>

<file path=ppt/tags/tag260.xml><?xml version="1.0" encoding="utf-8"?>
<p:tagLst xmlns:a="http://schemas.openxmlformats.org/drawingml/2006/main" xmlns:r="http://schemas.openxmlformats.org/officeDocument/2006/relationships" xmlns:p="http://schemas.openxmlformats.org/presentationml/2006/main">
  <p:tag name="AS_UNIQUEID" val="291"/>
</p:tagLst>
</file>

<file path=ppt/tags/tag261.xml><?xml version="1.0" encoding="utf-8"?>
<p:tagLst xmlns:a="http://schemas.openxmlformats.org/drawingml/2006/main" xmlns:r="http://schemas.openxmlformats.org/officeDocument/2006/relationships" xmlns:p="http://schemas.openxmlformats.org/presentationml/2006/main">
  <p:tag name="AS_UNIQUEID" val="292"/>
</p:tagLst>
</file>

<file path=ppt/tags/tag262.xml><?xml version="1.0" encoding="utf-8"?>
<p:tagLst xmlns:a="http://schemas.openxmlformats.org/drawingml/2006/main" xmlns:r="http://schemas.openxmlformats.org/officeDocument/2006/relationships" xmlns:p="http://schemas.openxmlformats.org/presentationml/2006/main">
  <p:tag name="AS_UNIQUEID" val="293"/>
</p:tagLst>
</file>

<file path=ppt/tags/tag263.xml><?xml version="1.0" encoding="utf-8"?>
<p:tagLst xmlns:a="http://schemas.openxmlformats.org/drawingml/2006/main" xmlns:r="http://schemas.openxmlformats.org/officeDocument/2006/relationships" xmlns:p="http://schemas.openxmlformats.org/presentationml/2006/main">
  <p:tag name="AS_UNIQUEID" val="297"/>
</p:tagLst>
</file>

<file path=ppt/tags/tag264.xml><?xml version="1.0" encoding="utf-8"?>
<p:tagLst xmlns:a="http://schemas.openxmlformats.org/drawingml/2006/main" xmlns:r="http://schemas.openxmlformats.org/officeDocument/2006/relationships" xmlns:p="http://schemas.openxmlformats.org/presentationml/2006/main">
  <p:tag name="AS_UNIQUEID" val="298"/>
</p:tagLst>
</file>

<file path=ppt/tags/tag265.xml><?xml version="1.0" encoding="utf-8"?>
<p:tagLst xmlns:a="http://schemas.openxmlformats.org/drawingml/2006/main" xmlns:r="http://schemas.openxmlformats.org/officeDocument/2006/relationships" xmlns:p="http://schemas.openxmlformats.org/presentationml/2006/main">
  <p:tag name="AS_UNIQUEID" val="305"/>
</p:tagLst>
</file>

<file path=ppt/tags/tag266.xml><?xml version="1.0" encoding="utf-8"?>
<p:tagLst xmlns:a="http://schemas.openxmlformats.org/drawingml/2006/main" xmlns:r="http://schemas.openxmlformats.org/officeDocument/2006/relationships" xmlns:p="http://schemas.openxmlformats.org/presentationml/2006/main">
  <p:tag name="AS_UNIQUEID" val="306"/>
</p:tagLst>
</file>

<file path=ppt/tags/tag267.xml><?xml version="1.0" encoding="utf-8"?>
<p:tagLst xmlns:a="http://schemas.openxmlformats.org/drawingml/2006/main" xmlns:r="http://schemas.openxmlformats.org/officeDocument/2006/relationships" xmlns:p="http://schemas.openxmlformats.org/presentationml/2006/main">
  <p:tag name="AS_UNIQUEID" val="307"/>
</p:tagLst>
</file>

<file path=ppt/tags/tag268.xml><?xml version="1.0" encoding="utf-8"?>
<p:tagLst xmlns:a="http://schemas.openxmlformats.org/drawingml/2006/main" xmlns:r="http://schemas.openxmlformats.org/officeDocument/2006/relationships" xmlns:p="http://schemas.openxmlformats.org/presentationml/2006/main">
  <p:tag name="AS_UNIQUEID" val="308"/>
</p:tagLst>
</file>

<file path=ppt/tags/tag269.xml><?xml version="1.0" encoding="utf-8"?>
<p:tagLst xmlns:a="http://schemas.openxmlformats.org/drawingml/2006/main" xmlns:r="http://schemas.openxmlformats.org/officeDocument/2006/relationships" xmlns:p="http://schemas.openxmlformats.org/presentationml/2006/main">
  <p:tag name="AS_UNIQUEID" val="309"/>
</p:tagLst>
</file>

<file path=ppt/tags/tag27.xml><?xml version="1.0" encoding="utf-8"?>
<p:tagLst xmlns:a="http://schemas.openxmlformats.org/drawingml/2006/main" xmlns:r="http://schemas.openxmlformats.org/officeDocument/2006/relationships" xmlns:p="http://schemas.openxmlformats.org/presentationml/2006/main">
  <p:tag name="AS_UNIQUEID" val="29"/>
</p:tagLst>
</file>

<file path=ppt/tags/tag270.xml><?xml version="1.0" encoding="utf-8"?>
<p:tagLst xmlns:a="http://schemas.openxmlformats.org/drawingml/2006/main" xmlns:r="http://schemas.openxmlformats.org/officeDocument/2006/relationships" xmlns:p="http://schemas.openxmlformats.org/presentationml/2006/main">
  <p:tag name="AS_UNIQUEID" val="310"/>
</p:tagLst>
</file>

<file path=ppt/tags/tag271.xml><?xml version="1.0" encoding="utf-8"?>
<p:tagLst xmlns:a="http://schemas.openxmlformats.org/drawingml/2006/main" xmlns:r="http://schemas.openxmlformats.org/officeDocument/2006/relationships" xmlns:p="http://schemas.openxmlformats.org/presentationml/2006/main">
  <p:tag name="AS_UNIQUEID" val="311"/>
</p:tagLst>
</file>

<file path=ppt/tags/tag272.xml><?xml version="1.0" encoding="utf-8"?>
<p:tagLst xmlns:a="http://schemas.openxmlformats.org/drawingml/2006/main" xmlns:r="http://schemas.openxmlformats.org/officeDocument/2006/relationships" xmlns:p="http://schemas.openxmlformats.org/presentationml/2006/main">
  <p:tag name="AS_UNIQUEID" val="299"/>
</p:tagLst>
</file>

<file path=ppt/tags/tag273.xml><?xml version="1.0" encoding="utf-8"?>
<p:tagLst xmlns:a="http://schemas.openxmlformats.org/drawingml/2006/main" xmlns:r="http://schemas.openxmlformats.org/officeDocument/2006/relationships" xmlns:p="http://schemas.openxmlformats.org/presentationml/2006/main">
  <p:tag name="AS_UNIQUEID" val="300"/>
</p:tagLst>
</file>

<file path=ppt/tags/tag274.xml><?xml version="1.0" encoding="utf-8"?>
<p:tagLst xmlns:a="http://schemas.openxmlformats.org/drawingml/2006/main" xmlns:r="http://schemas.openxmlformats.org/officeDocument/2006/relationships" xmlns:p="http://schemas.openxmlformats.org/presentationml/2006/main">
  <p:tag name="AS_UNIQUEID" val="301"/>
</p:tagLst>
</file>

<file path=ppt/tags/tag275.xml><?xml version="1.0" encoding="utf-8"?>
<p:tagLst xmlns:a="http://schemas.openxmlformats.org/drawingml/2006/main" xmlns:r="http://schemas.openxmlformats.org/officeDocument/2006/relationships" xmlns:p="http://schemas.openxmlformats.org/presentationml/2006/main">
  <p:tag name="AS_UNIQUEID" val="302"/>
</p:tagLst>
</file>

<file path=ppt/tags/tag276.xml><?xml version="1.0" encoding="utf-8"?>
<p:tagLst xmlns:a="http://schemas.openxmlformats.org/drawingml/2006/main" xmlns:r="http://schemas.openxmlformats.org/officeDocument/2006/relationships" xmlns:p="http://schemas.openxmlformats.org/presentationml/2006/main">
  <p:tag name="AS_UNIQUEID" val="303"/>
</p:tagLst>
</file>

<file path=ppt/tags/tag277.xml><?xml version="1.0" encoding="utf-8"?>
<p:tagLst xmlns:a="http://schemas.openxmlformats.org/drawingml/2006/main" xmlns:r="http://schemas.openxmlformats.org/officeDocument/2006/relationships" xmlns:p="http://schemas.openxmlformats.org/presentationml/2006/main">
  <p:tag name="AS_UNIQUEID" val="304"/>
</p:tagLst>
</file>

<file path=ppt/tags/tag278.xml><?xml version="1.0" encoding="utf-8"?>
<p:tagLst xmlns:a="http://schemas.openxmlformats.org/drawingml/2006/main" xmlns:r="http://schemas.openxmlformats.org/officeDocument/2006/relationships" xmlns:p="http://schemas.openxmlformats.org/presentationml/2006/main">
  <p:tag name="AS_UNIQUEID" val="313"/>
</p:tagLst>
</file>

<file path=ppt/tags/tag279.xml><?xml version="1.0" encoding="utf-8"?>
<p:tagLst xmlns:a="http://schemas.openxmlformats.org/drawingml/2006/main" xmlns:r="http://schemas.openxmlformats.org/officeDocument/2006/relationships" xmlns:p="http://schemas.openxmlformats.org/presentationml/2006/main">
  <p:tag name="AS_UNIQUEID" val="314"/>
</p:tagLst>
</file>

<file path=ppt/tags/tag28.xml><?xml version="1.0" encoding="utf-8"?>
<p:tagLst xmlns:a="http://schemas.openxmlformats.org/drawingml/2006/main" xmlns:r="http://schemas.openxmlformats.org/officeDocument/2006/relationships" xmlns:p="http://schemas.openxmlformats.org/presentationml/2006/main">
  <p:tag name="AS_UNIQUEID" val="30"/>
</p:tagLst>
</file>

<file path=ppt/tags/tag280.xml><?xml version="1.0" encoding="utf-8"?>
<p:tagLst xmlns:a="http://schemas.openxmlformats.org/drawingml/2006/main" xmlns:r="http://schemas.openxmlformats.org/officeDocument/2006/relationships" xmlns:p="http://schemas.openxmlformats.org/presentationml/2006/main">
  <p:tag name="AS_UNIQUEID" val="315"/>
</p:tagLst>
</file>

<file path=ppt/tags/tag281.xml><?xml version="1.0" encoding="utf-8"?>
<p:tagLst xmlns:a="http://schemas.openxmlformats.org/drawingml/2006/main" xmlns:r="http://schemas.openxmlformats.org/officeDocument/2006/relationships" xmlns:p="http://schemas.openxmlformats.org/presentationml/2006/main">
  <p:tag name="AS_UNIQUEID" val="322"/>
</p:tagLst>
</file>

<file path=ppt/tags/tag282.xml><?xml version="1.0" encoding="utf-8"?>
<p:tagLst xmlns:a="http://schemas.openxmlformats.org/drawingml/2006/main" xmlns:r="http://schemas.openxmlformats.org/officeDocument/2006/relationships" xmlns:p="http://schemas.openxmlformats.org/presentationml/2006/main">
  <p:tag name="AS_UNIQUEID" val="323"/>
</p:tagLst>
</file>

<file path=ppt/tags/tag283.xml><?xml version="1.0" encoding="utf-8"?>
<p:tagLst xmlns:a="http://schemas.openxmlformats.org/drawingml/2006/main" xmlns:r="http://schemas.openxmlformats.org/officeDocument/2006/relationships" xmlns:p="http://schemas.openxmlformats.org/presentationml/2006/main">
  <p:tag name="AS_UNIQUEID" val="316"/>
</p:tagLst>
</file>

<file path=ppt/tags/tag284.xml><?xml version="1.0" encoding="utf-8"?>
<p:tagLst xmlns:a="http://schemas.openxmlformats.org/drawingml/2006/main" xmlns:r="http://schemas.openxmlformats.org/officeDocument/2006/relationships" xmlns:p="http://schemas.openxmlformats.org/presentationml/2006/main">
  <p:tag name="AS_UNIQUEID" val="317"/>
</p:tagLst>
</file>

<file path=ppt/tags/tag285.xml><?xml version="1.0" encoding="utf-8"?>
<p:tagLst xmlns:a="http://schemas.openxmlformats.org/drawingml/2006/main" xmlns:r="http://schemas.openxmlformats.org/officeDocument/2006/relationships" xmlns:p="http://schemas.openxmlformats.org/presentationml/2006/main">
  <p:tag name="AS_UNIQUEID" val="318"/>
</p:tagLst>
</file>

<file path=ppt/tags/tag286.xml><?xml version="1.0" encoding="utf-8"?>
<p:tagLst xmlns:a="http://schemas.openxmlformats.org/drawingml/2006/main" xmlns:r="http://schemas.openxmlformats.org/officeDocument/2006/relationships" xmlns:p="http://schemas.openxmlformats.org/presentationml/2006/main">
  <p:tag name="AS_UNIQUEID" val="319"/>
</p:tagLst>
</file>

<file path=ppt/tags/tag287.xml><?xml version="1.0" encoding="utf-8"?>
<p:tagLst xmlns:a="http://schemas.openxmlformats.org/drawingml/2006/main" xmlns:r="http://schemas.openxmlformats.org/officeDocument/2006/relationships" xmlns:p="http://schemas.openxmlformats.org/presentationml/2006/main">
  <p:tag name="AS_UNIQUEID" val="320"/>
</p:tagLst>
</file>

<file path=ppt/tags/tag288.xml><?xml version="1.0" encoding="utf-8"?>
<p:tagLst xmlns:a="http://schemas.openxmlformats.org/drawingml/2006/main" xmlns:r="http://schemas.openxmlformats.org/officeDocument/2006/relationships" xmlns:p="http://schemas.openxmlformats.org/presentationml/2006/main">
  <p:tag name="AS_UNIQUEID" val="321"/>
</p:tagLst>
</file>

<file path=ppt/tags/tag289.xml><?xml version="1.0" encoding="utf-8"?>
<p:tagLst xmlns:a="http://schemas.openxmlformats.org/drawingml/2006/main" xmlns:r="http://schemas.openxmlformats.org/officeDocument/2006/relationships" xmlns:p="http://schemas.openxmlformats.org/presentationml/2006/main">
  <p:tag name="AS_UNIQUEID" val="325"/>
</p:tagLst>
</file>

<file path=ppt/tags/tag29.xml><?xml version="1.0" encoding="utf-8"?>
<p:tagLst xmlns:a="http://schemas.openxmlformats.org/drawingml/2006/main" xmlns:r="http://schemas.openxmlformats.org/officeDocument/2006/relationships" xmlns:p="http://schemas.openxmlformats.org/presentationml/2006/main">
  <p:tag name="AS_UNIQUEID" val="31"/>
</p:tagLst>
</file>

<file path=ppt/tags/tag290.xml><?xml version="1.0" encoding="utf-8"?>
<p:tagLst xmlns:a="http://schemas.openxmlformats.org/drawingml/2006/main" xmlns:r="http://schemas.openxmlformats.org/officeDocument/2006/relationships" xmlns:p="http://schemas.openxmlformats.org/presentationml/2006/main">
  <p:tag name="AS_UNIQUEID" val="326"/>
</p:tagLst>
</file>

<file path=ppt/tags/tag291.xml><?xml version="1.0" encoding="utf-8"?>
<p:tagLst xmlns:a="http://schemas.openxmlformats.org/drawingml/2006/main" xmlns:r="http://schemas.openxmlformats.org/officeDocument/2006/relationships" xmlns:p="http://schemas.openxmlformats.org/presentationml/2006/main">
  <p:tag name="AS_UNIQUEID" val="327"/>
</p:tagLst>
</file>

<file path=ppt/tags/tag292.xml><?xml version="1.0" encoding="utf-8"?>
<p:tagLst xmlns:a="http://schemas.openxmlformats.org/drawingml/2006/main" xmlns:r="http://schemas.openxmlformats.org/officeDocument/2006/relationships" xmlns:p="http://schemas.openxmlformats.org/presentationml/2006/main">
  <p:tag name="AS_UNIQUEID" val="334"/>
</p:tagLst>
</file>

<file path=ppt/tags/tag293.xml><?xml version="1.0" encoding="utf-8"?>
<p:tagLst xmlns:a="http://schemas.openxmlformats.org/drawingml/2006/main" xmlns:r="http://schemas.openxmlformats.org/officeDocument/2006/relationships" xmlns:p="http://schemas.openxmlformats.org/presentationml/2006/main">
  <p:tag name="AS_UNIQUEID" val="335"/>
</p:tagLst>
</file>

<file path=ppt/tags/tag294.xml><?xml version="1.0" encoding="utf-8"?>
<p:tagLst xmlns:a="http://schemas.openxmlformats.org/drawingml/2006/main" xmlns:r="http://schemas.openxmlformats.org/officeDocument/2006/relationships" xmlns:p="http://schemas.openxmlformats.org/presentationml/2006/main">
  <p:tag name="AS_UNIQUEID" val="340"/>
</p:tagLst>
</file>

<file path=ppt/tags/tag295.xml><?xml version="1.0" encoding="utf-8"?>
<p:tagLst xmlns:a="http://schemas.openxmlformats.org/drawingml/2006/main" xmlns:r="http://schemas.openxmlformats.org/officeDocument/2006/relationships" xmlns:p="http://schemas.openxmlformats.org/presentationml/2006/main">
  <p:tag name="AS_UNIQUEID" val="345"/>
</p:tagLst>
</file>

<file path=ppt/tags/tag296.xml><?xml version="1.0" encoding="utf-8"?>
<p:tagLst xmlns:a="http://schemas.openxmlformats.org/drawingml/2006/main" xmlns:r="http://schemas.openxmlformats.org/officeDocument/2006/relationships" xmlns:p="http://schemas.openxmlformats.org/presentationml/2006/main">
  <p:tag name="AS_UNIQUEID" val="346"/>
</p:tagLst>
</file>

<file path=ppt/tags/tag297.xml><?xml version="1.0" encoding="utf-8"?>
<p:tagLst xmlns:a="http://schemas.openxmlformats.org/drawingml/2006/main" xmlns:r="http://schemas.openxmlformats.org/officeDocument/2006/relationships" xmlns:p="http://schemas.openxmlformats.org/presentationml/2006/main">
  <p:tag name="AS_UNIQUEID" val="349"/>
</p:tagLst>
</file>

<file path=ppt/tags/tag298.xml><?xml version="1.0" encoding="utf-8"?>
<p:tagLst xmlns:a="http://schemas.openxmlformats.org/drawingml/2006/main" xmlns:r="http://schemas.openxmlformats.org/officeDocument/2006/relationships" xmlns:p="http://schemas.openxmlformats.org/presentationml/2006/main">
  <p:tag name="AS_UNIQUEID" val="350"/>
</p:tagLst>
</file>

<file path=ppt/tags/tag299.xml><?xml version="1.0" encoding="utf-8"?>
<p:tagLst xmlns:a="http://schemas.openxmlformats.org/drawingml/2006/main" xmlns:r="http://schemas.openxmlformats.org/officeDocument/2006/relationships" xmlns:p="http://schemas.openxmlformats.org/presentationml/2006/main">
  <p:tag name="AS_UNIQUEID" val="351"/>
</p:tagLst>
</file>

<file path=ppt/tags/tag3.xml><?xml version="1.0" encoding="utf-8"?>
<p:tagLst xmlns:a="http://schemas.openxmlformats.org/drawingml/2006/main" xmlns:r="http://schemas.openxmlformats.org/officeDocument/2006/relationships" xmlns:p="http://schemas.openxmlformats.org/presentationml/2006/main">
  <p:tag name="AS_UNIQUEID" val="3"/>
</p:tagLst>
</file>

<file path=ppt/tags/tag30.xml><?xml version="1.0" encoding="utf-8"?>
<p:tagLst xmlns:a="http://schemas.openxmlformats.org/drawingml/2006/main" xmlns:r="http://schemas.openxmlformats.org/officeDocument/2006/relationships" xmlns:p="http://schemas.openxmlformats.org/presentationml/2006/main">
  <p:tag name="AS_UNIQUEID" val="32"/>
</p:tagLst>
</file>

<file path=ppt/tags/tag300.xml><?xml version="1.0" encoding="utf-8"?>
<p:tagLst xmlns:a="http://schemas.openxmlformats.org/drawingml/2006/main" xmlns:r="http://schemas.openxmlformats.org/officeDocument/2006/relationships" xmlns:p="http://schemas.openxmlformats.org/presentationml/2006/main">
  <p:tag name="AS_UNIQUEID" val="352"/>
</p:tagLst>
</file>

<file path=ppt/tags/tag301.xml><?xml version="1.0" encoding="utf-8"?>
<p:tagLst xmlns:a="http://schemas.openxmlformats.org/drawingml/2006/main" xmlns:r="http://schemas.openxmlformats.org/officeDocument/2006/relationships" xmlns:p="http://schemas.openxmlformats.org/presentationml/2006/main">
  <p:tag name="AS_UNIQUEID" val="353"/>
</p:tagLst>
</file>

<file path=ppt/tags/tag302.xml><?xml version="1.0" encoding="utf-8"?>
<p:tagLst xmlns:a="http://schemas.openxmlformats.org/drawingml/2006/main" xmlns:r="http://schemas.openxmlformats.org/officeDocument/2006/relationships" xmlns:p="http://schemas.openxmlformats.org/presentationml/2006/main">
  <p:tag name="AS_UNIQUEID" val="354"/>
</p:tagLst>
</file>

<file path=ppt/tags/tag303.xml><?xml version="1.0" encoding="utf-8"?>
<p:tagLst xmlns:a="http://schemas.openxmlformats.org/drawingml/2006/main" xmlns:r="http://schemas.openxmlformats.org/officeDocument/2006/relationships" xmlns:p="http://schemas.openxmlformats.org/presentationml/2006/main">
  <p:tag name="AS_UNIQUEID" val="347"/>
</p:tagLst>
</file>

<file path=ppt/tags/tag304.xml><?xml version="1.0" encoding="utf-8"?>
<p:tagLst xmlns:a="http://schemas.openxmlformats.org/drawingml/2006/main" xmlns:r="http://schemas.openxmlformats.org/officeDocument/2006/relationships" xmlns:p="http://schemas.openxmlformats.org/presentationml/2006/main">
  <p:tag name="AS_UNIQUEID" val="348"/>
</p:tagLst>
</file>

<file path=ppt/tags/tag305.xml><?xml version="1.0" encoding="utf-8"?>
<p:tagLst xmlns:a="http://schemas.openxmlformats.org/drawingml/2006/main" xmlns:r="http://schemas.openxmlformats.org/officeDocument/2006/relationships" xmlns:p="http://schemas.openxmlformats.org/presentationml/2006/main">
  <p:tag name="AS_UNIQUEID" val="341"/>
</p:tagLst>
</file>

<file path=ppt/tags/tag306.xml><?xml version="1.0" encoding="utf-8"?>
<p:tagLst xmlns:a="http://schemas.openxmlformats.org/drawingml/2006/main" xmlns:r="http://schemas.openxmlformats.org/officeDocument/2006/relationships" xmlns:p="http://schemas.openxmlformats.org/presentationml/2006/main">
  <p:tag name="AS_UNIQUEID" val="342"/>
</p:tagLst>
</file>

<file path=ppt/tags/tag307.xml><?xml version="1.0" encoding="utf-8"?>
<p:tagLst xmlns:a="http://schemas.openxmlformats.org/drawingml/2006/main" xmlns:r="http://schemas.openxmlformats.org/officeDocument/2006/relationships" xmlns:p="http://schemas.openxmlformats.org/presentationml/2006/main">
  <p:tag name="AS_UNIQUEID" val="343"/>
</p:tagLst>
</file>

<file path=ppt/tags/tag308.xml><?xml version="1.0" encoding="utf-8"?>
<p:tagLst xmlns:a="http://schemas.openxmlformats.org/drawingml/2006/main" xmlns:r="http://schemas.openxmlformats.org/officeDocument/2006/relationships" xmlns:p="http://schemas.openxmlformats.org/presentationml/2006/main">
  <p:tag name="AS_UNIQUEID" val="344"/>
</p:tagLst>
</file>

<file path=ppt/tags/tag309.xml><?xml version="1.0" encoding="utf-8"?>
<p:tagLst xmlns:a="http://schemas.openxmlformats.org/drawingml/2006/main" xmlns:r="http://schemas.openxmlformats.org/officeDocument/2006/relationships" xmlns:p="http://schemas.openxmlformats.org/presentationml/2006/main">
  <p:tag name="AS_UNIQUEID" val="336"/>
</p:tagLst>
</file>

<file path=ppt/tags/tag31.xml><?xml version="1.0" encoding="utf-8"?>
<p:tagLst xmlns:a="http://schemas.openxmlformats.org/drawingml/2006/main" xmlns:r="http://schemas.openxmlformats.org/officeDocument/2006/relationships" xmlns:p="http://schemas.openxmlformats.org/presentationml/2006/main">
  <p:tag name="AS_UNIQUEID" val="33"/>
</p:tagLst>
</file>

<file path=ppt/tags/tag310.xml><?xml version="1.0" encoding="utf-8"?>
<p:tagLst xmlns:a="http://schemas.openxmlformats.org/drawingml/2006/main" xmlns:r="http://schemas.openxmlformats.org/officeDocument/2006/relationships" xmlns:p="http://schemas.openxmlformats.org/presentationml/2006/main">
  <p:tag name="AS_UNIQUEID" val="337"/>
</p:tagLst>
</file>

<file path=ppt/tags/tag311.xml><?xml version="1.0" encoding="utf-8"?>
<p:tagLst xmlns:a="http://schemas.openxmlformats.org/drawingml/2006/main" xmlns:r="http://schemas.openxmlformats.org/officeDocument/2006/relationships" xmlns:p="http://schemas.openxmlformats.org/presentationml/2006/main">
  <p:tag name="AS_UNIQUEID" val="338"/>
</p:tagLst>
</file>

<file path=ppt/tags/tag312.xml><?xml version="1.0" encoding="utf-8"?>
<p:tagLst xmlns:a="http://schemas.openxmlformats.org/drawingml/2006/main" xmlns:r="http://schemas.openxmlformats.org/officeDocument/2006/relationships" xmlns:p="http://schemas.openxmlformats.org/presentationml/2006/main">
  <p:tag name="AS_UNIQUEID" val="339"/>
</p:tagLst>
</file>

<file path=ppt/tags/tag313.xml><?xml version="1.0" encoding="utf-8"?>
<p:tagLst xmlns:a="http://schemas.openxmlformats.org/drawingml/2006/main" xmlns:r="http://schemas.openxmlformats.org/officeDocument/2006/relationships" xmlns:p="http://schemas.openxmlformats.org/presentationml/2006/main">
  <p:tag name="AS_UNIQUEID" val="328"/>
</p:tagLst>
</file>

<file path=ppt/tags/tag314.xml><?xml version="1.0" encoding="utf-8"?>
<p:tagLst xmlns:a="http://schemas.openxmlformats.org/drawingml/2006/main" xmlns:r="http://schemas.openxmlformats.org/officeDocument/2006/relationships" xmlns:p="http://schemas.openxmlformats.org/presentationml/2006/main">
  <p:tag name="AS_UNIQUEID" val="329"/>
</p:tagLst>
</file>

<file path=ppt/tags/tag315.xml><?xml version="1.0" encoding="utf-8"?>
<p:tagLst xmlns:a="http://schemas.openxmlformats.org/drawingml/2006/main" xmlns:r="http://schemas.openxmlformats.org/officeDocument/2006/relationships" xmlns:p="http://schemas.openxmlformats.org/presentationml/2006/main">
  <p:tag name="AS_UNIQUEID" val="330"/>
</p:tagLst>
</file>

<file path=ppt/tags/tag316.xml><?xml version="1.0" encoding="utf-8"?>
<p:tagLst xmlns:a="http://schemas.openxmlformats.org/drawingml/2006/main" xmlns:r="http://schemas.openxmlformats.org/officeDocument/2006/relationships" xmlns:p="http://schemas.openxmlformats.org/presentationml/2006/main">
  <p:tag name="AS_UNIQUEID" val="331"/>
</p:tagLst>
</file>

<file path=ppt/tags/tag317.xml><?xml version="1.0" encoding="utf-8"?>
<p:tagLst xmlns:a="http://schemas.openxmlformats.org/drawingml/2006/main" xmlns:r="http://schemas.openxmlformats.org/officeDocument/2006/relationships" xmlns:p="http://schemas.openxmlformats.org/presentationml/2006/main">
  <p:tag name="AS_UNIQUEID" val="332"/>
</p:tagLst>
</file>

<file path=ppt/tags/tag318.xml><?xml version="1.0" encoding="utf-8"?>
<p:tagLst xmlns:a="http://schemas.openxmlformats.org/drawingml/2006/main" xmlns:r="http://schemas.openxmlformats.org/officeDocument/2006/relationships" xmlns:p="http://schemas.openxmlformats.org/presentationml/2006/main">
  <p:tag name="AS_UNIQUEID" val="333"/>
</p:tagLst>
</file>

<file path=ppt/tags/tag319.xml><?xml version="1.0" encoding="utf-8"?>
<p:tagLst xmlns:a="http://schemas.openxmlformats.org/drawingml/2006/main" xmlns:r="http://schemas.openxmlformats.org/officeDocument/2006/relationships" xmlns:p="http://schemas.openxmlformats.org/presentationml/2006/main">
  <p:tag name="AS_UNIQUEID" val="356"/>
</p:tagLst>
</file>

<file path=ppt/tags/tag32.xml><?xml version="1.0" encoding="utf-8"?>
<p:tagLst xmlns:a="http://schemas.openxmlformats.org/drawingml/2006/main" xmlns:r="http://schemas.openxmlformats.org/officeDocument/2006/relationships" xmlns:p="http://schemas.openxmlformats.org/presentationml/2006/main">
  <p:tag name="AS_UNIQUEID" val="35"/>
</p:tagLst>
</file>

<file path=ppt/tags/tag320.xml><?xml version="1.0" encoding="utf-8"?>
<p:tagLst xmlns:a="http://schemas.openxmlformats.org/drawingml/2006/main" xmlns:r="http://schemas.openxmlformats.org/officeDocument/2006/relationships" xmlns:p="http://schemas.openxmlformats.org/presentationml/2006/main">
  <p:tag name="AS_UNIQUEID" val="357"/>
</p:tagLst>
</file>

<file path=ppt/tags/tag321.xml><?xml version="1.0" encoding="utf-8"?>
<p:tagLst xmlns:a="http://schemas.openxmlformats.org/drawingml/2006/main" xmlns:r="http://schemas.openxmlformats.org/officeDocument/2006/relationships" xmlns:p="http://schemas.openxmlformats.org/presentationml/2006/main">
  <p:tag name="AS_UNIQUEID" val="364"/>
</p:tagLst>
</file>

<file path=ppt/tags/tag322.xml><?xml version="1.0" encoding="utf-8"?>
<p:tagLst xmlns:a="http://schemas.openxmlformats.org/drawingml/2006/main" xmlns:r="http://schemas.openxmlformats.org/officeDocument/2006/relationships" xmlns:p="http://schemas.openxmlformats.org/presentationml/2006/main">
  <p:tag name="AS_UNIQUEID" val="365"/>
</p:tagLst>
</file>

<file path=ppt/tags/tag323.xml><?xml version="1.0" encoding="utf-8"?>
<p:tagLst xmlns:a="http://schemas.openxmlformats.org/drawingml/2006/main" xmlns:r="http://schemas.openxmlformats.org/officeDocument/2006/relationships" xmlns:p="http://schemas.openxmlformats.org/presentationml/2006/main">
  <p:tag name="AS_UNIQUEID" val="370"/>
</p:tagLst>
</file>

<file path=ppt/tags/tag324.xml><?xml version="1.0" encoding="utf-8"?>
<p:tagLst xmlns:a="http://schemas.openxmlformats.org/drawingml/2006/main" xmlns:r="http://schemas.openxmlformats.org/officeDocument/2006/relationships" xmlns:p="http://schemas.openxmlformats.org/presentationml/2006/main">
  <p:tag name="AS_UNIQUEID" val="371"/>
</p:tagLst>
</file>

<file path=ppt/tags/tag325.xml><?xml version="1.0" encoding="utf-8"?>
<p:tagLst xmlns:a="http://schemas.openxmlformats.org/drawingml/2006/main" xmlns:r="http://schemas.openxmlformats.org/officeDocument/2006/relationships" xmlns:p="http://schemas.openxmlformats.org/presentationml/2006/main">
  <p:tag name="AS_UNIQUEID" val="374"/>
</p:tagLst>
</file>

<file path=ppt/tags/tag326.xml><?xml version="1.0" encoding="utf-8"?>
<p:tagLst xmlns:a="http://schemas.openxmlformats.org/drawingml/2006/main" xmlns:r="http://schemas.openxmlformats.org/officeDocument/2006/relationships" xmlns:p="http://schemas.openxmlformats.org/presentationml/2006/main">
  <p:tag name="AS_UNIQUEID" val="375"/>
</p:tagLst>
</file>

<file path=ppt/tags/tag327.xml><?xml version="1.0" encoding="utf-8"?>
<p:tagLst xmlns:a="http://schemas.openxmlformats.org/drawingml/2006/main" xmlns:r="http://schemas.openxmlformats.org/officeDocument/2006/relationships" xmlns:p="http://schemas.openxmlformats.org/presentationml/2006/main">
  <p:tag name="AS_UNIQUEID" val="376"/>
</p:tagLst>
</file>

<file path=ppt/tags/tag328.xml><?xml version="1.0" encoding="utf-8"?>
<p:tagLst xmlns:a="http://schemas.openxmlformats.org/drawingml/2006/main" xmlns:r="http://schemas.openxmlformats.org/officeDocument/2006/relationships" xmlns:p="http://schemas.openxmlformats.org/presentationml/2006/main">
  <p:tag name="AS_UNIQUEID" val="381"/>
</p:tagLst>
</file>

<file path=ppt/tags/tag329.xml><?xml version="1.0" encoding="utf-8"?>
<p:tagLst xmlns:a="http://schemas.openxmlformats.org/drawingml/2006/main" xmlns:r="http://schemas.openxmlformats.org/officeDocument/2006/relationships" xmlns:p="http://schemas.openxmlformats.org/presentationml/2006/main">
  <p:tag name="AS_UNIQUEID" val="386"/>
</p:tagLst>
</file>

<file path=ppt/tags/tag33.xml><?xml version="1.0" encoding="utf-8"?>
<p:tagLst xmlns:a="http://schemas.openxmlformats.org/drawingml/2006/main" xmlns:r="http://schemas.openxmlformats.org/officeDocument/2006/relationships" xmlns:p="http://schemas.openxmlformats.org/presentationml/2006/main">
  <p:tag name="AS_UNIQUEID" val="36"/>
</p:tagLst>
</file>

<file path=ppt/tags/tag330.xml><?xml version="1.0" encoding="utf-8"?>
<p:tagLst xmlns:a="http://schemas.openxmlformats.org/drawingml/2006/main" xmlns:r="http://schemas.openxmlformats.org/officeDocument/2006/relationships" xmlns:p="http://schemas.openxmlformats.org/presentationml/2006/main">
  <p:tag name="AS_UNIQUEID" val="387"/>
</p:tagLst>
</file>

<file path=ppt/tags/tag331.xml><?xml version="1.0" encoding="utf-8"?>
<p:tagLst xmlns:a="http://schemas.openxmlformats.org/drawingml/2006/main" xmlns:r="http://schemas.openxmlformats.org/officeDocument/2006/relationships" xmlns:p="http://schemas.openxmlformats.org/presentationml/2006/main">
  <p:tag name="AS_UNIQUEID" val="388"/>
</p:tagLst>
</file>

<file path=ppt/tags/tag332.xml><?xml version="1.0" encoding="utf-8"?>
<p:tagLst xmlns:a="http://schemas.openxmlformats.org/drawingml/2006/main" xmlns:r="http://schemas.openxmlformats.org/officeDocument/2006/relationships" xmlns:p="http://schemas.openxmlformats.org/presentationml/2006/main">
  <p:tag name="AS_UNIQUEID" val="389"/>
</p:tagLst>
</file>

<file path=ppt/tags/tag333.xml><?xml version="1.0" encoding="utf-8"?>
<p:tagLst xmlns:a="http://schemas.openxmlformats.org/drawingml/2006/main" xmlns:r="http://schemas.openxmlformats.org/officeDocument/2006/relationships" xmlns:p="http://schemas.openxmlformats.org/presentationml/2006/main">
  <p:tag name="AS_UNIQUEID" val="390"/>
</p:tagLst>
</file>

<file path=ppt/tags/tag334.xml><?xml version="1.0" encoding="utf-8"?>
<p:tagLst xmlns:a="http://schemas.openxmlformats.org/drawingml/2006/main" xmlns:r="http://schemas.openxmlformats.org/officeDocument/2006/relationships" xmlns:p="http://schemas.openxmlformats.org/presentationml/2006/main">
  <p:tag name="AS_UNIQUEID" val="391"/>
</p:tagLst>
</file>

<file path=ppt/tags/tag335.xml><?xml version="1.0" encoding="utf-8"?>
<p:tagLst xmlns:a="http://schemas.openxmlformats.org/drawingml/2006/main" xmlns:r="http://schemas.openxmlformats.org/officeDocument/2006/relationships" xmlns:p="http://schemas.openxmlformats.org/presentationml/2006/main">
  <p:tag name="AS_UNIQUEID" val="382"/>
</p:tagLst>
</file>

<file path=ppt/tags/tag336.xml><?xml version="1.0" encoding="utf-8"?>
<p:tagLst xmlns:a="http://schemas.openxmlformats.org/drawingml/2006/main" xmlns:r="http://schemas.openxmlformats.org/officeDocument/2006/relationships" xmlns:p="http://schemas.openxmlformats.org/presentationml/2006/main">
  <p:tag name="AS_UNIQUEID" val="383"/>
</p:tagLst>
</file>

<file path=ppt/tags/tag337.xml><?xml version="1.0" encoding="utf-8"?>
<p:tagLst xmlns:a="http://schemas.openxmlformats.org/drawingml/2006/main" xmlns:r="http://schemas.openxmlformats.org/officeDocument/2006/relationships" xmlns:p="http://schemas.openxmlformats.org/presentationml/2006/main">
  <p:tag name="AS_UNIQUEID" val="384"/>
</p:tagLst>
</file>

<file path=ppt/tags/tag338.xml><?xml version="1.0" encoding="utf-8"?>
<p:tagLst xmlns:a="http://schemas.openxmlformats.org/drawingml/2006/main" xmlns:r="http://schemas.openxmlformats.org/officeDocument/2006/relationships" xmlns:p="http://schemas.openxmlformats.org/presentationml/2006/main">
  <p:tag name="AS_UNIQUEID" val="385"/>
</p:tagLst>
</file>

<file path=ppt/tags/tag339.xml><?xml version="1.0" encoding="utf-8"?>
<p:tagLst xmlns:a="http://schemas.openxmlformats.org/drawingml/2006/main" xmlns:r="http://schemas.openxmlformats.org/officeDocument/2006/relationships" xmlns:p="http://schemas.openxmlformats.org/presentationml/2006/main">
  <p:tag name="AS_UNIQUEID" val="377"/>
</p:tagLst>
</file>

<file path=ppt/tags/tag34.xml><?xml version="1.0" encoding="utf-8"?>
<p:tagLst xmlns:a="http://schemas.openxmlformats.org/drawingml/2006/main" xmlns:r="http://schemas.openxmlformats.org/officeDocument/2006/relationships" xmlns:p="http://schemas.openxmlformats.org/presentationml/2006/main">
  <p:tag name="AS_UNIQUEID" val="37"/>
</p:tagLst>
</file>

<file path=ppt/tags/tag340.xml><?xml version="1.0" encoding="utf-8"?>
<p:tagLst xmlns:a="http://schemas.openxmlformats.org/drawingml/2006/main" xmlns:r="http://schemas.openxmlformats.org/officeDocument/2006/relationships" xmlns:p="http://schemas.openxmlformats.org/presentationml/2006/main">
  <p:tag name="AS_UNIQUEID" val="378"/>
</p:tagLst>
</file>

<file path=ppt/tags/tag341.xml><?xml version="1.0" encoding="utf-8"?>
<p:tagLst xmlns:a="http://schemas.openxmlformats.org/drawingml/2006/main" xmlns:r="http://schemas.openxmlformats.org/officeDocument/2006/relationships" xmlns:p="http://schemas.openxmlformats.org/presentationml/2006/main">
  <p:tag name="AS_UNIQUEID" val="379"/>
</p:tagLst>
</file>

<file path=ppt/tags/tag342.xml><?xml version="1.0" encoding="utf-8"?>
<p:tagLst xmlns:a="http://schemas.openxmlformats.org/drawingml/2006/main" xmlns:r="http://schemas.openxmlformats.org/officeDocument/2006/relationships" xmlns:p="http://schemas.openxmlformats.org/presentationml/2006/main">
  <p:tag name="AS_UNIQUEID" val="380"/>
</p:tagLst>
</file>

<file path=ppt/tags/tag343.xml><?xml version="1.0" encoding="utf-8"?>
<p:tagLst xmlns:a="http://schemas.openxmlformats.org/drawingml/2006/main" xmlns:r="http://schemas.openxmlformats.org/officeDocument/2006/relationships" xmlns:p="http://schemas.openxmlformats.org/presentationml/2006/main">
  <p:tag name="AS_UNIQUEID" val="372"/>
</p:tagLst>
</file>

<file path=ppt/tags/tag344.xml><?xml version="1.0" encoding="utf-8"?>
<p:tagLst xmlns:a="http://schemas.openxmlformats.org/drawingml/2006/main" xmlns:r="http://schemas.openxmlformats.org/officeDocument/2006/relationships" xmlns:p="http://schemas.openxmlformats.org/presentationml/2006/main">
  <p:tag name="AS_UNIQUEID" val="373"/>
</p:tagLst>
</file>

<file path=ppt/tags/tag345.xml><?xml version="1.0" encoding="utf-8"?>
<p:tagLst xmlns:a="http://schemas.openxmlformats.org/drawingml/2006/main" xmlns:r="http://schemas.openxmlformats.org/officeDocument/2006/relationships" xmlns:p="http://schemas.openxmlformats.org/presentationml/2006/main">
  <p:tag name="AS_UNIQUEID" val="366"/>
</p:tagLst>
</file>

<file path=ppt/tags/tag346.xml><?xml version="1.0" encoding="utf-8"?>
<p:tagLst xmlns:a="http://schemas.openxmlformats.org/drawingml/2006/main" xmlns:r="http://schemas.openxmlformats.org/officeDocument/2006/relationships" xmlns:p="http://schemas.openxmlformats.org/presentationml/2006/main">
  <p:tag name="AS_UNIQUEID" val="367"/>
</p:tagLst>
</file>

<file path=ppt/tags/tag347.xml><?xml version="1.0" encoding="utf-8"?>
<p:tagLst xmlns:a="http://schemas.openxmlformats.org/drawingml/2006/main" xmlns:r="http://schemas.openxmlformats.org/officeDocument/2006/relationships" xmlns:p="http://schemas.openxmlformats.org/presentationml/2006/main">
  <p:tag name="AS_UNIQUEID" val="368"/>
</p:tagLst>
</file>

<file path=ppt/tags/tag348.xml><?xml version="1.0" encoding="utf-8"?>
<p:tagLst xmlns:a="http://schemas.openxmlformats.org/drawingml/2006/main" xmlns:r="http://schemas.openxmlformats.org/officeDocument/2006/relationships" xmlns:p="http://schemas.openxmlformats.org/presentationml/2006/main">
  <p:tag name="AS_UNIQUEID" val="369"/>
</p:tagLst>
</file>

<file path=ppt/tags/tag349.xml><?xml version="1.0" encoding="utf-8"?>
<p:tagLst xmlns:a="http://schemas.openxmlformats.org/drawingml/2006/main" xmlns:r="http://schemas.openxmlformats.org/officeDocument/2006/relationships" xmlns:p="http://schemas.openxmlformats.org/presentationml/2006/main">
  <p:tag name="AS_UNIQUEID" val="358"/>
</p:tagLst>
</file>

<file path=ppt/tags/tag35.xml><?xml version="1.0" encoding="utf-8"?>
<p:tagLst xmlns:a="http://schemas.openxmlformats.org/drawingml/2006/main" xmlns:r="http://schemas.openxmlformats.org/officeDocument/2006/relationships" xmlns:p="http://schemas.openxmlformats.org/presentationml/2006/main">
  <p:tag name="AS_UNIQUEID" val="38"/>
</p:tagLst>
</file>

<file path=ppt/tags/tag350.xml><?xml version="1.0" encoding="utf-8"?>
<p:tagLst xmlns:a="http://schemas.openxmlformats.org/drawingml/2006/main" xmlns:r="http://schemas.openxmlformats.org/officeDocument/2006/relationships" xmlns:p="http://schemas.openxmlformats.org/presentationml/2006/main">
  <p:tag name="AS_UNIQUEID" val="359"/>
</p:tagLst>
</file>

<file path=ppt/tags/tag351.xml><?xml version="1.0" encoding="utf-8"?>
<p:tagLst xmlns:a="http://schemas.openxmlformats.org/drawingml/2006/main" xmlns:r="http://schemas.openxmlformats.org/officeDocument/2006/relationships" xmlns:p="http://schemas.openxmlformats.org/presentationml/2006/main">
  <p:tag name="AS_UNIQUEID" val="360"/>
</p:tagLst>
</file>

<file path=ppt/tags/tag352.xml><?xml version="1.0" encoding="utf-8"?>
<p:tagLst xmlns:a="http://schemas.openxmlformats.org/drawingml/2006/main" xmlns:r="http://schemas.openxmlformats.org/officeDocument/2006/relationships" xmlns:p="http://schemas.openxmlformats.org/presentationml/2006/main">
  <p:tag name="AS_UNIQUEID" val="361"/>
</p:tagLst>
</file>

<file path=ppt/tags/tag353.xml><?xml version="1.0" encoding="utf-8"?>
<p:tagLst xmlns:a="http://schemas.openxmlformats.org/drawingml/2006/main" xmlns:r="http://schemas.openxmlformats.org/officeDocument/2006/relationships" xmlns:p="http://schemas.openxmlformats.org/presentationml/2006/main">
  <p:tag name="AS_UNIQUEID" val="362"/>
</p:tagLst>
</file>

<file path=ppt/tags/tag354.xml><?xml version="1.0" encoding="utf-8"?>
<p:tagLst xmlns:a="http://schemas.openxmlformats.org/drawingml/2006/main" xmlns:r="http://schemas.openxmlformats.org/officeDocument/2006/relationships" xmlns:p="http://schemas.openxmlformats.org/presentationml/2006/main">
  <p:tag name="AS_UNIQUEID" val="363"/>
</p:tagLst>
</file>

<file path=ppt/tags/tag355.xml><?xml version="1.0" encoding="utf-8"?>
<p:tagLst xmlns:a="http://schemas.openxmlformats.org/drawingml/2006/main" xmlns:r="http://schemas.openxmlformats.org/officeDocument/2006/relationships" xmlns:p="http://schemas.openxmlformats.org/presentationml/2006/main">
  <p:tag name="AS_UNIQUEID" val="393"/>
</p:tagLst>
</file>

<file path=ppt/tags/tag356.xml><?xml version="1.0" encoding="utf-8"?>
<p:tagLst xmlns:a="http://schemas.openxmlformats.org/drawingml/2006/main" xmlns:r="http://schemas.openxmlformats.org/officeDocument/2006/relationships" xmlns:p="http://schemas.openxmlformats.org/presentationml/2006/main">
  <p:tag name="AS_UNIQUEID" val="394"/>
</p:tagLst>
</file>

<file path=ppt/tags/tag357.xml><?xml version="1.0" encoding="utf-8"?>
<p:tagLst xmlns:a="http://schemas.openxmlformats.org/drawingml/2006/main" xmlns:r="http://schemas.openxmlformats.org/officeDocument/2006/relationships" xmlns:p="http://schemas.openxmlformats.org/presentationml/2006/main">
  <p:tag name="AS_UNIQUEID" val="396"/>
</p:tagLst>
</file>

<file path=ppt/tags/tag358.xml><?xml version="1.0" encoding="utf-8"?>
<p:tagLst xmlns:a="http://schemas.openxmlformats.org/drawingml/2006/main" xmlns:r="http://schemas.openxmlformats.org/officeDocument/2006/relationships" xmlns:p="http://schemas.openxmlformats.org/presentationml/2006/main">
  <p:tag name="AS_UNIQUEID" val="397"/>
</p:tagLst>
</file>

<file path=ppt/tags/tag359.xml><?xml version="1.0" encoding="utf-8"?>
<p:tagLst xmlns:a="http://schemas.openxmlformats.org/drawingml/2006/main" xmlns:r="http://schemas.openxmlformats.org/officeDocument/2006/relationships" xmlns:p="http://schemas.openxmlformats.org/presentationml/2006/main">
  <p:tag name="AS_UNIQUEID" val="398"/>
</p:tagLst>
</file>

<file path=ppt/tags/tag36.xml><?xml version="1.0" encoding="utf-8"?>
<p:tagLst xmlns:a="http://schemas.openxmlformats.org/drawingml/2006/main" xmlns:r="http://schemas.openxmlformats.org/officeDocument/2006/relationships" xmlns:p="http://schemas.openxmlformats.org/presentationml/2006/main">
  <p:tag name="AS_UNIQUEID" val="40"/>
</p:tagLst>
</file>

<file path=ppt/tags/tag360.xml><?xml version="1.0" encoding="utf-8"?>
<p:tagLst xmlns:a="http://schemas.openxmlformats.org/drawingml/2006/main" xmlns:r="http://schemas.openxmlformats.org/officeDocument/2006/relationships" xmlns:p="http://schemas.openxmlformats.org/presentationml/2006/main">
  <p:tag name="AS_UNIQUEID" val="399"/>
</p:tagLst>
</file>

<file path=ppt/tags/tag361.xml><?xml version="1.0" encoding="utf-8"?>
<p:tagLst xmlns:a="http://schemas.openxmlformats.org/drawingml/2006/main" xmlns:r="http://schemas.openxmlformats.org/officeDocument/2006/relationships" xmlns:p="http://schemas.openxmlformats.org/presentationml/2006/main">
  <p:tag name="AS_UNIQUEID" val="400"/>
</p:tagLst>
</file>

<file path=ppt/tags/tag362.xml><?xml version="1.0" encoding="utf-8"?>
<p:tagLst xmlns:a="http://schemas.openxmlformats.org/drawingml/2006/main" xmlns:r="http://schemas.openxmlformats.org/officeDocument/2006/relationships" xmlns:p="http://schemas.openxmlformats.org/presentationml/2006/main">
  <p:tag name="AS_UNIQUEID" val="401"/>
</p:tagLst>
</file>

<file path=ppt/tags/tag363.xml><?xml version="1.0" encoding="utf-8"?>
<p:tagLst xmlns:a="http://schemas.openxmlformats.org/drawingml/2006/main" xmlns:r="http://schemas.openxmlformats.org/officeDocument/2006/relationships" xmlns:p="http://schemas.openxmlformats.org/presentationml/2006/main">
  <p:tag name="AS_UNIQUEID" val="402"/>
</p:tagLst>
</file>

<file path=ppt/tags/tag364.xml><?xml version="1.0" encoding="utf-8"?>
<p:tagLst xmlns:a="http://schemas.openxmlformats.org/drawingml/2006/main" xmlns:r="http://schemas.openxmlformats.org/officeDocument/2006/relationships" xmlns:p="http://schemas.openxmlformats.org/presentationml/2006/main">
  <p:tag name="AS_UNIQUEID" val="403"/>
</p:tagLst>
</file>

<file path=ppt/tags/tag365.xml><?xml version="1.0" encoding="utf-8"?>
<p:tagLst xmlns:a="http://schemas.openxmlformats.org/drawingml/2006/main" xmlns:r="http://schemas.openxmlformats.org/officeDocument/2006/relationships" xmlns:p="http://schemas.openxmlformats.org/presentationml/2006/main">
  <p:tag name="AS_UNIQUEID" val="404"/>
</p:tagLst>
</file>

<file path=ppt/tags/tag366.xml><?xml version="1.0" encoding="utf-8"?>
<p:tagLst xmlns:a="http://schemas.openxmlformats.org/drawingml/2006/main" xmlns:r="http://schemas.openxmlformats.org/officeDocument/2006/relationships" xmlns:p="http://schemas.openxmlformats.org/presentationml/2006/main">
  <p:tag name="AS_UNIQUEID" val="405"/>
</p:tagLst>
</file>

<file path=ppt/tags/tag367.xml><?xml version="1.0" encoding="utf-8"?>
<p:tagLst xmlns:a="http://schemas.openxmlformats.org/drawingml/2006/main" xmlns:r="http://schemas.openxmlformats.org/officeDocument/2006/relationships" xmlns:p="http://schemas.openxmlformats.org/presentationml/2006/main">
  <p:tag name="AS_UNIQUEID" val="406"/>
</p:tagLst>
</file>

<file path=ppt/tags/tag368.xml><?xml version="1.0" encoding="utf-8"?>
<p:tagLst xmlns:a="http://schemas.openxmlformats.org/drawingml/2006/main" xmlns:r="http://schemas.openxmlformats.org/officeDocument/2006/relationships" xmlns:p="http://schemas.openxmlformats.org/presentationml/2006/main">
  <p:tag name="AS_UNIQUEID" val="407"/>
</p:tagLst>
</file>

<file path=ppt/tags/tag369.xml><?xml version="1.0" encoding="utf-8"?>
<p:tagLst xmlns:a="http://schemas.openxmlformats.org/drawingml/2006/main" xmlns:r="http://schemas.openxmlformats.org/officeDocument/2006/relationships" xmlns:p="http://schemas.openxmlformats.org/presentationml/2006/main">
  <p:tag name="AS_UNIQUEID" val="408"/>
</p:tagLst>
</file>

<file path=ppt/tags/tag37.xml><?xml version="1.0" encoding="utf-8"?>
<p:tagLst xmlns:a="http://schemas.openxmlformats.org/drawingml/2006/main" xmlns:r="http://schemas.openxmlformats.org/officeDocument/2006/relationships" xmlns:p="http://schemas.openxmlformats.org/presentationml/2006/main">
  <p:tag name="AS_UNIQUEID" val="41"/>
</p:tagLst>
</file>

<file path=ppt/tags/tag370.xml><?xml version="1.0" encoding="utf-8"?>
<p:tagLst xmlns:a="http://schemas.openxmlformats.org/drawingml/2006/main" xmlns:r="http://schemas.openxmlformats.org/officeDocument/2006/relationships" xmlns:p="http://schemas.openxmlformats.org/presentationml/2006/main">
  <p:tag name="AS_UNIQUEID" val="409"/>
</p:tagLst>
</file>

<file path=ppt/tags/tag371.xml><?xml version="1.0" encoding="utf-8"?>
<p:tagLst xmlns:a="http://schemas.openxmlformats.org/drawingml/2006/main" xmlns:r="http://schemas.openxmlformats.org/officeDocument/2006/relationships" xmlns:p="http://schemas.openxmlformats.org/presentationml/2006/main">
  <p:tag name="AS_UNIQUEID" val="410"/>
</p:tagLst>
</file>

<file path=ppt/tags/tag372.xml><?xml version="1.0" encoding="utf-8"?>
<p:tagLst xmlns:a="http://schemas.openxmlformats.org/drawingml/2006/main" xmlns:r="http://schemas.openxmlformats.org/officeDocument/2006/relationships" xmlns:p="http://schemas.openxmlformats.org/presentationml/2006/main">
  <p:tag name="AS_UNIQUEID" val="411"/>
</p:tagLst>
</file>

<file path=ppt/tags/tag373.xml><?xml version="1.0" encoding="utf-8"?>
<p:tagLst xmlns:a="http://schemas.openxmlformats.org/drawingml/2006/main" xmlns:r="http://schemas.openxmlformats.org/officeDocument/2006/relationships" xmlns:p="http://schemas.openxmlformats.org/presentationml/2006/main">
  <p:tag name="AS_UNIQUEID" val="413"/>
</p:tagLst>
</file>

<file path=ppt/tags/tag374.xml><?xml version="1.0" encoding="utf-8"?>
<p:tagLst xmlns:a="http://schemas.openxmlformats.org/drawingml/2006/main" xmlns:r="http://schemas.openxmlformats.org/officeDocument/2006/relationships" xmlns:p="http://schemas.openxmlformats.org/presentationml/2006/main">
  <p:tag name="AS_UNIQUEID" val="414"/>
</p:tagLst>
</file>

<file path=ppt/tags/tag375.xml><?xml version="1.0" encoding="utf-8"?>
<p:tagLst xmlns:a="http://schemas.openxmlformats.org/drawingml/2006/main" xmlns:r="http://schemas.openxmlformats.org/officeDocument/2006/relationships" xmlns:p="http://schemas.openxmlformats.org/presentationml/2006/main">
  <p:tag name="AS_UNIQUEID" val="415"/>
</p:tagLst>
</file>

<file path=ppt/tags/tag376.xml><?xml version="1.0" encoding="utf-8"?>
<p:tagLst xmlns:a="http://schemas.openxmlformats.org/drawingml/2006/main" xmlns:r="http://schemas.openxmlformats.org/officeDocument/2006/relationships" xmlns:p="http://schemas.openxmlformats.org/presentationml/2006/main">
  <p:tag name="AS_UNIQUEID" val="422"/>
</p:tagLst>
</file>

<file path=ppt/tags/tag377.xml><?xml version="1.0" encoding="utf-8"?>
<p:tagLst xmlns:a="http://schemas.openxmlformats.org/drawingml/2006/main" xmlns:r="http://schemas.openxmlformats.org/officeDocument/2006/relationships" xmlns:p="http://schemas.openxmlformats.org/presentationml/2006/main">
  <p:tag name="AS_UNIQUEID" val="423"/>
</p:tagLst>
</file>

<file path=ppt/tags/tag378.xml><?xml version="1.0" encoding="utf-8"?>
<p:tagLst xmlns:a="http://schemas.openxmlformats.org/drawingml/2006/main" xmlns:r="http://schemas.openxmlformats.org/officeDocument/2006/relationships" xmlns:p="http://schemas.openxmlformats.org/presentationml/2006/main">
  <p:tag name="AS_UNIQUEID" val="416"/>
</p:tagLst>
</file>

<file path=ppt/tags/tag379.xml><?xml version="1.0" encoding="utf-8"?>
<p:tagLst xmlns:a="http://schemas.openxmlformats.org/drawingml/2006/main" xmlns:r="http://schemas.openxmlformats.org/officeDocument/2006/relationships" xmlns:p="http://schemas.openxmlformats.org/presentationml/2006/main">
  <p:tag name="AS_UNIQUEID" val="417"/>
</p:tagLst>
</file>

<file path=ppt/tags/tag38.xml><?xml version="1.0" encoding="utf-8"?>
<p:tagLst xmlns:a="http://schemas.openxmlformats.org/drawingml/2006/main" xmlns:r="http://schemas.openxmlformats.org/officeDocument/2006/relationships" xmlns:p="http://schemas.openxmlformats.org/presentationml/2006/main">
  <p:tag name="AS_UNIQUEID" val="42"/>
</p:tagLst>
</file>

<file path=ppt/tags/tag380.xml><?xml version="1.0" encoding="utf-8"?>
<p:tagLst xmlns:a="http://schemas.openxmlformats.org/drawingml/2006/main" xmlns:r="http://schemas.openxmlformats.org/officeDocument/2006/relationships" xmlns:p="http://schemas.openxmlformats.org/presentationml/2006/main">
  <p:tag name="AS_UNIQUEID" val="418"/>
</p:tagLst>
</file>

<file path=ppt/tags/tag381.xml><?xml version="1.0" encoding="utf-8"?>
<p:tagLst xmlns:a="http://schemas.openxmlformats.org/drawingml/2006/main" xmlns:r="http://schemas.openxmlformats.org/officeDocument/2006/relationships" xmlns:p="http://schemas.openxmlformats.org/presentationml/2006/main">
  <p:tag name="AS_UNIQUEID" val="419"/>
</p:tagLst>
</file>

<file path=ppt/tags/tag382.xml><?xml version="1.0" encoding="utf-8"?>
<p:tagLst xmlns:a="http://schemas.openxmlformats.org/drawingml/2006/main" xmlns:r="http://schemas.openxmlformats.org/officeDocument/2006/relationships" xmlns:p="http://schemas.openxmlformats.org/presentationml/2006/main">
  <p:tag name="AS_UNIQUEID" val="420"/>
</p:tagLst>
</file>

<file path=ppt/tags/tag383.xml><?xml version="1.0" encoding="utf-8"?>
<p:tagLst xmlns:a="http://schemas.openxmlformats.org/drawingml/2006/main" xmlns:r="http://schemas.openxmlformats.org/officeDocument/2006/relationships" xmlns:p="http://schemas.openxmlformats.org/presentationml/2006/main">
  <p:tag name="AS_UNIQUEID" val="421"/>
</p:tagLst>
</file>

<file path=ppt/tags/tag384.xml><?xml version="1.0" encoding="utf-8"?>
<p:tagLst xmlns:a="http://schemas.openxmlformats.org/drawingml/2006/main" xmlns:r="http://schemas.openxmlformats.org/officeDocument/2006/relationships" xmlns:p="http://schemas.openxmlformats.org/presentationml/2006/main">
  <p:tag name="AS_UNIQUEID" val="425"/>
</p:tagLst>
</file>

<file path=ppt/tags/tag385.xml><?xml version="1.0" encoding="utf-8"?>
<p:tagLst xmlns:a="http://schemas.openxmlformats.org/drawingml/2006/main" xmlns:r="http://schemas.openxmlformats.org/officeDocument/2006/relationships" xmlns:p="http://schemas.openxmlformats.org/presentationml/2006/main">
  <p:tag name="AS_UNIQUEID" val="426"/>
</p:tagLst>
</file>

<file path=ppt/tags/tag386.xml><?xml version="1.0" encoding="utf-8"?>
<p:tagLst xmlns:a="http://schemas.openxmlformats.org/drawingml/2006/main" xmlns:r="http://schemas.openxmlformats.org/officeDocument/2006/relationships" xmlns:p="http://schemas.openxmlformats.org/presentationml/2006/main">
  <p:tag name="AS_UNIQUEID" val="427"/>
</p:tagLst>
</file>

<file path=ppt/tags/tag387.xml><?xml version="1.0" encoding="utf-8"?>
<p:tagLst xmlns:a="http://schemas.openxmlformats.org/drawingml/2006/main" xmlns:r="http://schemas.openxmlformats.org/officeDocument/2006/relationships" xmlns:p="http://schemas.openxmlformats.org/presentationml/2006/main">
  <p:tag name="AS_UNIQUEID" val="434"/>
</p:tagLst>
</file>

<file path=ppt/tags/tag388.xml><?xml version="1.0" encoding="utf-8"?>
<p:tagLst xmlns:a="http://schemas.openxmlformats.org/drawingml/2006/main" xmlns:r="http://schemas.openxmlformats.org/officeDocument/2006/relationships" xmlns:p="http://schemas.openxmlformats.org/presentationml/2006/main">
  <p:tag name="AS_UNIQUEID" val="428"/>
</p:tagLst>
</file>

<file path=ppt/tags/tag389.xml><?xml version="1.0" encoding="utf-8"?>
<p:tagLst xmlns:a="http://schemas.openxmlformats.org/drawingml/2006/main" xmlns:r="http://schemas.openxmlformats.org/officeDocument/2006/relationships" xmlns:p="http://schemas.openxmlformats.org/presentationml/2006/main">
  <p:tag name="AS_UNIQUEID" val="429"/>
</p:tagLst>
</file>

<file path=ppt/tags/tag39.xml><?xml version="1.0" encoding="utf-8"?>
<p:tagLst xmlns:a="http://schemas.openxmlformats.org/drawingml/2006/main" xmlns:r="http://schemas.openxmlformats.org/officeDocument/2006/relationships" xmlns:p="http://schemas.openxmlformats.org/presentationml/2006/main">
  <p:tag name="AS_UNIQUEID" val="43"/>
</p:tagLst>
</file>

<file path=ppt/tags/tag390.xml><?xml version="1.0" encoding="utf-8"?>
<p:tagLst xmlns:a="http://schemas.openxmlformats.org/drawingml/2006/main" xmlns:r="http://schemas.openxmlformats.org/officeDocument/2006/relationships" xmlns:p="http://schemas.openxmlformats.org/presentationml/2006/main">
  <p:tag name="AS_UNIQUEID" val="430"/>
</p:tagLst>
</file>

<file path=ppt/tags/tag391.xml><?xml version="1.0" encoding="utf-8"?>
<p:tagLst xmlns:a="http://schemas.openxmlformats.org/drawingml/2006/main" xmlns:r="http://schemas.openxmlformats.org/officeDocument/2006/relationships" xmlns:p="http://schemas.openxmlformats.org/presentationml/2006/main">
  <p:tag name="AS_UNIQUEID" val="431"/>
</p:tagLst>
</file>

<file path=ppt/tags/tag392.xml><?xml version="1.0" encoding="utf-8"?>
<p:tagLst xmlns:a="http://schemas.openxmlformats.org/drawingml/2006/main" xmlns:r="http://schemas.openxmlformats.org/officeDocument/2006/relationships" xmlns:p="http://schemas.openxmlformats.org/presentationml/2006/main">
  <p:tag name="AS_UNIQUEID" val="432"/>
</p:tagLst>
</file>

<file path=ppt/tags/tag393.xml><?xml version="1.0" encoding="utf-8"?>
<p:tagLst xmlns:a="http://schemas.openxmlformats.org/drawingml/2006/main" xmlns:r="http://schemas.openxmlformats.org/officeDocument/2006/relationships" xmlns:p="http://schemas.openxmlformats.org/presentationml/2006/main">
  <p:tag name="AS_UNIQUEID" val="433"/>
</p:tagLst>
</file>

<file path=ppt/tags/tag394.xml><?xml version="1.0" encoding="utf-8"?>
<p:tagLst xmlns:a="http://schemas.openxmlformats.org/drawingml/2006/main" xmlns:r="http://schemas.openxmlformats.org/officeDocument/2006/relationships" xmlns:p="http://schemas.openxmlformats.org/presentationml/2006/main">
  <p:tag name="AS_UNIQUEID" val="436"/>
</p:tagLst>
</file>

<file path=ppt/tags/tag395.xml><?xml version="1.0" encoding="utf-8"?>
<p:tagLst xmlns:a="http://schemas.openxmlformats.org/drawingml/2006/main" xmlns:r="http://schemas.openxmlformats.org/officeDocument/2006/relationships" xmlns:p="http://schemas.openxmlformats.org/presentationml/2006/main">
  <p:tag name="AS_UNIQUEID" val="437"/>
</p:tagLst>
</file>

<file path=ppt/tags/tag396.xml><?xml version="1.0" encoding="utf-8"?>
<p:tagLst xmlns:a="http://schemas.openxmlformats.org/drawingml/2006/main" xmlns:r="http://schemas.openxmlformats.org/officeDocument/2006/relationships" xmlns:p="http://schemas.openxmlformats.org/presentationml/2006/main">
  <p:tag name="AS_UNIQUEID" val="438"/>
</p:tagLst>
</file>

<file path=ppt/tags/tag397.xml><?xml version="1.0" encoding="utf-8"?>
<p:tagLst xmlns:a="http://schemas.openxmlformats.org/drawingml/2006/main" xmlns:r="http://schemas.openxmlformats.org/officeDocument/2006/relationships" xmlns:p="http://schemas.openxmlformats.org/presentationml/2006/main">
  <p:tag name="AS_UNIQUEID" val="445"/>
</p:tagLst>
</file>

<file path=ppt/tags/tag398.xml><?xml version="1.0" encoding="utf-8"?>
<p:tagLst xmlns:a="http://schemas.openxmlformats.org/drawingml/2006/main" xmlns:r="http://schemas.openxmlformats.org/officeDocument/2006/relationships" xmlns:p="http://schemas.openxmlformats.org/presentationml/2006/main">
  <p:tag name="AS_UNIQUEID" val="446"/>
</p:tagLst>
</file>

<file path=ppt/tags/tag399.xml><?xml version="1.0" encoding="utf-8"?>
<p:tagLst xmlns:a="http://schemas.openxmlformats.org/drawingml/2006/main" xmlns:r="http://schemas.openxmlformats.org/officeDocument/2006/relationships" xmlns:p="http://schemas.openxmlformats.org/presentationml/2006/main">
  <p:tag name="AS_UNIQUEID" val="439"/>
</p:tagLst>
</file>

<file path=ppt/tags/tag4.xml><?xml version="1.0" encoding="utf-8"?>
<p:tagLst xmlns:a="http://schemas.openxmlformats.org/drawingml/2006/main" xmlns:r="http://schemas.openxmlformats.org/officeDocument/2006/relationships" xmlns:p="http://schemas.openxmlformats.org/presentationml/2006/main">
  <p:tag name="AS_UNIQUEID" val="4"/>
</p:tagLst>
</file>

<file path=ppt/tags/tag40.xml><?xml version="1.0" encoding="utf-8"?>
<p:tagLst xmlns:a="http://schemas.openxmlformats.org/drawingml/2006/main" xmlns:r="http://schemas.openxmlformats.org/officeDocument/2006/relationships" xmlns:p="http://schemas.openxmlformats.org/presentationml/2006/main">
  <p:tag name="AS_UNIQUEID" val="44"/>
</p:tagLst>
</file>

<file path=ppt/tags/tag400.xml><?xml version="1.0" encoding="utf-8"?>
<p:tagLst xmlns:a="http://schemas.openxmlformats.org/drawingml/2006/main" xmlns:r="http://schemas.openxmlformats.org/officeDocument/2006/relationships" xmlns:p="http://schemas.openxmlformats.org/presentationml/2006/main">
  <p:tag name="AS_UNIQUEID" val="440"/>
</p:tagLst>
</file>

<file path=ppt/tags/tag401.xml><?xml version="1.0" encoding="utf-8"?>
<p:tagLst xmlns:a="http://schemas.openxmlformats.org/drawingml/2006/main" xmlns:r="http://schemas.openxmlformats.org/officeDocument/2006/relationships" xmlns:p="http://schemas.openxmlformats.org/presentationml/2006/main">
  <p:tag name="AS_UNIQUEID" val="441"/>
</p:tagLst>
</file>

<file path=ppt/tags/tag402.xml><?xml version="1.0" encoding="utf-8"?>
<p:tagLst xmlns:a="http://schemas.openxmlformats.org/drawingml/2006/main" xmlns:r="http://schemas.openxmlformats.org/officeDocument/2006/relationships" xmlns:p="http://schemas.openxmlformats.org/presentationml/2006/main">
  <p:tag name="AS_UNIQUEID" val="442"/>
</p:tagLst>
</file>

<file path=ppt/tags/tag403.xml><?xml version="1.0" encoding="utf-8"?>
<p:tagLst xmlns:a="http://schemas.openxmlformats.org/drawingml/2006/main" xmlns:r="http://schemas.openxmlformats.org/officeDocument/2006/relationships" xmlns:p="http://schemas.openxmlformats.org/presentationml/2006/main">
  <p:tag name="AS_UNIQUEID" val="443"/>
</p:tagLst>
</file>

<file path=ppt/tags/tag404.xml><?xml version="1.0" encoding="utf-8"?>
<p:tagLst xmlns:a="http://schemas.openxmlformats.org/drawingml/2006/main" xmlns:r="http://schemas.openxmlformats.org/officeDocument/2006/relationships" xmlns:p="http://schemas.openxmlformats.org/presentationml/2006/main">
  <p:tag name="AS_UNIQUEID" val="444"/>
</p:tagLst>
</file>

<file path=ppt/tags/tag405.xml><?xml version="1.0" encoding="utf-8"?>
<p:tagLst xmlns:a="http://schemas.openxmlformats.org/drawingml/2006/main" xmlns:r="http://schemas.openxmlformats.org/officeDocument/2006/relationships" xmlns:p="http://schemas.openxmlformats.org/presentationml/2006/main">
  <p:tag name="AS_UNIQUEID" val="448"/>
</p:tagLst>
</file>

<file path=ppt/tags/tag406.xml><?xml version="1.0" encoding="utf-8"?>
<p:tagLst xmlns:a="http://schemas.openxmlformats.org/drawingml/2006/main" xmlns:r="http://schemas.openxmlformats.org/officeDocument/2006/relationships" xmlns:p="http://schemas.openxmlformats.org/presentationml/2006/main">
  <p:tag name="AS_UNIQUEID" val="449"/>
</p:tagLst>
</file>

<file path=ppt/tags/tag407.xml><?xml version="1.0" encoding="utf-8"?>
<p:tagLst xmlns:a="http://schemas.openxmlformats.org/drawingml/2006/main" xmlns:r="http://schemas.openxmlformats.org/officeDocument/2006/relationships" xmlns:p="http://schemas.openxmlformats.org/presentationml/2006/main">
  <p:tag name="AS_UNIQUEID" val="450"/>
</p:tagLst>
</file>

<file path=ppt/tags/tag408.xml><?xml version="1.0" encoding="utf-8"?>
<p:tagLst xmlns:a="http://schemas.openxmlformats.org/drawingml/2006/main" xmlns:r="http://schemas.openxmlformats.org/officeDocument/2006/relationships" xmlns:p="http://schemas.openxmlformats.org/presentationml/2006/main">
  <p:tag name="AS_UNIQUEID" val="457"/>
</p:tagLst>
</file>

<file path=ppt/tags/tag409.xml><?xml version="1.0" encoding="utf-8"?>
<p:tagLst xmlns:a="http://schemas.openxmlformats.org/drawingml/2006/main" xmlns:r="http://schemas.openxmlformats.org/officeDocument/2006/relationships" xmlns:p="http://schemas.openxmlformats.org/presentationml/2006/main">
  <p:tag name="AS_UNIQUEID" val="458"/>
</p:tagLst>
</file>

<file path=ppt/tags/tag41.xml><?xml version="1.0" encoding="utf-8"?>
<p:tagLst xmlns:a="http://schemas.openxmlformats.org/drawingml/2006/main" xmlns:r="http://schemas.openxmlformats.org/officeDocument/2006/relationships" xmlns:p="http://schemas.openxmlformats.org/presentationml/2006/main">
  <p:tag name="AS_UNIQUEID" val="45"/>
</p:tagLst>
</file>

<file path=ppt/tags/tag410.xml><?xml version="1.0" encoding="utf-8"?>
<p:tagLst xmlns:a="http://schemas.openxmlformats.org/drawingml/2006/main" xmlns:r="http://schemas.openxmlformats.org/officeDocument/2006/relationships" xmlns:p="http://schemas.openxmlformats.org/presentationml/2006/main">
  <p:tag name="AS_UNIQUEID" val="451"/>
</p:tagLst>
</file>

<file path=ppt/tags/tag411.xml><?xml version="1.0" encoding="utf-8"?>
<p:tagLst xmlns:a="http://schemas.openxmlformats.org/drawingml/2006/main" xmlns:r="http://schemas.openxmlformats.org/officeDocument/2006/relationships" xmlns:p="http://schemas.openxmlformats.org/presentationml/2006/main">
  <p:tag name="AS_UNIQUEID" val="452"/>
</p:tagLst>
</file>

<file path=ppt/tags/tag412.xml><?xml version="1.0" encoding="utf-8"?>
<p:tagLst xmlns:a="http://schemas.openxmlformats.org/drawingml/2006/main" xmlns:r="http://schemas.openxmlformats.org/officeDocument/2006/relationships" xmlns:p="http://schemas.openxmlformats.org/presentationml/2006/main">
  <p:tag name="AS_UNIQUEID" val="453"/>
</p:tagLst>
</file>

<file path=ppt/tags/tag413.xml><?xml version="1.0" encoding="utf-8"?>
<p:tagLst xmlns:a="http://schemas.openxmlformats.org/drawingml/2006/main" xmlns:r="http://schemas.openxmlformats.org/officeDocument/2006/relationships" xmlns:p="http://schemas.openxmlformats.org/presentationml/2006/main">
  <p:tag name="AS_UNIQUEID" val="454"/>
</p:tagLst>
</file>

<file path=ppt/tags/tag414.xml><?xml version="1.0" encoding="utf-8"?>
<p:tagLst xmlns:a="http://schemas.openxmlformats.org/drawingml/2006/main" xmlns:r="http://schemas.openxmlformats.org/officeDocument/2006/relationships" xmlns:p="http://schemas.openxmlformats.org/presentationml/2006/main">
  <p:tag name="AS_UNIQUEID" val="455"/>
</p:tagLst>
</file>

<file path=ppt/tags/tag415.xml><?xml version="1.0" encoding="utf-8"?>
<p:tagLst xmlns:a="http://schemas.openxmlformats.org/drawingml/2006/main" xmlns:r="http://schemas.openxmlformats.org/officeDocument/2006/relationships" xmlns:p="http://schemas.openxmlformats.org/presentationml/2006/main">
  <p:tag name="AS_UNIQUEID" val="456"/>
</p:tagLst>
</file>

<file path=ppt/tags/tag416.xml><?xml version="1.0" encoding="utf-8"?>
<p:tagLst xmlns:a="http://schemas.openxmlformats.org/drawingml/2006/main" xmlns:r="http://schemas.openxmlformats.org/officeDocument/2006/relationships" xmlns:p="http://schemas.openxmlformats.org/presentationml/2006/main">
  <p:tag name="AS_UNIQUEID" val="460"/>
</p:tagLst>
</file>

<file path=ppt/tags/tag417.xml><?xml version="1.0" encoding="utf-8"?>
<p:tagLst xmlns:a="http://schemas.openxmlformats.org/drawingml/2006/main" xmlns:r="http://schemas.openxmlformats.org/officeDocument/2006/relationships" xmlns:p="http://schemas.openxmlformats.org/presentationml/2006/main">
  <p:tag name="AS_UNIQUEID" val="461"/>
</p:tagLst>
</file>

<file path=ppt/tags/tag418.xml><?xml version="1.0" encoding="utf-8"?>
<p:tagLst xmlns:a="http://schemas.openxmlformats.org/drawingml/2006/main" xmlns:r="http://schemas.openxmlformats.org/officeDocument/2006/relationships" xmlns:p="http://schemas.openxmlformats.org/presentationml/2006/main">
  <p:tag name="AS_UNIQUEID" val="462"/>
</p:tagLst>
</file>

<file path=ppt/tags/tag419.xml><?xml version="1.0" encoding="utf-8"?>
<p:tagLst xmlns:a="http://schemas.openxmlformats.org/drawingml/2006/main" xmlns:r="http://schemas.openxmlformats.org/officeDocument/2006/relationships" xmlns:p="http://schemas.openxmlformats.org/presentationml/2006/main">
  <p:tag name="AS_UNIQUEID" val="469"/>
</p:tagLst>
</file>

<file path=ppt/tags/tag42.xml><?xml version="1.0" encoding="utf-8"?>
<p:tagLst xmlns:a="http://schemas.openxmlformats.org/drawingml/2006/main" xmlns:r="http://schemas.openxmlformats.org/officeDocument/2006/relationships" xmlns:p="http://schemas.openxmlformats.org/presentationml/2006/main">
  <p:tag name="AS_UNIQUEID" val="46"/>
</p:tagLst>
</file>

<file path=ppt/tags/tag420.xml><?xml version="1.0" encoding="utf-8"?>
<p:tagLst xmlns:a="http://schemas.openxmlformats.org/drawingml/2006/main" xmlns:r="http://schemas.openxmlformats.org/officeDocument/2006/relationships" xmlns:p="http://schemas.openxmlformats.org/presentationml/2006/main">
  <p:tag name="AS_UNIQUEID" val="463"/>
</p:tagLst>
</file>

<file path=ppt/tags/tag421.xml><?xml version="1.0" encoding="utf-8"?>
<p:tagLst xmlns:a="http://schemas.openxmlformats.org/drawingml/2006/main" xmlns:r="http://schemas.openxmlformats.org/officeDocument/2006/relationships" xmlns:p="http://schemas.openxmlformats.org/presentationml/2006/main">
  <p:tag name="AS_UNIQUEID" val="464"/>
</p:tagLst>
</file>

<file path=ppt/tags/tag422.xml><?xml version="1.0" encoding="utf-8"?>
<p:tagLst xmlns:a="http://schemas.openxmlformats.org/drawingml/2006/main" xmlns:r="http://schemas.openxmlformats.org/officeDocument/2006/relationships" xmlns:p="http://schemas.openxmlformats.org/presentationml/2006/main">
  <p:tag name="AS_UNIQUEID" val="465"/>
</p:tagLst>
</file>

<file path=ppt/tags/tag423.xml><?xml version="1.0" encoding="utf-8"?>
<p:tagLst xmlns:a="http://schemas.openxmlformats.org/drawingml/2006/main" xmlns:r="http://schemas.openxmlformats.org/officeDocument/2006/relationships" xmlns:p="http://schemas.openxmlformats.org/presentationml/2006/main">
  <p:tag name="AS_UNIQUEID" val="466"/>
</p:tagLst>
</file>

<file path=ppt/tags/tag424.xml><?xml version="1.0" encoding="utf-8"?>
<p:tagLst xmlns:a="http://schemas.openxmlformats.org/drawingml/2006/main" xmlns:r="http://schemas.openxmlformats.org/officeDocument/2006/relationships" xmlns:p="http://schemas.openxmlformats.org/presentationml/2006/main">
  <p:tag name="AS_UNIQUEID" val="467"/>
</p:tagLst>
</file>

<file path=ppt/tags/tag425.xml><?xml version="1.0" encoding="utf-8"?>
<p:tagLst xmlns:a="http://schemas.openxmlformats.org/drawingml/2006/main" xmlns:r="http://schemas.openxmlformats.org/officeDocument/2006/relationships" xmlns:p="http://schemas.openxmlformats.org/presentationml/2006/main">
  <p:tag name="AS_UNIQUEID" val="468"/>
</p:tagLst>
</file>

<file path=ppt/tags/tag426.xml><?xml version="1.0" encoding="utf-8"?>
<p:tagLst xmlns:a="http://schemas.openxmlformats.org/drawingml/2006/main" xmlns:r="http://schemas.openxmlformats.org/officeDocument/2006/relationships" xmlns:p="http://schemas.openxmlformats.org/presentationml/2006/main">
  <p:tag name="AS_UNIQUEID" val="471"/>
</p:tagLst>
</file>

<file path=ppt/tags/tag427.xml><?xml version="1.0" encoding="utf-8"?>
<p:tagLst xmlns:a="http://schemas.openxmlformats.org/drawingml/2006/main" xmlns:r="http://schemas.openxmlformats.org/officeDocument/2006/relationships" xmlns:p="http://schemas.openxmlformats.org/presentationml/2006/main">
  <p:tag name="AS_UNIQUEID" val="472"/>
</p:tagLst>
</file>

<file path=ppt/tags/tag428.xml><?xml version="1.0" encoding="utf-8"?>
<p:tagLst xmlns:a="http://schemas.openxmlformats.org/drawingml/2006/main" xmlns:r="http://schemas.openxmlformats.org/officeDocument/2006/relationships" xmlns:p="http://schemas.openxmlformats.org/presentationml/2006/main">
  <p:tag name="AS_UNIQUEID" val="474"/>
</p:tagLst>
</file>

<file path=ppt/tags/tag429.xml><?xml version="1.0" encoding="utf-8"?>
<p:tagLst xmlns:a="http://schemas.openxmlformats.org/drawingml/2006/main" xmlns:r="http://schemas.openxmlformats.org/officeDocument/2006/relationships" xmlns:p="http://schemas.openxmlformats.org/presentationml/2006/main">
  <p:tag name="AS_UNIQUEID" val="475"/>
</p:tagLst>
</file>

<file path=ppt/tags/tag43.xml><?xml version="1.0" encoding="utf-8"?>
<p:tagLst xmlns:a="http://schemas.openxmlformats.org/drawingml/2006/main" xmlns:r="http://schemas.openxmlformats.org/officeDocument/2006/relationships" xmlns:p="http://schemas.openxmlformats.org/presentationml/2006/main">
  <p:tag name="AS_UNIQUEID" val="47"/>
</p:tagLst>
</file>

<file path=ppt/tags/tag430.xml><?xml version="1.0" encoding="utf-8"?>
<p:tagLst xmlns:a="http://schemas.openxmlformats.org/drawingml/2006/main" xmlns:r="http://schemas.openxmlformats.org/officeDocument/2006/relationships" xmlns:p="http://schemas.openxmlformats.org/presentationml/2006/main">
  <p:tag name="AS_UNIQUEID" val="477"/>
</p:tagLst>
</file>

<file path=ppt/tags/tag431.xml><?xml version="1.0" encoding="utf-8"?>
<p:tagLst xmlns:a="http://schemas.openxmlformats.org/drawingml/2006/main" xmlns:r="http://schemas.openxmlformats.org/officeDocument/2006/relationships" xmlns:p="http://schemas.openxmlformats.org/presentationml/2006/main">
  <p:tag name="AS_UNIQUEID" val="478"/>
</p:tagLst>
</file>

<file path=ppt/tags/tag432.xml><?xml version="1.0" encoding="utf-8"?>
<p:tagLst xmlns:a="http://schemas.openxmlformats.org/drawingml/2006/main" xmlns:r="http://schemas.openxmlformats.org/officeDocument/2006/relationships" xmlns:p="http://schemas.openxmlformats.org/presentationml/2006/main">
  <p:tag name="AS_UNIQUEID" val="480"/>
</p:tagLst>
</file>

<file path=ppt/tags/tag433.xml><?xml version="1.0" encoding="utf-8"?>
<p:tagLst xmlns:a="http://schemas.openxmlformats.org/drawingml/2006/main" xmlns:r="http://schemas.openxmlformats.org/officeDocument/2006/relationships" xmlns:p="http://schemas.openxmlformats.org/presentationml/2006/main">
  <p:tag name="AS_UNIQUEID" val="481"/>
</p:tagLst>
</file>

<file path=ppt/tags/tag434.xml><?xml version="1.0" encoding="utf-8"?>
<p:tagLst xmlns:a="http://schemas.openxmlformats.org/drawingml/2006/main" xmlns:r="http://schemas.openxmlformats.org/officeDocument/2006/relationships" xmlns:p="http://schemas.openxmlformats.org/presentationml/2006/main">
  <p:tag name="AS_UNIQUEID" val="482"/>
</p:tagLst>
</file>

<file path=ppt/tags/tag435.xml><?xml version="1.0" encoding="utf-8"?>
<p:tagLst xmlns:a="http://schemas.openxmlformats.org/drawingml/2006/main" xmlns:r="http://schemas.openxmlformats.org/officeDocument/2006/relationships" xmlns:p="http://schemas.openxmlformats.org/presentationml/2006/main">
  <p:tag name="AS_UNIQUEID" val="483"/>
</p:tagLst>
</file>

<file path=ppt/tags/tag436.xml><?xml version="1.0" encoding="utf-8"?>
<p:tagLst xmlns:a="http://schemas.openxmlformats.org/drawingml/2006/main" xmlns:r="http://schemas.openxmlformats.org/officeDocument/2006/relationships" xmlns:p="http://schemas.openxmlformats.org/presentationml/2006/main">
  <p:tag name="AS_UNIQUEID" val="484"/>
</p:tagLst>
</file>

<file path=ppt/tags/tag437.xml><?xml version="1.0" encoding="utf-8"?>
<p:tagLst xmlns:a="http://schemas.openxmlformats.org/drawingml/2006/main" xmlns:r="http://schemas.openxmlformats.org/officeDocument/2006/relationships" xmlns:p="http://schemas.openxmlformats.org/presentationml/2006/main">
  <p:tag name="AS_UNIQUEID" val="485"/>
</p:tagLst>
</file>

<file path=ppt/tags/tag438.xml><?xml version="1.0" encoding="utf-8"?>
<p:tagLst xmlns:a="http://schemas.openxmlformats.org/drawingml/2006/main" xmlns:r="http://schemas.openxmlformats.org/officeDocument/2006/relationships" xmlns:p="http://schemas.openxmlformats.org/presentationml/2006/main">
  <p:tag name="AS_UNIQUEID" val="486"/>
</p:tagLst>
</file>

<file path=ppt/tags/tag439.xml><?xml version="1.0" encoding="utf-8"?>
<p:tagLst xmlns:a="http://schemas.openxmlformats.org/drawingml/2006/main" xmlns:r="http://schemas.openxmlformats.org/officeDocument/2006/relationships" xmlns:p="http://schemas.openxmlformats.org/presentationml/2006/main">
  <p:tag name="AS_UNIQUEID" val="487"/>
</p:tagLst>
</file>

<file path=ppt/tags/tag44.xml><?xml version="1.0" encoding="utf-8"?>
<p:tagLst xmlns:a="http://schemas.openxmlformats.org/drawingml/2006/main" xmlns:r="http://schemas.openxmlformats.org/officeDocument/2006/relationships" xmlns:p="http://schemas.openxmlformats.org/presentationml/2006/main">
  <p:tag name="AS_UNIQUEID" val="48"/>
</p:tagLst>
</file>

<file path=ppt/tags/tag440.xml><?xml version="1.0" encoding="utf-8"?>
<p:tagLst xmlns:a="http://schemas.openxmlformats.org/drawingml/2006/main" xmlns:r="http://schemas.openxmlformats.org/officeDocument/2006/relationships" xmlns:p="http://schemas.openxmlformats.org/presentationml/2006/main">
  <p:tag name="AS_UNIQUEID" val="488"/>
</p:tagLst>
</file>

<file path=ppt/tags/tag441.xml><?xml version="1.0" encoding="utf-8"?>
<p:tagLst xmlns:a="http://schemas.openxmlformats.org/drawingml/2006/main" xmlns:r="http://schemas.openxmlformats.org/officeDocument/2006/relationships" xmlns:p="http://schemas.openxmlformats.org/presentationml/2006/main">
  <p:tag name="AS_UNIQUEID" val="490"/>
</p:tagLst>
</file>

<file path=ppt/tags/tag442.xml><?xml version="1.0" encoding="utf-8"?>
<p:tagLst xmlns:a="http://schemas.openxmlformats.org/drawingml/2006/main" xmlns:r="http://schemas.openxmlformats.org/officeDocument/2006/relationships" xmlns:p="http://schemas.openxmlformats.org/presentationml/2006/main">
  <p:tag name="AS_UNIQUEID" val="491"/>
</p:tagLst>
</file>

<file path=ppt/tags/tag443.xml><?xml version="1.0" encoding="utf-8"?>
<p:tagLst xmlns:a="http://schemas.openxmlformats.org/drawingml/2006/main" xmlns:r="http://schemas.openxmlformats.org/officeDocument/2006/relationships" xmlns:p="http://schemas.openxmlformats.org/presentationml/2006/main">
  <p:tag name="AS_UNIQUEID" val="492"/>
</p:tagLst>
</file>

<file path=ppt/tags/tag444.xml><?xml version="1.0" encoding="utf-8"?>
<p:tagLst xmlns:a="http://schemas.openxmlformats.org/drawingml/2006/main" xmlns:r="http://schemas.openxmlformats.org/officeDocument/2006/relationships" xmlns:p="http://schemas.openxmlformats.org/presentationml/2006/main">
  <p:tag name="AS_UNIQUEID" val="493"/>
</p:tagLst>
</file>

<file path=ppt/tags/tag445.xml><?xml version="1.0" encoding="utf-8"?>
<p:tagLst xmlns:a="http://schemas.openxmlformats.org/drawingml/2006/main" xmlns:r="http://schemas.openxmlformats.org/officeDocument/2006/relationships" xmlns:p="http://schemas.openxmlformats.org/presentationml/2006/main">
  <p:tag name="AS_UNIQUEID" val="494"/>
</p:tagLst>
</file>

<file path=ppt/tags/tag446.xml><?xml version="1.0" encoding="utf-8"?>
<p:tagLst xmlns:a="http://schemas.openxmlformats.org/drawingml/2006/main" xmlns:r="http://schemas.openxmlformats.org/officeDocument/2006/relationships" xmlns:p="http://schemas.openxmlformats.org/presentationml/2006/main">
  <p:tag name="AS_UNIQUEID" val="495"/>
</p:tagLst>
</file>

<file path=ppt/tags/tag447.xml><?xml version="1.0" encoding="utf-8"?>
<p:tagLst xmlns:a="http://schemas.openxmlformats.org/drawingml/2006/main" xmlns:r="http://schemas.openxmlformats.org/officeDocument/2006/relationships" xmlns:p="http://schemas.openxmlformats.org/presentationml/2006/main">
  <p:tag name="AS_UNIQUEID" val="496"/>
</p:tagLst>
</file>

<file path=ppt/tags/tag448.xml><?xml version="1.0" encoding="utf-8"?>
<p:tagLst xmlns:a="http://schemas.openxmlformats.org/drawingml/2006/main" xmlns:r="http://schemas.openxmlformats.org/officeDocument/2006/relationships" xmlns:p="http://schemas.openxmlformats.org/presentationml/2006/main">
  <p:tag name="AS_UNIQUEID" val="497"/>
</p:tagLst>
</file>

<file path=ppt/tags/tag449.xml><?xml version="1.0" encoding="utf-8"?>
<p:tagLst xmlns:a="http://schemas.openxmlformats.org/drawingml/2006/main" xmlns:r="http://schemas.openxmlformats.org/officeDocument/2006/relationships" xmlns:p="http://schemas.openxmlformats.org/presentationml/2006/main">
  <p:tag name="AS_UNIQUEID" val="498"/>
</p:tagLst>
</file>

<file path=ppt/tags/tag45.xml><?xml version="1.0" encoding="utf-8"?>
<p:tagLst xmlns:a="http://schemas.openxmlformats.org/drawingml/2006/main" xmlns:r="http://schemas.openxmlformats.org/officeDocument/2006/relationships" xmlns:p="http://schemas.openxmlformats.org/presentationml/2006/main">
  <p:tag name="AS_UNIQUEID" val="50"/>
</p:tagLst>
</file>

<file path=ppt/tags/tag450.xml><?xml version="1.0" encoding="utf-8"?>
<p:tagLst xmlns:a="http://schemas.openxmlformats.org/drawingml/2006/main" xmlns:r="http://schemas.openxmlformats.org/officeDocument/2006/relationships" xmlns:p="http://schemas.openxmlformats.org/presentationml/2006/main">
  <p:tag name="AS_UNIQUEID" val="499"/>
</p:tagLst>
</file>

<file path=ppt/tags/tag451.xml><?xml version="1.0" encoding="utf-8"?>
<p:tagLst xmlns:a="http://schemas.openxmlformats.org/drawingml/2006/main" xmlns:r="http://schemas.openxmlformats.org/officeDocument/2006/relationships" xmlns:p="http://schemas.openxmlformats.org/presentationml/2006/main">
  <p:tag name="AS_UNIQUEID" val="501"/>
</p:tagLst>
</file>

<file path=ppt/tags/tag452.xml><?xml version="1.0" encoding="utf-8"?>
<p:tagLst xmlns:a="http://schemas.openxmlformats.org/drawingml/2006/main" xmlns:r="http://schemas.openxmlformats.org/officeDocument/2006/relationships" xmlns:p="http://schemas.openxmlformats.org/presentationml/2006/main">
  <p:tag name="AS_UNIQUEID" val="502"/>
</p:tagLst>
</file>

<file path=ppt/tags/tag453.xml><?xml version="1.0" encoding="utf-8"?>
<p:tagLst xmlns:a="http://schemas.openxmlformats.org/drawingml/2006/main" xmlns:r="http://schemas.openxmlformats.org/officeDocument/2006/relationships" xmlns:p="http://schemas.openxmlformats.org/presentationml/2006/main">
  <p:tag name="AS_UNIQUEID" val="504"/>
</p:tagLst>
</file>

<file path=ppt/tags/tag454.xml><?xml version="1.0" encoding="utf-8"?>
<p:tagLst xmlns:a="http://schemas.openxmlformats.org/drawingml/2006/main" xmlns:r="http://schemas.openxmlformats.org/officeDocument/2006/relationships" xmlns:p="http://schemas.openxmlformats.org/presentationml/2006/main">
  <p:tag name="AS_UNIQUEID" val="505"/>
</p:tagLst>
</file>

<file path=ppt/tags/tag455.xml><?xml version="1.0" encoding="utf-8"?>
<p:tagLst xmlns:a="http://schemas.openxmlformats.org/drawingml/2006/main" xmlns:r="http://schemas.openxmlformats.org/officeDocument/2006/relationships" xmlns:p="http://schemas.openxmlformats.org/presentationml/2006/main">
  <p:tag name="AS_UNIQUEID" val="506"/>
</p:tagLst>
</file>

<file path=ppt/tags/tag456.xml><?xml version="1.0" encoding="utf-8"?>
<p:tagLst xmlns:a="http://schemas.openxmlformats.org/drawingml/2006/main" xmlns:r="http://schemas.openxmlformats.org/officeDocument/2006/relationships" xmlns:p="http://schemas.openxmlformats.org/presentationml/2006/main">
  <p:tag name="AS_UNIQUEID" val="507"/>
</p:tagLst>
</file>

<file path=ppt/tags/tag457.xml><?xml version="1.0" encoding="utf-8"?>
<p:tagLst xmlns:a="http://schemas.openxmlformats.org/drawingml/2006/main" xmlns:r="http://schemas.openxmlformats.org/officeDocument/2006/relationships" xmlns:p="http://schemas.openxmlformats.org/presentationml/2006/main">
  <p:tag name="AS_UNIQUEID" val="508"/>
</p:tagLst>
</file>

<file path=ppt/tags/tag458.xml><?xml version="1.0" encoding="utf-8"?>
<p:tagLst xmlns:a="http://schemas.openxmlformats.org/drawingml/2006/main" xmlns:r="http://schemas.openxmlformats.org/officeDocument/2006/relationships" xmlns:p="http://schemas.openxmlformats.org/presentationml/2006/main">
  <p:tag name="AS_UNIQUEID" val="509"/>
</p:tagLst>
</file>

<file path=ppt/tags/tag459.xml><?xml version="1.0" encoding="utf-8"?>
<p:tagLst xmlns:a="http://schemas.openxmlformats.org/drawingml/2006/main" xmlns:r="http://schemas.openxmlformats.org/officeDocument/2006/relationships" xmlns:p="http://schemas.openxmlformats.org/presentationml/2006/main">
  <p:tag name="AS_UNIQUEID" val="510"/>
</p:tagLst>
</file>

<file path=ppt/tags/tag46.xml><?xml version="1.0" encoding="utf-8"?>
<p:tagLst xmlns:a="http://schemas.openxmlformats.org/drawingml/2006/main" xmlns:r="http://schemas.openxmlformats.org/officeDocument/2006/relationships" xmlns:p="http://schemas.openxmlformats.org/presentationml/2006/main">
  <p:tag name="AS_UNIQUEID" val="51"/>
</p:tagLst>
</file>

<file path=ppt/tags/tag460.xml><?xml version="1.0" encoding="utf-8"?>
<p:tagLst xmlns:a="http://schemas.openxmlformats.org/drawingml/2006/main" xmlns:r="http://schemas.openxmlformats.org/officeDocument/2006/relationships" xmlns:p="http://schemas.openxmlformats.org/presentationml/2006/main">
  <p:tag name="AS_UNIQUEID" val="512"/>
</p:tagLst>
</file>

<file path=ppt/tags/tag461.xml><?xml version="1.0" encoding="utf-8"?>
<p:tagLst xmlns:a="http://schemas.openxmlformats.org/drawingml/2006/main" xmlns:r="http://schemas.openxmlformats.org/officeDocument/2006/relationships" xmlns:p="http://schemas.openxmlformats.org/presentationml/2006/main">
  <p:tag name="AS_UNIQUEID" val="513"/>
</p:tagLst>
</file>

<file path=ppt/tags/tag462.xml><?xml version="1.0" encoding="utf-8"?>
<p:tagLst xmlns:a="http://schemas.openxmlformats.org/drawingml/2006/main" xmlns:r="http://schemas.openxmlformats.org/officeDocument/2006/relationships" xmlns:p="http://schemas.openxmlformats.org/presentationml/2006/main">
  <p:tag name="AS_UNIQUEID" val="514"/>
</p:tagLst>
</file>

<file path=ppt/tags/tag463.xml><?xml version="1.0" encoding="utf-8"?>
<p:tagLst xmlns:a="http://schemas.openxmlformats.org/drawingml/2006/main" xmlns:r="http://schemas.openxmlformats.org/officeDocument/2006/relationships" xmlns:p="http://schemas.openxmlformats.org/presentationml/2006/main">
  <p:tag name="AS_UNIQUEID" val="516"/>
</p:tagLst>
</file>

<file path=ppt/tags/tag464.xml><?xml version="1.0" encoding="utf-8"?>
<p:tagLst xmlns:a="http://schemas.openxmlformats.org/drawingml/2006/main" xmlns:r="http://schemas.openxmlformats.org/officeDocument/2006/relationships" xmlns:p="http://schemas.openxmlformats.org/presentationml/2006/main">
  <p:tag name="AS_UNIQUEID" val="517"/>
</p:tagLst>
</file>

<file path=ppt/tags/tag465.xml><?xml version="1.0" encoding="utf-8"?>
<p:tagLst xmlns:a="http://schemas.openxmlformats.org/drawingml/2006/main" xmlns:r="http://schemas.openxmlformats.org/officeDocument/2006/relationships" xmlns:p="http://schemas.openxmlformats.org/presentationml/2006/main">
  <p:tag name="AS_UNIQUEID" val="518"/>
</p:tagLst>
</file>

<file path=ppt/tags/tag466.xml><?xml version="1.0" encoding="utf-8"?>
<p:tagLst xmlns:a="http://schemas.openxmlformats.org/drawingml/2006/main" xmlns:r="http://schemas.openxmlformats.org/officeDocument/2006/relationships" xmlns:p="http://schemas.openxmlformats.org/presentationml/2006/main">
  <p:tag name="AS_UNIQUEID" val="519"/>
</p:tagLst>
</file>

<file path=ppt/tags/tag467.xml><?xml version="1.0" encoding="utf-8"?>
<p:tagLst xmlns:a="http://schemas.openxmlformats.org/drawingml/2006/main" xmlns:r="http://schemas.openxmlformats.org/officeDocument/2006/relationships" xmlns:p="http://schemas.openxmlformats.org/presentationml/2006/main">
  <p:tag name="AS_UNIQUEID" val="521"/>
</p:tagLst>
</file>

<file path=ppt/tags/tag468.xml><?xml version="1.0" encoding="utf-8"?>
<p:tagLst xmlns:a="http://schemas.openxmlformats.org/drawingml/2006/main" xmlns:r="http://schemas.openxmlformats.org/officeDocument/2006/relationships" xmlns:p="http://schemas.openxmlformats.org/presentationml/2006/main">
  <p:tag name="AS_UNIQUEID" val="522"/>
</p:tagLst>
</file>

<file path=ppt/tags/tag469.xml><?xml version="1.0" encoding="utf-8"?>
<p:tagLst xmlns:a="http://schemas.openxmlformats.org/drawingml/2006/main" xmlns:r="http://schemas.openxmlformats.org/officeDocument/2006/relationships" xmlns:p="http://schemas.openxmlformats.org/presentationml/2006/main">
  <p:tag name="AS_UNIQUEID" val="523"/>
</p:tagLst>
</file>

<file path=ppt/tags/tag47.xml><?xml version="1.0" encoding="utf-8"?>
<p:tagLst xmlns:a="http://schemas.openxmlformats.org/drawingml/2006/main" xmlns:r="http://schemas.openxmlformats.org/officeDocument/2006/relationships" xmlns:p="http://schemas.openxmlformats.org/presentationml/2006/main">
  <p:tag name="AS_UNIQUEID" val="52"/>
</p:tagLst>
</file>

<file path=ppt/tags/tag470.xml><?xml version="1.0" encoding="utf-8"?>
<p:tagLst xmlns:a="http://schemas.openxmlformats.org/drawingml/2006/main" xmlns:r="http://schemas.openxmlformats.org/officeDocument/2006/relationships" xmlns:p="http://schemas.openxmlformats.org/presentationml/2006/main">
  <p:tag name="AS_UNIQUEID" val="524"/>
</p:tagLst>
</file>

<file path=ppt/tags/tag471.xml><?xml version="1.0" encoding="utf-8"?>
<p:tagLst xmlns:a="http://schemas.openxmlformats.org/drawingml/2006/main" xmlns:r="http://schemas.openxmlformats.org/officeDocument/2006/relationships" xmlns:p="http://schemas.openxmlformats.org/presentationml/2006/main">
  <p:tag name="AS_UNIQUEID" val="526"/>
</p:tagLst>
</file>

<file path=ppt/tags/tag472.xml><?xml version="1.0" encoding="utf-8"?>
<p:tagLst xmlns:a="http://schemas.openxmlformats.org/drawingml/2006/main" xmlns:r="http://schemas.openxmlformats.org/officeDocument/2006/relationships" xmlns:p="http://schemas.openxmlformats.org/presentationml/2006/main">
  <p:tag name="AS_UNIQUEID" val="527"/>
</p:tagLst>
</file>

<file path=ppt/tags/tag473.xml><?xml version="1.0" encoding="utf-8"?>
<p:tagLst xmlns:a="http://schemas.openxmlformats.org/drawingml/2006/main" xmlns:r="http://schemas.openxmlformats.org/officeDocument/2006/relationships" xmlns:p="http://schemas.openxmlformats.org/presentationml/2006/main">
  <p:tag name="AS_UNIQUEID" val="528"/>
</p:tagLst>
</file>

<file path=ppt/tags/tag474.xml><?xml version="1.0" encoding="utf-8"?>
<p:tagLst xmlns:a="http://schemas.openxmlformats.org/drawingml/2006/main" xmlns:r="http://schemas.openxmlformats.org/officeDocument/2006/relationships" xmlns:p="http://schemas.openxmlformats.org/presentationml/2006/main">
  <p:tag name="AS_UNIQUEID" val="535"/>
</p:tagLst>
</file>

<file path=ppt/tags/tag475.xml><?xml version="1.0" encoding="utf-8"?>
<p:tagLst xmlns:a="http://schemas.openxmlformats.org/drawingml/2006/main" xmlns:r="http://schemas.openxmlformats.org/officeDocument/2006/relationships" xmlns:p="http://schemas.openxmlformats.org/presentationml/2006/main">
  <p:tag name="AS_UNIQUEID" val="529"/>
</p:tagLst>
</file>

<file path=ppt/tags/tag476.xml><?xml version="1.0" encoding="utf-8"?>
<p:tagLst xmlns:a="http://schemas.openxmlformats.org/drawingml/2006/main" xmlns:r="http://schemas.openxmlformats.org/officeDocument/2006/relationships" xmlns:p="http://schemas.openxmlformats.org/presentationml/2006/main">
  <p:tag name="AS_UNIQUEID" val="530"/>
</p:tagLst>
</file>

<file path=ppt/tags/tag477.xml><?xml version="1.0" encoding="utf-8"?>
<p:tagLst xmlns:a="http://schemas.openxmlformats.org/drawingml/2006/main" xmlns:r="http://schemas.openxmlformats.org/officeDocument/2006/relationships" xmlns:p="http://schemas.openxmlformats.org/presentationml/2006/main">
  <p:tag name="AS_UNIQUEID" val="531"/>
</p:tagLst>
</file>

<file path=ppt/tags/tag478.xml><?xml version="1.0" encoding="utf-8"?>
<p:tagLst xmlns:a="http://schemas.openxmlformats.org/drawingml/2006/main" xmlns:r="http://schemas.openxmlformats.org/officeDocument/2006/relationships" xmlns:p="http://schemas.openxmlformats.org/presentationml/2006/main">
  <p:tag name="AS_UNIQUEID" val="532"/>
</p:tagLst>
</file>

<file path=ppt/tags/tag479.xml><?xml version="1.0" encoding="utf-8"?>
<p:tagLst xmlns:a="http://schemas.openxmlformats.org/drawingml/2006/main" xmlns:r="http://schemas.openxmlformats.org/officeDocument/2006/relationships" xmlns:p="http://schemas.openxmlformats.org/presentationml/2006/main">
  <p:tag name="AS_UNIQUEID" val="533"/>
</p:tagLst>
</file>

<file path=ppt/tags/tag48.xml><?xml version="1.0" encoding="utf-8"?>
<p:tagLst xmlns:a="http://schemas.openxmlformats.org/drawingml/2006/main" xmlns:r="http://schemas.openxmlformats.org/officeDocument/2006/relationships" xmlns:p="http://schemas.openxmlformats.org/presentationml/2006/main">
  <p:tag name="AS_UNIQUEID" val="53"/>
</p:tagLst>
</file>

<file path=ppt/tags/tag480.xml><?xml version="1.0" encoding="utf-8"?>
<p:tagLst xmlns:a="http://schemas.openxmlformats.org/drawingml/2006/main" xmlns:r="http://schemas.openxmlformats.org/officeDocument/2006/relationships" xmlns:p="http://schemas.openxmlformats.org/presentationml/2006/main">
  <p:tag name="AS_UNIQUEID" val="534"/>
</p:tagLst>
</file>

<file path=ppt/tags/tag481.xml><?xml version="1.0" encoding="utf-8"?>
<p:tagLst xmlns:a="http://schemas.openxmlformats.org/drawingml/2006/main" xmlns:r="http://schemas.openxmlformats.org/officeDocument/2006/relationships" xmlns:p="http://schemas.openxmlformats.org/presentationml/2006/main">
  <p:tag name="AS_UNIQUEID" val="537"/>
</p:tagLst>
</file>

<file path=ppt/tags/tag482.xml><?xml version="1.0" encoding="utf-8"?>
<p:tagLst xmlns:a="http://schemas.openxmlformats.org/drawingml/2006/main" xmlns:r="http://schemas.openxmlformats.org/officeDocument/2006/relationships" xmlns:p="http://schemas.openxmlformats.org/presentationml/2006/main">
  <p:tag name="AS_UNIQUEID" val="538"/>
</p:tagLst>
</file>

<file path=ppt/tags/tag483.xml><?xml version="1.0" encoding="utf-8"?>
<p:tagLst xmlns:a="http://schemas.openxmlformats.org/drawingml/2006/main" xmlns:r="http://schemas.openxmlformats.org/officeDocument/2006/relationships" xmlns:p="http://schemas.openxmlformats.org/presentationml/2006/main">
  <p:tag name="AS_UNIQUEID" val="540"/>
</p:tagLst>
</file>

<file path=ppt/tags/tag484.xml><?xml version="1.0" encoding="utf-8"?>
<p:tagLst xmlns:a="http://schemas.openxmlformats.org/drawingml/2006/main" xmlns:r="http://schemas.openxmlformats.org/officeDocument/2006/relationships" xmlns:p="http://schemas.openxmlformats.org/presentationml/2006/main">
  <p:tag name="AS_UNIQUEID" val="541"/>
</p:tagLst>
</file>

<file path=ppt/tags/tag485.xml><?xml version="1.0" encoding="utf-8"?>
<p:tagLst xmlns:a="http://schemas.openxmlformats.org/drawingml/2006/main" xmlns:r="http://schemas.openxmlformats.org/officeDocument/2006/relationships" xmlns:p="http://schemas.openxmlformats.org/presentationml/2006/main">
  <p:tag name="AS_UNIQUEID" val="542"/>
</p:tagLst>
</file>

<file path=ppt/tags/tag49.xml><?xml version="1.0" encoding="utf-8"?>
<p:tagLst xmlns:a="http://schemas.openxmlformats.org/drawingml/2006/main" xmlns:r="http://schemas.openxmlformats.org/officeDocument/2006/relationships" xmlns:p="http://schemas.openxmlformats.org/presentationml/2006/main">
  <p:tag name="AS_UNIQUEID" val="54"/>
</p:tagLst>
</file>

<file path=ppt/tags/tag5.xml><?xml version="1.0" encoding="utf-8"?>
<p:tagLst xmlns:a="http://schemas.openxmlformats.org/drawingml/2006/main" xmlns:r="http://schemas.openxmlformats.org/officeDocument/2006/relationships" xmlns:p="http://schemas.openxmlformats.org/presentationml/2006/main">
  <p:tag name="AS_UNIQUEID" val="11"/>
</p:tagLst>
</file>

<file path=ppt/tags/tag50.xml><?xml version="1.0" encoding="utf-8"?>
<p:tagLst xmlns:a="http://schemas.openxmlformats.org/drawingml/2006/main" xmlns:r="http://schemas.openxmlformats.org/officeDocument/2006/relationships" xmlns:p="http://schemas.openxmlformats.org/presentationml/2006/main">
  <p:tag name="AS_UNIQUEID" val="55"/>
</p:tagLst>
</file>

<file path=ppt/tags/tag51.xml><?xml version="1.0" encoding="utf-8"?>
<p:tagLst xmlns:a="http://schemas.openxmlformats.org/drawingml/2006/main" xmlns:r="http://schemas.openxmlformats.org/officeDocument/2006/relationships" xmlns:p="http://schemas.openxmlformats.org/presentationml/2006/main">
  <p:tag name="AS_UNIQUEID" val="56"/>
</p:tagLst>
</file>

<file path=ppt/tags/tag52.xml><?xml version="1.0" encoding="utf-8"?>
<p:tagLst xmlns:a="http://schemas.openxmlformats.org/drawingml/2006/main" xmlns:r="http://schemas.openxmlformats.org/officeDocument/2006/relationships" xmlns:p="http://schemas.openxmlformats.org/presentationml/2006/main">
  <p:tag name="AS_UNIQUEID" val="57"/>
</p:tagLst>
</file>

<file path=ppt/tags/tag53.xml><?xml version="1.0" encoding="utf-8"?>
<p:tagLst xmlns:a="http://schemas.openxmlformats.org/drawingml/2006/main" xmlns:r="http://schemas.openxmlformats.org/officeDocument/2006/relationships" xmlns:p="http://schemas.openxmlformats.org/presentationml/2006/main">
  <p:tag name="AS_UNIQUEID" val="58"/>
</p:tagLst>
</file>

<file path=ppt/tags/tag54.xml><?xml version="1.0" encoding="utf-8"?>
<p:tagLst xmlns:a="http://schemas.openxmlformats.org/drawingml/2006/main" xmlns:r="http://schemas.openxmlformats.org/officeDocument/2006/relationships" xmlns:p="http://schemas.openxmlformats.org/presentationml/2006/main">
  <p:tag name="AS_UNIQUEID" val="60"/>
</p:tagLst>
</file>

<file path=ppt/tags/tag55.xml><?xml version="1.0" encoding="utf-8"?>
<p:tagLst xmlns:a="http://schemas.openxmlformats.org/drawingml/2006/main" xmlns:r="http://schemas.openxmlformats.org/officeDocument/2006/relationships" xmlns:p="http://schemas.openxmlformats.org/presentationml/2006/main">
  <p:tag name="AS_UNIQUEID" val="61"/>
</p:tagLst>
</file>

<file path=ppt/tags/tag56.xml><?xml version="1.0" encoding="utf-8"?>
<p:tagLst xmlns:a="http://schemas.openxmlformats.org/drawingml/2006/main" xmlns:r="http://schemas.openxmlformats.org/officeDocument/2006/relationships" xmlns:p="http://schemas.openxmlformats.org/presentationml/2006/main">
  <p:tag name="AS_UNIQUEID" val="62"/>
</p:tagLst>
</file>

<file path=ppt/tags/tag57.xml><?xml version="1.0" encoding="utf-8"?>
<p:tagLst xmlns:a="http://schemas.openxmlformats.org/drawingml/2006/main" xmlns:r="http://schemas.openxmlformats.org/officeDocument/2006/relationships" xmlns:p="http://schemas.openxmlformats.org/presentationml/2006/main">
  <p:tag name="AS_UNIQUEID" val="63"/>
</p:tagLst>
</file>

<file path=ppt/tags/tag58.xml><?xml version="1.0" encoding="utf-8"?>
<p:tagLst xmlns:a="http://schemas.openxmlformats.org/drawingml/2006/main" xmlns:r="http://schemas.openxmlformats.org/officeDocument/2006/relationships" xmlns:p="http://schemas.openxmlformats.org/presentationml/2006/main">
  <p:tag name="AS_UNIQUEID" val="64"/>
</p:tagLst>
</file>

<file path=ppt/tags/tag59.xml><?xml version="1.0" encoding="utf-8"?>
<p:tagLst xmlns:a="http://schemas.openxmlformats.org/drawingml/2006/main" xmlns:r="http://schemas.openxmlformats.org/officeDocument/2006/relationships" xmlns:p="http://schemas.openxmlformats.org/presentationml/2006/main">
  <p:tag name="AS_UNIQUEID" val="65"/>
</p:tagLst>
</file>

<file path=ppt/tags/tag6.xml><?xml version="1.0" encoding="utf-8"?>
<p:tagLst xmlns:a="http://schemas.openxmlformats.org/drawingml/2006/main" xmlns:r="http://schemas.openxmlformats.org/officeDocument/2006/relationships" xmlns:p="http://schemas.openxmlformats.org/presentationml/2006/main">
  <p:tag name="AS_UNIQUEID" val="12"/>
</p:tagLst>
</file>

<file path=ppt/tags/tag60.xml><?xml version="1.0" encoding="utf-8"?>
<p:tagLst xmlns:a="http://schemas.openxmlformats.org/drawingml/2006/main" xmlns:r="http://schemas.openxmlformats.org/officeDocument/2006/relationships" xmlns:p="http://schemas.openxmlformats.org/presentationml/2006/main">
  <p:tag name="AS_UNIQUEID" val="66"/>
</p:tagLst>
</file>

<file path=ppt/tags/tag61.xml><?xml version="1.0" encoding="utf-8"?>
<p:tagLst xmlns:a="http://schemas.openxmlformats.org/drawingml/2006/main" xmlns:r="http://schemas.openxmlformats.org/officeDocument/2006/relationships" xmlns:p="http://schemas.openxmlformats.org/presentationml/2006/main">
  <p:tag name="AS_UNIQUEID" val="67"/>
</p:tagLst>
</file>

<file path=ppt/tags/tag62.xml><?xml version="1.0" encoding="utf-8"?>
<p:tagLst xmlns:a="http://schemas.openxmlformats.org/drawingml/2006/main" xmlns:r="http://schemas.openxmlformats.org/officeDocument/2006/relationships" xmlns:p="http://schemas.openxmlformats.org/presentationml/2006/main">
  <p:tag name="AS_UNIQUEID" val="68"/>
</p:tagLst>
</file>

<file path=ppt/tags/tag63.xml><?xml version="1.0" encoding="utf-8"?>
<p:tagLst xmlns:a="http://schemas.openxmlformats.org/drawingml/2006/main" xmlns:r="http://schemas.openxmlformats.org/officeDocument/2006/relationships" xmlns:p="http://schemas.openxmlformats.org/presentationml/2006/main">
  <p:tag name="AS_UNIQUEID" val="69"/>
</p:tagLst>
</file>

<file path=ppt/tags/tag64.xml><?xml version="1.0" encoding="utf-8"?>
<p:tagLst xmlns:a="http://schemas.openxmlformats.org/drawingml/2006/main" xmlns:r="http://schemas.openxmlformats.org/officeDocument/2006/relationships" xmlns:p="http://schemas.openxmlformats.org/presentationml/2006/main">
  <p:tag name="AS_UNIQUEID" val="71"/>
</p:tagLst>
</file>

<file path=ppt/tags/tag65.xml><?xml version="1.0" encoding="utf-8"?>
<p:tagLst xmlns:a="http://schemas.openxmlformats.org/drawingml/2006/main" xmlns:r="http://schemas.openxmlformats.org/officeDocument/2006/relationships" xmlns:p="http://schemas.openxmlformats.org/presentationml/2006/main">
  <p:tag name="AS_UNIQUEID" val="72"/>
</p:tagLst>
</file>

<file path=ppt/tags/tag66.xml><?xml version="1.0" encoding="utf-8"?>
<p:tagLst xmlns:a="http://schemas.openxmlformats.org/drawingml/2006/main" xmlns:r="http://schemas.openxmlformats.org/officeDocument/2006/relationships" xmlns:p="http://schemas.openxmlformats.org/presentationml/2006/main">
  <p:tag name="AS_UNIQUEID" val="73"/>
</p:tagLst>
</file>

<file path=ppt/tags/tag67.xml><?xml version="1.0" encoding="utf-8"?>
<p:tagLst xmlns:a="http://schemas.openxmlformats.org/drawingml/2006/main" xmlns:r="http://schemas.openxmlformats.org/officeDocument/2006/relationships" xmlns:p="http://schemas.openxmlformats.org/presentationml/2006/main">
  <p:tag name="AS_UNIQUEID" val="74"/>
</p:tagLst>
</file>

<file path=ppt/tags/tag68.xml><?xml version="1.0" encoding="utf-8"?>
<p:tagLst xmlns:a="http://schemas.openxmlformats.org/drawingml/2006/main" xmlns:r="http://schemas.openxmlformats.org/officeDocument/2006/relationships" xmlns:p="http://schemas.openxmlformats.org/presentationml/2006/main">
  <p:tag name="AS_UNIQUEID" val="75"/>
</p:tagLst>
</file>

<file path=ppt/tags/tag69.xml><?xml version="1.0" encoding="utf-8"?>
<p:tagLst xmlns:a="http://schemas.openxmlformats.org/drawingml/2006/main" xmlns:r="http://schemas.openxmlformats.org/officeDocument/2006/relationships" xmlns:p="http://schemas.openxmlformats.org/presentationml/2006/main">
  <p:tag name="AS_UNIQUEID" val="76"/>
</p:tagLst>
</file>

<file path=ppt/tags/tag7.xml><?xml version="1.0" encoding="utf-8"?>
<p:tagLst xmlns:a="http://schemas.openxmlformats.org/drawingml/2006/main" xmlns:r="http://schemas.openxmlformats.org/officeDocument/2006/relationships" xmlns:p="http://schemas.openxmlformats.org/presentationml/2006/main">
  <p:tag name="AS_UNIQUEID" val="13"/>
</p:tagLst>
</file>

<file path=ppt/tags/tag70.xml><?xml version="1.0" encoding="utf-8"?>
<p:tagLst xmlns:a="http://schemas.openxmlformats.org/drawingml/2006/main" xmlns:r="http://schemas.openxmlformats.org/officeDocument/2006/relationships" xmlns:p="http://schemas.openxmlformats.org/presentationml/2006/main">
  <p:tag name="AS_UNIQUEID" val="77"/>
</p:tagLst>
</file>

<file path=ppt/tags/tag71.xml><?xml version="1.0" encoding="utf-8"?>
<p:tagLst xmlns:a="http://schemas.openxmlformats.org/drawingml/2006/main" xmlns:r="http://schemas.openxmlformats.org/officeDocument/2006/relationships" xmlns:p="http://schemas.openxmlformats.org/presentationml/2006/main">
  <p:tag name="AS_UNIQUEID" val="78"/>
</p:tagLst>
</file>

<file path=ppt/tags/tag72.xml><?xml version="1.0" encoding="utf-8"?>
<p:tagLst xmlns:a="http://schemas.openxmlformats.org/drawingml/2006/main" xmlns:r="http://schemas.openxmlformats.org/officeDocument/2006/relationships" xmlns:p="http://schemas.openxmlformats.org/presentationml/2006/main">
  <p:tag name="AS_UNIQUEID" val="79"/>
</p:tagLst>
</file>

<file path=ppt/tags/tag73.xml><?xml version="1.0" encoding="utf-8"?>
<p:tagLst xmlns:a="http://schemas.openxmlformats.org/drawingml/2006/main" xmlns:r="http://schemas.openxmlformats.org/officeDocument/2006/relationships" xmlns:p="http://schemas.openxmlformats.org/presentationml/2006/main">
  <p:tag name="AS_UNIQUEID" val="80"/>
</p:tagLst>
</file>

<file path=ppt/tags/tag74.xml><?xml version="1.0" encoding="utf-8"?>
<p:tagLst xmlns:a="http://schemas.openxmlformats.org/drawingml/2006/main" xmlns:r="http://schemas.openxmlformats.org/officeDocument/2006/relationships" xmlns:p="http://schemas.openxmlformats.org/presentationml/2006/main">
  <p:tag name="AS_UNIQUEID" val="82"/>
</p:tagLst>
</file>

<file path=ppt/tags/tag75.xml><?xml version="1.0" encoding="utf-8"?>
<p:tagLst xmlns:a="http://schemas.openxmlformats.org/drawingml/2006/main" xmlns:r="http://schemas.openxmlformats.org/officeDocument/2006/relationships" xmlns:p="http://schemas.openxmlformats.org/presentationml/2006/main">
  <p:tag name="AS_UNIQUEID" val="83"/>
</p:tagLst>
</file>

<file path=ppt/tags/tag76.xml><?xml version="1.0" encoding="utf-8"?>
<p:tagLst xmlns:a="http://schemas.openxmlformats.org/drawingml/2006/main" xmlns:r="http://schemas.openxmlformats.org/officeDocument/2006/relationships" xmlns:p="http://schemas.openxmlformats.org/presentationml/2006/main">
  <p:tag name="AS_UNIQUEID" val="84"/>
</p:tagLst>
</file>

<file path=ppt/tags/tag77.xml><?xml version="1.0" encoding="utf-8"?>
<p:tagLst xmlns:a="http://schemas.openxmlformats.org/drawingml/2006/main" xmlns:r="http://schemas.openxmlformats.org/officeDocument/2006/relationships" xmlns:p="http://schemas.openxmlformats.org/presentationml/2006/main">
  <p:tag name="AS_UNIQUEID" val="86"/>
</p:tagLst>
</file>

<file path=ppt/tags/tag78.xml><?xml version="1.0" encoding="utf-8"?>
<p:tagLst xmlns:a="http://schemas.openxmlformats.org/drawingml/2006/main" xmlns:r="http://schemas.openxmlformats.org/officeDocument/2006/relationships" xmlns:p="http://schemas.openxmlformats.org/presentationml/2006/main">
  <p:tag name="AS_UNIQUEID" val="87"/>
</p:tagLst>
</file>

<file path=ppt/tags/tag79.xml><?xml version="1.0" encoding="utf-8"?>
<p:tagLst xmlns:a="http://schemas.openxmlformats.org/drawingml/2006/main" xmlns:r="http://schemas.openxmlformats.org/officeDocument/2006/relationships" xmlns:p="http://schemas.openxmlformats.org/presentationml/2006/main">
  <p:tag name="AS_UNIQUEID" val="88"/>
</p:tagLst>
</file>

<file path=ppt/tags/tag8.xml><?xml version="1.0" encoding="utf-8"?>
<p:tagLst xmlns:a="http://schemas.openxmlformats.org/drawingml/2006/main" xmlns:r="http://schemas.openxmlformats.org/officeDocument/2006/relationships" xmlns:p="http://schemas.openxmlformats.org/presentationml/2006/main">
  <p:tag name="AS_UNIQUEID" val="14"/>
</p:tagLst>
</file>

<file path=ppt/tags/tag80.xml><?xml version="1.0" encoding="utf-8"?>
<p:tagLst xmlns:a="http://schemas.openxmlformats.org/drawingml/2006/main" xmlns:r="http://schemas.openxmlformats.org/officeDocument/2006/relationships" xmlns:p="http://schemas.openxmlformats.org/presentationml/2006/main">
  <p:tag name="AS_UNIQUEID" val="89"/>
</p:tagLst>
</file>

<file path=ppt/tags/tag81.xml><?xml version="1.0" encoding="utf-8"?>
<p:tagLst xmlns:a="http://schemas.openxmlformats.org/drawingml/2006/main" xmlns:r="http://schemas.openxmlformats.org/officeDocument/2006/relationships" xmlns:p="http://schemas.openxmlformats.org/presentationml/2006/main">
  <p:tag name="AS_UNIQUEID" val="91"/>
</p:tagLst>
</file>

<file path=ppt/tags/tag82.xml><?xml version="1.0" encoding="utf-8"?>
<p:tagLst xmlns:a="http://schemas.openxmlformats.org/drawingml/2006/main" xmlns:r="http://schemas.openxmlformats.org/officeDocument/2006/relationships" xmlns:p="http://schemas.openxmlformats.org/presentationml/2006/main">
  <p:tag name="AS_UNIQUEID" val="92"/>
</p:tagLst>
</file>

<file path=ppt/tags/tag83.xml><?xml version="1.0" encoding="utf-8"?>
<p:tagLst xmlns:a="http://schemas.openxmlformats.org/drawingml/2006/main" xmlns:r="http://schemas.openxmlformats.org/officeDocument/2006/relationships" xmlns:p="http://schemas.openxmlformats.org/presentationml/2006/main">
  <p:tag name="AS_UNIQUEID" val="93"/>
</p:tagLst>
</file>

<file path=ppt/tags/tag84.xml><?xml version="1.0" encoding="utf-8"?>
<p:tagLst xmlns:a="http://schemas.openxmlformats.org/drawingml/2006/main" xmlns:r="http://schemas.openxmlformats.org/officeDocument/2006/relationships" xmlns:p="http://schemas.openxmlformats.org/presentationml/2006/main">
  <p:tag name="AS_UNIQUEID" val="94"/>
</p:tagLst>
</file>

<file path=ppt/tags/tag85.xml><?xml version="1.0" encoding="utf-8"?>
<p:tagLst xmlns:a="http://schemas.openxmlformats.org/drawingml/2006/main" xmlns:r="http://schemas.openxmlformats.org/officeDocument/2006/relationships" xmlns:p="http://schemas.openxmlformats.org/presentationml/2006/main">
  <p:tag name="AS_UNIQUEID" val="101"/>
</p:tagLst>
</file>

<file path=ppt/tags/tag86.xml><?xml version="1.0" encoding="utf-8"?>
<p:tagLst xmlns:a="http://schemas.openxmlformats.org/drawingml/2006/main" xmlns:r="http://schemas.openxmlformats.org/officeDocument/2006/relationships" xmlns:p="http://schemas.openxmlformats.org/presentationml/2006/main">
  <p:tag name="AS_UNIQUEID" val="102"/>
</p:tagLst>
</file>

<file path=ppt/tags/tag87.xml><?xml version="1.0" encoding="utf-8"?>
<p:tagLst xmlns:a="http://schemas.openxmlformats.org/drawingml/2006/main" xmlns:r="http://schemas.openxmlformats.org/officeDocument/2006/relationships" xmlns:p="http://schemas.openxmlformats.org/presentationml/2006/main">
  <p:tag name="AS_UNIQUEID" val="103"/>
</p:tagLst>
</file>

<file path=ppt/tags/tag88.xml><?xml version="1.0" encoding="utf-8"?>
<p:tagLst xmlns:a="http://schemas.openxmlformats.org/drawingml/2006/main" xmlns:r="http://schemas.openxmlformats.org/officeDocument/2006/relationships" xmlns:p="http://schemas.openxmlformats.org/presentationml/2006/main">
  <p:tag name="AS_UNIQUEID" val="104"/>
</p:tagLst>
</file>

<file path=ppt/tags/tag89.xml><?xml version="1.0" encoding="utf-8"?>
<p:tagLst xmlns:a="http://schemas.openxmlformats.org/drawingml/2006/main" xmlns:r="http://schemas.openxmlformats.org/officeDocument/2006/relationships" xmlns:p="http://schemas.openxmlformats.org/presentationml/2006/main">
  <p:tag name="AS_UNIQUEID" val="95"/>
</p:tagLst>
</file>

<file path=ppt/tags/tag9.xml><?xml version="1.0" encoding="utf-8"?>
<p:tagLst xmlns:a="http://schemas.openxmlformats.org/drawingml/2006/main" xmlns:r="http://schemas.openxmlformats.org/officeDocument/2006/relationships" xmlns:p="http://schemas.openxmlformats.org/presentationml/2006/main">
  <p:tag name="AS_UNIQUEID" val="5"/>
</p:tagLst>
</file>

<file path=ppt/tags/tag90.xml><?xml version="1.0" encoding="utf-8"?>
<p:tagLst xmlns:a="http://schemas.openxmlformats.org/drawingml/2006/main" xmlns:r="http://schemas.openxmlformats.org/officeDocument/2006/relationships" xmlns:p="http://schemas.openxmlformats.org/presentationml/2006/main">
  <p:tag name="AS_UNIQUEID" val="96"/>
</p:tagLst>
</file>

<file path=ppt/tags/tag91.xml><?xml version="1.0" encoding="utf-8"?>
<p:tagLst xmlns:a="http://schemas.openxmlformats.org/drawingml/2006/main" xmlns:r="http://schemas.openxmlformats.org/officeDocument/2006/relationships" xmlns:p="http://schemas.openxmlformats.org/presentationml/2006/main">
  <p:tag name="AS_UNIQUEID" val="97"/>
</p:tagLst>
</file>

<file path=ppt/tags/tag92.xml><?xml version="1.0" encoding="utf-8"?>
<p:tagLst xmlns:a="http://schemas.openxmlformats.org/drawingml/2006/main" xmlns:r="http://schemas.openxmlformats.org/officeDocument/2006/relationships" xmlns:p="http://schemas.openxmlformats.org/presentationml/2006/main">
  <p:tag name="AS_UNIQUEID" val="98"/>
</p:tagLst>
</file>

<file path=ppt/tags/tag93.xml><?xml version="1.0" encoding="utf-8"?>
<p:tagLst xmlns:a="http://schemas.openxmlformats.org/drawingml/2006/main" xmlns:r="http://schemas.openxmlformats.org/officeDocument/2006/relationships" xmlns:p="http://schemas.openxmlformats.org/presentationml/2006/main">
  <p:tag name="AS_UNIQUEID" val="99"/>
</p:tagLst>
</file>

<file path=ppt/tags/tag94.xml><?xml version="1.0" encoding="utf-8"?>
<p:tagLst xmlns:a="http://schemas.openxmlformats.org/drawingml/2006/main" xmlns:r="http://schemas.openxmlformats.org/officeDocument/2006/relationships" xmlns:p="http://schemas.openxmlformats.org/presentationml/2006/main">
  <p:tag name="AS_UNIQUEID" val="100"/>
</p:tagLst>
</file>

<file path=ppt/tags/tag95.xml><?xml version="1.0" encoding="utf-8"?>
<p:tagLst xmlns:a="http://schemas.openxmlformats.org/drawingml/2006/main" xmlns:r="http://schemas.openxmlformats.org/officeDocument/2006/relationships" xmlns:p="http://schemas.openxmlformats.org/presentationml/2006/main">
  <p:tag name="AS_UNIQUEID" val="106"/>
</p:tagLst>
</file>

<file path=ppt/tags/tag96.xml><?xml version="1.0" encoding="utf-8"?>
<p:tagLst xmlns:a="http://schemas.openxmlformats.org/drawingml/2006/main" xmlns:r="http://schemas.openxmlformats.org/officeDocument/2006/relationships" xmlns:p="http://schemas.openxmlformats.org/presentationml/2006/main">
  <p:tag name="AS_UNIQUEID" val="107"/>
</p:tagLst>
</file>

<file path=ppt/tags/tag97.xml><?xml version="1.0" encoding="utf-8"?>
<p:tagLst xmlns:a="http://schemas.openxmlformats.org/drawingml/2006/main" xmlns:r="http://schemas.openxmlformats.org/officeDocument/2006/relationships" xmlns:p="http://schemas.openxmlformats.org/presentationml/2006/main">
  <p:tag name="AS_UNIQUEID" val="108"/>
</p:tagLst>
</file>

<file path=ppt/tags/tag98.xml><?xml version="1.0" encoding="utf-8"?>
<p:tagLst xmlns:a="http://schemas.openxmlformats.org/drawingml/2006/main" xmlns:r="http://schemas.openxmlformats.org/officeDocument/2006/relationships" xmlns:p="http://schemas.openxmlformats.org/presentationml/2006/main">
  <p:tag name="AS_UNIQUEID" val="109"/>
</p:tagLst>
</file>

<file path=ppt/tags/tag99.xml><?xml version="1.0" encoding="utf-8"?>
<p:tagLst xmlns:a="http://schemas.openxmlformats.org/drawingml/2006/main" xmlns:r="http://schemas.openxmlformats.org/officeDocument/2006/relationships" xmlns:p="http://schemas.openxmlformats.org/presentationml/2006/main">
  <p:tag name="AS_UNIQUEID" val="1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6362</TotalTime>
  <Words>5307</Words>
  <Application>Microsoft Macintosh PowerPoint</Application>
  <PresentationFormat>Widescreen</PresentationFormat>
  <Paragraphs>453</Paragraphs>
  <Slides>73</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BritishCouncilSans-Regular</vt:lpstr>
      <vt:lpstr>Calibri</vt:lpstr>
      <vt:lpstr>Calibri Light</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245</cp:revision>
  <dcterms:created xsi:type="dcterms:W3CDTF">2019-11-20T14:08:21Z</dcterms:created>
  <dcterms:modified xsi:type="dcterms:W3CDTF">2022-01-13T13:35:56Z</dcterms:modified>
</cp:coreProperties>
</file>