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6.xml" ContentType="application/vnd.openxmlformats-officedocument.presentationml.tag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heme/themeOverride1.xml" ContentType="application/vnd.openxmlformats-officedocument.themeOverride+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48" r:id="rId1"/>
    <p:sldMasterId id="2147483690" r:id="rId2"/>
  </p:sldMasterIdLst>
  <p:notesMasterIdLst>
    <p:notesMasterId r:id="rId59"/>
  </p:notesMasterIdLst>
  <p:sldIdLst>
    <p:sldId id="275" r:id="rId3"/>
    <p:sldId id="569" r:id="rId4"/>
    <p:sldId id="291" r:id="rId5"/>
    <p:sldId id="672" r:id="rId6"/>
    <p:sldId id="673" r:id="rId7"/>
    <p:sldId id="674" r:id="rId8"/>
    <p:sldId id="351" r:id="rId9"/>
    <p:sldId id="572" r:id="rId10"/>
    <p:sldId id="675" r:id="rId11"/>
    <p:sldId id="293" r:id="rId12"/>
    <p:sldId id="679" r:id="rId13"/>
    <p:sldId id="685" r:id="rId14"/>
    <p:sldId id="676" r:id="rId15"/>
    <p:sldId id="681" r:id="rId16"/>
    <p:sldId id="680" r:id="rId17"/>
    <p:sldId id="682" r:id="rId18"/>
    <p:sldId id="570" r:id="rId19"/>
    <p:sldId id="688" r:id="rId20"/>
    <p:sldId id="689" r:id="rId21"/>
    <p:sldId id="690" r:id="rId22"/>
    <p:sldId id="597" r:id="rId23"/>
    <p:sldId id="598" r:id="rId24"/>
    <p:sldId id="691" r:id="rId25"/>
    <p:sldId id="585" r:id="rId26"/>
    <p:sldId id="683" r:id="rId27"/>
    <p:sldId id="686" r:id="rId28"/>
    <p:sldId id="687" r:id="rId29"/>
    <p:sldId id="292" r:id="rId30"/>
    <p:sldId id="671" r:id="rId31"/>
    <p:sldId id="692" r:id="rId32"/>
    <p:sldId id="693" r:id="rId33"/>
    <p:sldId id="694" r:id="rId34"/>
    <p:sldId id="677" r:id="rId35"/>
    <p:sldId id="678" r:id="rId36"/>
    <p:sldId id="474" r:id="rId37"/>
    <p:sldId id="696" r:id="rId38"/>
    <p:sldId id="697" r:id="rId39"/>
    <p:sldId id="695" r:id="rId40"/>
    <p:sldId id="459" r:id="rId41"/>
    <p:sldId id="574" r:id="rId42"/>
    <p:sldId id="661" r:id="rId43"/>
    <p:sldId id="706" r:id="rId44"/>
    <p:sldId id="708" r:id="rId45"/>
    <p:sldId id="709" r:id="rId46"/>
    <p:sldId id="571" r:id="rId47"/>
    <p:sldId id="510" r:id="rId48"/>
    <p:sldId id="535" r:id="rId49"/>
    <p:sldId id="710" r:id="rId50"/>
    <p:sldId id="711" r:id="rId51"/>
    <p:sldId id="698" r:id="rId52"/>
    <p:sldId id="699" r:id="rId53"/>
    <p:sldId id="700" r:id="rId54"/>
    <p:sldId id="701" r:id="rId55"/>
    <p:sldId id="702" r:id="rId56"/>
    <p:sldId id="703" r:id="rId57"/>
    <p:sldId id="705" r:id="rId58"/>
  </p:sldIdLst>
  <p:sldSz cx="12192000" cy="6858000"/>
  <p:notesSz cx="6858000" cy="9144000"/>
  <p:custDataLst>
    <p:tags r:id="rId6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nja" initials="S" lastIdx="0" clrIdx="0">
    <p:extLst>
      <p:ext uri="{19B8F6BF-5375-455C-9EA6-DF929625EA0E}">
        <p15:presenceInfo xmlns:p15="http://schemas.microsoft.com/office/powerpoint/2012/main" userId="fff6cd23b20dfd5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C6D2"/>
    <a:srgbClr val="A6377D"/>
    <a:srgbClr val="F6BC67"/>
    <a:srgbClr val="797979"/>
    <a:srgbClr val="5E5E5E"/>
    <a:srgbClr val="404040"/>
    <a:srgbClr val="4D2B65"/>
    <a:srgbClr val="1198D1"/>
    <a:srgbClr val="9A2E90"/>
    <a:srgbClr val="0038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831" autoAdjust="0"/>
    <p:restoredTop sz="94729"/>
  </p:normalViewPr>
  <p:slideViewPr>
    <p:cSldViewPr snapToGrid="0" snapToObjects="1">
      <p:cViewPr varScale="1">
        <p:scale>
          <a:sx n="128" d="100"/>
          <a:sy n="128" d="100"/>
        </p:scale>
        <p:origin x="1104" y="176"/>
      </p:cViewPr>
      <p:guideLst/>
    </p:cSldViewPr>
  </p:slideViewPr>
  <p:notesTextViewPr>
    <p:cViewPr>
      <p:scale>
        <a:sx n="1" d="1"/>
        <a:sy n="1" d="1"/>
      </p:scale>
      <p:origin x="0" y="0"/>
    </p:cViewPr>
  </p:notesTextViewPr>
  <p:sorterViewPr>
    <p:cViewPr>
      <p:scale>
        <a:sx n="66" d="100"/>
        <a:sy n="66" d="100"/>
      </p:scale>
      <p:origin x="0" y="0"/>
    </p:cViewPr>
  </p:sorter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61" Type="http://schemas.openxmlformats.org/officeDocument/2006/relationships/commentAuthors" Target="commentAuthor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ags" Target="tags/tag1.xml"/><Relationship Id="rId65"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diagrams/_rels/data4.xml.rels><?xml version="1.0" encoding="UTF-8" standalone="yes"?>
<Relationships xmlns="http://schemas.openxmlformats.org/package/2006/relationships"><Relationship Id="rId8" Type="http://schemas.openxmlformats.org/officeDocument/2006/relationships/hyperlink" Target="http://eur-lex.europa.eu/LexUriServ/LexUriServ.do?uri=OJ:L:2013:347:0238:0252:EN:PDF" TargetMode="External"/><Relationship Id="rId3" Type="http://schemas.openxmlformats.org/officeDocument/2006/relationships/hyperlink" Target="http://www.eib.org/efsi/" TargetMode="External"/><Relationship Id="rId7" Type="http://schemas.openxmlformats.org/officeDocument/2006/relationships/hyperlink" Target="https://ec.europa.eu/eipp/desktop/en/index.html" TargetMode="External"/><Relationship Id="rId2" Type="http://schemas.openxmlformats.org/officeDocument/2006/relationships/hyperlink" Target="http://ec.europa.eu/esf/home.jsp" TargetMode="External"/><Relationship Id="rId1" Type="http://schemas.openxmlformats.org/officeDocument/2006/relationships/hyperlink" Target="https://ec.europa.eu/home-affairs/financing/fundings/migration-asylum-borders/asylum-migration-integration-fund_en" TargetMode="External"/><Relationship Id="rId6" Type="http://schemas.openxmlformats.org/officeDocument/2006/relationships/hyperlink" Target="https://ec.europa.eu/home-affairs/financing/fundings/security-and-safeguarding-liberties/internal-security-fund-police_en" TargetMode="External"/><Relationship Id="rId11" Type="http://schemas.openxmlformats.org/officeDocument/2006/relationships/hyperlink" Target="http://www.uia-initiative.eu/en" TargetMode="External"/><Relationship Id="rId5" Type="http://schemas.openxmlformats.org/officeDocument/2006/relationships/hyperlink" Target="http://ec.europa.eu/social/main.jsp?langId=en&amp;catId=1089" TargetMode="External"/><Relationship Id="rId10" Type="http://schemas.openxmlformats.org/officeDocument/2006/relationships/hyperlink" Target="http://urbact.eu/migrants" TargetMode="External"/><Relationship Id="rId4" Type="http://schemas.openxmlformats.org/officeDocument/2006/relationships/hyperlink" Target="http://ec.europa.eu/contracts_grants/funds_en.htm" TargetMode="External"/><Relationship Id="rId9" Type="http://schemas.openxmlformats.org/officeDocument/2006/relationships/hyperlink" Target="https://ec.europa.eu/info/funding-tenders/opportunities/portal/screen/opportunities/topic-search;freeTextSearchKeyword=;typeCodes=0,1;statusCodes=31094501,31094502,31094503;programCode=null;programDivisionCode=null;focusAreaCode=null;crossCuttingPriorityCode=null;callCode=Default;sortQuery=openingDate;orderBy=asc;onlyTenders=false;topicListKey=topicSearchTablePageState" TargetMode="External"/></Relationships>
</file>

<file path=ppt/diagrams/_rels/data5.xml.rels><?xml version="1.0" encoding="UTF-8" standalone="yes"?>
<Relationships xmlns="http://schemas.openxmlformats.org/package/2006/relationships"><Relationship Id="rId3" Type="http://schemas.openxmlformats.org/officeDocument/2006/relationships/hyperlink" Target="https://ec.europa.eu/migrantskills/#/" TargetMode="External"/><Relationship Id="rId2" Type="http://schemas.openxmlformats.org/officeDocument/2006/relationships/hyperlink" Target="http://jaspers.eib.org/" TargetMode="External"/><Relationship Id="rId1" Type="http://schemas.openxmlformats.org/officeDocument/2006/relationships/hyperlink" Target="http://www.eib.org/eiah" TargetMode="External"/><Relationship Id="rId6" Type="http://schemas.openxmlformats.org/officeDocument/2006/relationships/hyperlink" Target="http://ec.europa.eu/regional_policy/en/funding/accessing-funds/" TargetMode="External"/><Relationship Id="rId5" Type="http://schemas.openxmlformats.org/officeDocument/2006/relationships/hyperlink" Target="https://publications.europa.eu/en/publication-detail/-/publication/7d72330a-7020-11e7-b2f2-01aa75ed71a1" TargetMode="External"/><Relationship Id="rId4" Type="http://schemas.openxmlformats.org/officeDocument/2006/relationships/hyperlink" Target="http://ec.europa.eu/regional_policy/sources/docgener/informat/2014/thematic_guidance_fiche_segregation_en.pdf" TargetMode="External"/></Relationships>
</file>

<file path=ppt/diagrams/_rels/data6.xml.rels><?xml version="1.0" encoding="UTF-8" standalone="yes"?>
<Relationships xmlns="http://schemas.openxmlformats.org/package/2006/relationships"><Relationship Id="rId3" Type="http://schemas.openxmlformats.org/officeDocument/2006/relationships/hyperlink" Target="https://ec.europa.eu/futurium/en/node/1727" TargetMode="External"/><Relationship Id="rId2" Type="http://schemas.openxmlformats.org/officeDocument/2006/relationships/hyperlink" Target="http://ec.europa.eu/dgs/home-affairs/what-we-do/networks/european_migration_network/index_en.htm" TargetMode="External"/><Relationship Id="rId1" Type="http://schemas.openxmlformats.org/officeDocument/2006/relationships/hyperlink" Target="https://ec.europa.eu/migrant-integration/network/european-integration-network-3" TargetMode="External"/><Relationship Id="rId4" Type="http://schemas.openxmlformats.org/officeDocument/2006/relationships/hyperlink" Target="https://www.erasmi.info/" TargetMode="External"/></Relationships>
</file>

<file path=ppt/diagrams/_rels/data7.xml.rels><?xml version="1.0" encoding="UTF-8" standalone="yes"?>
<Relationships xmlns="http://schemas.openxmlformats.org/package/2006/relationships"><Relationship Id="rId8" Type="http://schemas.openxmlformats.org/officeDocument/2006/relationships/hyperlink" Target="https://www.espon.eu/refugee" TargetMode="External"/><Relationship Id="rId3" Type="http://schemas.openxmlformats.org/officeDocument/2006/relationships/hyperlink" Target="http://fra.europa.eu/en/publication/2017/migrant-participation" TargetMode="External"/><Relationship Id="rId7" Type="http://schemas.openxmlformats.org/officeDocument/2006/relationships/hyperlink" Target="https://bluehub.jrc.ec.europa.eu/datachallenge/" TargetMode="External"/><Relationship Id="rId2" Type="http://schemas.openxmlformats.org/officeDocument/2006/relationships/hyperlink" Target="http://ec.europa.eu/commfrontoffice/publicopinion/index.cfm/survey/getsurveydetail/instruments/special/surveyky/2169" TargetMode="External"/><Relationship Id="rId1" Type="http://schemas.openxmlformats.org/officeDocument/2006/relationships/hyperlink" Target="http://www.oecd.org/governance/working-together-for-local-integration-of-migrants-and-refugees-9789264085350-en.htm" TargetMode="External"/><Relationship Id="rId6" Type="http://schemas.openxmlformats.org/officeDocument/2006/relationships/hyperlink" Target="https://ec.europa.eu/jrc/en/migration-and-demography" TargetMode="External"/><Relationship Id="rId5" Type="http://schemas.openxmlformats.org/officeDocument/2006/relationships/hyperlink" Target="https://stats.oecd.org/Index.aspx?DataSetCode=REGION_DEMOGR" TargetMode="External"/><Relationship Id="rId4" Type="http://schemas.openxmlformats.org/officeDocument/2006/relationships/hyperlink" Target="https://ec.europa.eu/eurostat/web/migrant-integration/data/database" TargetMode="External"/><Relationship Id="rId9" Type="http://schemas.openxmlformats.org/officeDocument/2006/relationships/hyperlink" Target="http://www.cost.eu/COST_Actions/ca/CA16111" TargetMode="External"/></Relationships>
</file>

<file path=ppt/diagrams/_rels/drawing4.xml.rels><?xml version="1.0" encoding="UTF-8" standalone="yes"?>
<Relationships xmlns="http://schemas.openxmlformats.org/package/2006/relationships"><Relationship Id="rId8" Type="http://schemas.openxmlformats.org/officeDocument/2006/relationships/hyperlink" Target="http://eur-lex.europa.eu/LexUriServ/LexUriServ.do?uri=OJ:L:2013:347:0238:0252:EN:PDF" TargetMode="External"/><Relationship Id="rId3" Type="http://schemas.openxmlformats.org/officeDocument/2006/relationships/hyperlink" Target="http://www.eib.org/efsi/" TargetMode="External"/><Relationship Id="rId7" Type="http://schemas.openxmlformats.org/officeDocument/2006/relationships/hyperlink" Target="https://ec.europa.eu/eipp/desktop/en/index.html" TargetMode="External"/><Relationship Id="rId2" Type="http://schemas.openxmlformats.org/officeDocument/2006/relationships/hyperlink" Target="http://ec.europa.eu/esf/home.jsp" TargetMode="External"/><Relationship Id="rId1" Type="http://schemas.openxmlformats.org/officeDocument/2006/relationships/hyperlink" Target="https://ec.europa.eu/home-affairs/financing/fundings/migration-asylum-borders/asylum-migration-integration-fund_en" TargetMode="External"/><Relationship Id="rId6" Type="http://schemas.openxmlformats.org/officeDocument/2006/relationships/hyperlink" Target="https://ec.europa.eu/home-affairs/financing/fundings/security-and-safeguarding-liberties/internal-security-fund-police_en" TargetMode="External"/><Relationship Id="rId11" Type="http://schemas.openxmlformats.org/officeDocument/2006/relationships/hyperlink" Target="http://www.uia-initiative.eu/en" TargetMode="External"/><Relationship Id="rId5" Type="http://schemas.openxmlformats.org/officeDocument/2006/relationships/hyperlink" Target="http://ec.europa.eu/social/main.jsp?langId=en&amp;catId=1089" TargetMode="External"/><Relationship Id="rId10" Type="http://schemas.openxmlformats.org/officeDocument/2006/relationships/hyperlink" Target="http://urbact.eu/migrants" TargetMode="External"/><Relationship Id="rId4" Type="http://schemas.openxmlformats.org/officeDocument/2006/relationships/hyperlink" Target="http://ec.europa.eu/contracts_grants/funds_en.htm" TargetMode="External"/><Relationship Id="rId9" Type="http://schemas.openxmlformats.org/officeDocument/2006/relationships/hyperlink" Target="https://ec.europa.eu/info/funding-tenders/opportunities/portal/screen/opportunities/topic-search;freeTextSearchKeyword=;typeCodes=0,1;statusCodes=31094501,31094502,31094503;programCode=null;programDivisionCode=null;focusAreaCode=null;crossCuttingPriorityCode=null;callCode=Default;sortQuery=openingDate;orderBy=asc;onlyTenders=false;topicListKey=topicSearchTablePageState" TargetMode="External"/></Relationships>
</file>

<file path=ppt/diagrams/_rels/drawing5.xml.rels><?xml version="1.0" encoding="UTF-8" standalone="yes"?>
<Relationships xmlns="http://schemas.openxmlformats.org/package/2006/relationships"><Relationship Id="rId3" Type="http://schemas.openxmlformats.org/officeDocument/2006/relationships/hyperlink" Target="https://ec.europa.eu/migrantskills/#/" TargetMode="External"/><Relationship Id="rId2" Type="http://schemas.openxmlformats.org/officeDocument/2006/relationships/hyperlink" Target="http://jaspers.eib.org/" TargetMode="External"/><Relationship Id="rId1" Type="http://schemas.openxmlformats.org/officeDocument/2006/relationships/hyperlink" Target="http://www.eib.org/eiah" TargetMode="External"/><Relationship Id="rId6" Type="http://schemas.openxmlformats.org/officeDocument/2006/relationships/hyperlink" Target="http://ec.europa.eu/regional_policy/en/funding/accessing-funds/" TargetMode="External"/><Relationship Id="rId5" Type="http://schemas.openxmlformats.org/officeDocument/2006/relationships/hyperlink" Target="https://publications.europa.eu/en/publication-detail/-/publication/7d72330a-7020-11e7-b2f2-01aa75ed71a1" TargetMode="External"/><Relationship Id="rId4" Type="http://schemas.openxmlformats.org/officeDocument/2006/relationships/hyperlink" Target="http://ec.europa.eu/regional_policy/sources/docgener/informat/2014/thematic_guidance_fiche_segregation_en.pdf" TargetMode="External"/></Relationships>
</file>

<file path=ppt/diagrams/_rels/drawing6.xml.rels><?xml version="1.0" encoding="UTF-8" standalone="yes"?>
<Relationships xmlns="http://schemas.openxmlformats.org/package/2006/relationships"><Relationship Id="rId3" Type="http://schemas.openxmlformats.org/officeDocument/2006/relationships/hyperlink" Target="https://ec.europa.eu/futurium/en/node/1727" TargetMode="External"/><Relationship Id="rId2" Type="http://schemas.openxmlformats.org/officeDocument/2006/relationships/hyperlink" Target="http://ec.europa.eu/dgs/home-affairs/what-we-do/networks/european_migration_network/index_en.htm" TargetMode="External"/><Relationship Id="rId1" Type="http://schemas.openxmlformats.org/officeDocument/2006/relationships/hyperlink" Target="https://ec.europa.eu/migrant-integration/network/european-integration-network-3" TargetMode="External"/><Relationship Id="rId4" Type="http://schemas.openxmlformats.org/officeDocument/2006/relationships/hyperlink" Target="https://www.erasmi.info/" TargetMode="External"/></Relationships>
</file>

<file path=ppt/diagrams/_rels/drawing7.xml.rels><?xml version="1.0" encoding="UTF-8" standalone="yes"?>
<Relationships xmlns="http://schemas.openxmlformats.org/package/2006/relationships"><Relationship Id="rId8" Type="http://schemas.openxmlformats.org/officeDocument/2006/relationships/hyperlink" Target="https://www.espon.eu/refugee" TargetMode="External"/><Relationship Id="rId3" Type="http://schemas.openxmlformats.org/officeDocument/2006/relationships/hyperlink" Target="http://fra.europa.eu/en/publication/2017/migrant-participation" TargetMode="External"/><Relationship Id="rId7" Type="http://schemas.openxmlformats.org/officeDocument/2006/relationships/hyperlink" Target="https://bluehub.jrc.ec.europa.eu/datachallenge/" TargetMode="External"/><Relationship Id="rId2" Type="http://schemas.openxmlformats.org/officeDocument/2006/relationships/hyperlink" Target="http://ec.europa.eu/commfrontoffice/publicopinion/index.cfm/survey/getsurveydetail/instruments/special/surveyky/2169" TargetMode="External"/><Relationship Id="rId1" Type="http://schemas.openxmlformats.org/officeDocument/2006/relationships/hyperlink" Target="http://www.oecd.org/governance/working-together-for-local-integration-of-migrants-and-refugees-9789264085350-en.htm" TargetMode="External"/><Relationship Id="rId6" Type="http://schemas.openxmlformats.org/officeDocument/2006/relationships/hyperlink" Target="https://ec.europa.eu/jrc/en/migration-and-demography" TargetMode="External"/><Relationship Id="rId5" Type="http://schemas.openxmlformats.org/officeDocument/2006/relationships/hyperlink" Target="https://stats.oecd.org/Index.aspx?DataSetCode=REGION_DEMOGR" TargetMode="External"/><Relationship Id="rId4" Type="http://schemas.openxmlformats.org/officeDocument/2006/relationships/hyperlink" Target="https://ec.europa.eu/eurostat/web/migrant-integration/data/database" TargetMode="External"/><Relationship Id="rId9" Type="http://schemas.openxmlformats.org/officeDocument/2006/relationships/hyperlink" Target="http://www.cost.eu/COST_Actions/ca/CA16111" TargetMode="Externa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22495F5-C21E-48D1-B328-FE728BBD2CF6}" type="doc">
      <dgm:prSet loTypeId="urn:microsoft.com/office/officeart/2005/8/layout/matrix1" loCatId="matrix" qsTypeId="urn:microsoft.com/office/officeart/2005/8/quickstyle/simple1" qsCatId="simple" csTypeId="urn:microsoft.com/office/officeart/2005/8/colors/colorful1" csCatId="colorful" phldr="1"/>
      <dgm:spPr/>
      <dgm:t>
        <a:bodyPr/>
        <a:lstStyle/>
        <a:p>
          <a:endParaRPr lang="en-US"/>
        </a:p>
      </dgm:t>
    </dgm:pt>
    <dgm:pt modelId="{CAE7FE03-481B-401F-9023-F4568E161221}" type="parTrans" cxnId="{17D7C8AD-5146-41D7-B15D-9653A718BF85}">
      <dgm:prSet/>
      <dgm:spPr/>
      <dgm:t>
        <a:bodyPr/>
        <a:lstStyle/>
        <a:p>
          <a:endParaRPr lang="en-US"/>
        </a:p>
      </dgm:t>
    </dgm:pt>
    <dgm:pt modelId="{575A5E06-6247-42AD-98FA-C221566DA71E}">
      <dgm:prSet phldrT="[Text]" custT="1"/>
      <dgm:spPr/>
      <dgm:t>
        <a:bodyPr>
          <a:noAutofit/>
        </a:bodyPr>
        <a:lstStyle/>
        <a:p>
          <a:pPr rtl="0"/>
          <a:r>
            <a:rPr lang="fr" sz="2200" b="0" i="0" u="none" strike="noStrike">
              <a:highlight>
                <a:srgbClr val="000000">
                  <a:alpha val="0"/>
                </a:srgbClr>
              </a:highlight>
              <a:latin typeface="Calibri"/>
              <a:ea typeface="Calibri"/>
              <a:cs typeface="Times New Roman"/>
            </a:rPr>
            <a:t>SWOT</a:t>
          </a:r>
          <a:endParaRPr lang="en-US" sz="2240"/>
        </a:p>
      </dgm:t>
    </dgm:pt>
    <dgm:pt modelId="{A1E94707-9F39-4B54-9CA2-24919866B981}" type="sibTrans" cxnId="{17D7C8AD-5146-41D7-B15D-9653A718BF85}">
      <dgm:prSet/>
      <dgm:spPr/>
      <dgm:t>
        <a:bodyPr/>
        <a:lstStyle/>
        <a:p>
          <a:endParaRPr lang="en-US"/>
        </a:p>
      </dgm:t>
    </dgm:pt>
    <dgm:pt modelId="{5AF5D05C-9805-4C3D-85A6-79E452AFD429}" type="parTrans" cxnId="{648A7871-FFDB-4175-9A3F-7B9138A81289}">
      <dgm:prSet/>
      <dgm:spPr/>
      <dgm:t>
        <a:bodyPr/>
        <a:lstStyle/>
        <a:p>
          <a:endParaRPr lang="en-US"/>
        </a:p>
      </dgm:t>
    </dgm:pt>
    <dgm:pt modelId="{715F46B1-7311-4F2B-B272-477E4689F210}">
      <dgm:prSet phldrT="[Text]" phldr="1"/>
      <dgm:spPr/>
      <dgm:t>
        <a:bodyPr>
          <a:noAutofit/>
        </a:bodyPr>
        <a:lstStyle/>
        <a:p>
          <a:endParaRPr lang="en-US"/>
        </a:p>
      </dgm:t>
    </dgm:pt>
    <dgm:pt modelId="{447B02AD-EF55-4BA6-BB15-63602EC16036}" type="sibTrans" cxnId="{648A7871-FFDB-4175-9A3F-7B9138A81289}">
      <dgm:prSet/>
      <dgm:spPr/>
      <dgm:t>
        <a:bodyPr/>
        <a:lstStyle/>
        <a:p>
          <a:endParaRPr lang="en-US"/>
        </a:p>
      </dgm:t>
    </dgm:pt>
    <dgm:pt modelId="{65F20730-3AB0-4713-8FA9-03E5F6EDDC64}" type="parTrans" cxnId="{315686B1-58B0-456C-80AA-FE6D8CD2E852}">
      <dgm:prSet/>
      <dgm:spPr/>
      <dgm:t>
        <a:bodyPr/>
        <a:lstStyle/>
        <a:p>
          <a:endParaRPr lang="en-US"/>
        </a:p>
      </dgm:t>
    </dgm:pt>
    <dgm:pt modelId="{105B8DBA-F450-403C-B4C9-569E0B313AE8}">
      <dgm:prSet phldrT="[Text]" phldr="1"/>
      <dgm:spPr/>
      <dgm:t>
        <a:bodyPr>
          <a:noAutofit/>
        </a:bodyPr>
        <a:lstStyle/>
        <a:p>
          <a:endParaRPr lang="en-US"/>
        </a:p>
      </dgm:t>
    </dgm:pt>
    <dgm:pt modelId="{537ECA3C-8C86-4ECE-9F1D-456088353F0D}" type="sibTrans" cxnId="{315686B1-58B0-456C-80AA-FE6D8CD2E852}">
      <dgm:prSet/>
      <dgm:spPr/>
      <dgm:t>
        <a:bodyPr/>
        <a:lstStyle/>
        <a:p>
          <a:endParaRPr lang="en-US"/>
        </a:p>
      </dgm:t>
    </dgm:pt>
    <dgm:pt modelId="{7DC92E70-4548-4546-8BA9-2775B12C515F}" type="parTrans" cxnId="{E71E2E11-BEE0-4300-BB45-5F81A79E3F56}">
      <dgm:prSet/>
      <dgm:spPr/>
      <dgm:t>
        <a:bodyPr/>
        <a:lstStyle/>
        <a:p>
          <a:endParaRPr lang="en-US"/>
        </a:p>
      </dgm:t>
    </dgm:pt>
    <dgm:pt modelId="{6F2D629C-BAF2-4002-9309-0FA1DE8DA250}">
      <dgm:prSet phldrT="[Text]" phldr="1"/>
      <dgm:spPr/>
      <dgm:t>
        <a:bodyPr>
          <a:noAutofit/>
        </a:bodyPr>
        <a:lstStyle/>
        <a:p>
          <a:endParaRPr lang="en-US"/>
        </a:p>
      </dgm:t>
    </dgm:pt>
    <dgm:pt modelId="{7D259C45-E132-4B1A-9379-48A63B424DCA}" type="sibTrans" cxnId="{E71E2E11-BEE0-4300-BB45-5F81A79E3F56}">
      <dgm:prSet/>
      <dgm:spPr/>
      <dgm:t>
        <a:bodyPr/>
        <a:lstStyle/>
        <a:p>
          <a:endParaRPr lang="en-US"/>
        </a:p>
      </dgm:t>
    </dgm:pt>
    <dgm:pt modelId="{D32DA95A-DAFB-4FE8-8DB2-76E9557D0212}" type="pres">
      <dgm:prSet presAssocID="{922495F5-C21E-48D1-B328-FE728BBD2CF6}" presName="diagram" presStyleCnt="0">
        <dgm:presLayoutVars>
          <dgm:chMax val="1"/>
          <dgm:dir/>
          <dgm:animLvl val="ctr"/>
          <dgm:resizeHandles val="exact"/>
        </dgm:presLayoutVars>
      </dgm:prSet>
      <dgm:spPr/>
    </dgm:pt>
    <dgm:pt modelId="{5F0CE608-7E66-4448-A9F0-835C8A4FED57}" type="pres">
      <dgm:prSet presAssocID="{922495F5-C21E-48D1-B328-FE728BBD2CF6}" presName="matrix" presStyleCnt="0"/>
      <dgm:spPr/>
    </dgm:pt>
    <dgm:pt modelId="{BC525C44-E7FD-4AA2-9475-8D341BA537D2}" type="pres">
      <dgm:prSet presAssocID="{922495F5-C21E-48D1-B328-FE728BBD2CF6}" presName="tile1" presStyleLbl="node1" presStyleIdx="0" presStyleCnt="4"/>
      <dgm:spPr/>
    </dgm:pt>
    <dgm:pt modelId="{A4DBF1F2-3FCF-47ED-87CF-AC059CF56C8B}" type="pres">
      <dgm:prSet presAssocID="{922495F5-C21E-48D1-B328-FE728BBD2CF6}" presName="tile1text" presStyleLbl="node1" presStyleIdx="0" presStyleCnt="4">
        <dgm:presLayoutVars>
          <dgm:chMax val="0"/>
          <dgm:chPref val="0"/>
          <dgm:bulletEnabled val="1"/>
        </dgm:presLayoutVars>
      </dgm:prSet>
      <dgm:spPr/>
    </dgm:pt>
    <dgm:pt modelId="{B0440BF5-71C4-4D9A-8C62-14B98BC717E7}" type="pres">
      <dgm:prSet presAssocID="{922495F5-C21E-48D1-B328-FE728BBD2CF6}" presName="tile2" presStyleLbl="node1" presStyleIdx="1" presStyleCnt="4" custLinFactNeighborY="-1409"/>
      <dgm:spPr>
        <a:solidFill>
          <a:srgbClr val="A6377D"/>
        </a:solidFill>
      </dgm:spPr>
    </dgm:pt>
    <dgm:pt modelId="{08A97235-E0D8-4A36-8394-D49B98734A73}" type="pres">
      <dgm:prSet presAssocID="{922495F5-C21E-48D1-B328-FE728BBD2CF6}" presName="tile2text" presStyleLbl="node1" presStyleIdx="1" presStyleCnt="4">
        <dgm:presLayoutVars>
          <dgm:chMax val="0"/>
          <dgm:chPref val="0"/>
          <dgm:bulletEnabled val="1"/>
        </dgm:presLayoutVars>
      </dgm:prSet>
      <dgm:spPr/>
    </dgm:pt>
    <dgm:pt modelId="{EA11AE25-BCB7-4304-925A-DA0D4AC664D2}" type="pres">
      <dgm:prSet presAssocID="{922495F5-C21E-48D1-B328-FE728BBD2CF6}" presName="tile3" presStyleLbl="node1" presStyleIdx="2" presStyleCnt="4" custLinFactNeighborY="2613"/>
      <dgm:spPr/>
    </dgm:pt>
    <dgm:pt modelId="{20A9FB5C-F365-4E85-ADE8-24EE25592322}" type="pres">
      <dgm:prSet presAssocID="{922495F5-C21E-48D1-B328-FE728BBD2CF6}" presName="tile3text" presStyleLbl="node1" presStyleIdx="2" presStyleCnt="4">
        <dgm:presLayoutVars>
          <dgm:chMax val="0"/>
          <dgm:chPref val="0"/>
          <dgm:bulletEnabled val="1"/>
        </dgm:presLayoutVars>
      </dgm:prSet>
      <dgm:spPr/>
    </dgm:pt>
    <dgm:pt modelId="{71896242-9209-496F-A0BC-237BAC124EB4}" type="pres">
      <dgm:prSet presAssocID="{922495F5-C21E-48D1-B328-FE728BBD2CF6}" presName="tile4" presStyleLbl="node1" presStyleIdx="3" presStyleCnt="4" custLinFactNeighborX="827" custLinFactNeighborY="-950"/>
      <dgm:spPr/>
    </dgm:pt>
    <dgm:pt modelId="{F768AFD0-4E91-45B2-9373-5A97F572F115}" type="pres">
      <dgm:prSet presAssocID="{922495F5-C21E-48D1-B328-FE728BBD2CF6}" presName="tile4text" presStyleLbl="node1" presStyleIdx="3" presStyleCnt="4">
        <dgm:presLayoutVars>
          <dgm:chMax val="0"/>
          <dgm:chPref val="0"/>
          <dgm:bulletEnabled val="1"/>
        </dgm:presLayoutVars>
      </dgm:prSet>
      <dgm:spPr/>
    </dgm:pt>
    <dgm:pt modelId="{F7B3E204-7032-4586-9703-D01F07A7FEF1}" type="pres">
      <dgm:prSet presAssocID="{922495F5-C21E-48D1-B328-FE728BBD2CF6}" presName="centerTile" presStyleLbl="fgShp" presStyleIdx="0" presStyleCnt="1" custScaleX="68173" custScaleY="38371" custLinFactNeighborY="10443">
        <dgm:presLayoutVars>
          <dgm:chMax val="0"/>
          <dgm:chPref val="0"/>
        </dgm:presLayoutVars>
      </dgm:prSet>
      <dgm:spPr/>
    </dgm:pt>
  </dgm:ptLst>
  <dgm:cxnLst>
    <dgm:cxn modelId="{6B600F01-6848-4987-90A9-58D2E3CB99FA}" type="presOf" srcId="{922495F5-C21E-48D1-B328-FE728BBD2CF6}" destId="{D32DA95A-DAFB-4FE8-8DB2-76E9557D0212}" srcOrd="0" destOrd="0" presId="urn:microsoft.com/office/officeart/2005/8/layout/matrix1"/>
    <dgm:cxn modelId="{E71E2E11-BEE0-4300-BB45-5F81A79E3F56}" srcId="{922495F5-C21E-48D1-B328-FE728BBD2CF6}" destId="{6F2D629C-BAF2-4002-9309-0FA1DE8DA250}" srcOrd="3" destOrd="0" parTransId="{7DC92E70-4548-4546-8BA9-2775B12C515F}" sibTransId="{7D259C45-E132-4B1A-9379-48A63B424DCA}"/>
    <dgm:cxn modelId="{648A7871-FFDB-4175-9A3F-7B9138A81289}" srcId="{922495F5-C21E-48D1-B328-FE728BBD2CF6}" destId="{715F46B1-7311-4F2B-B272-477E4689F210}" srcOrd="1" destOrd="0" parTransId="{5AF5D05C-9805-4C3D-85A6-79E452AFD429}" sibTransId="{447B02AD-EF55-4BA6-BB15-63602EC16036}"/>
    <dgm:cxn modelId="{17D7C8AD-5146-41D7-B15D-9653A718BF85}" srcId="{922495F5-C21E-48D1-B328-FE728BBD2CF6}" destId="{575A5E06-6247-42AD-98FA-C221566DA71E}" srcOrd="0" destOrd="0" parTransId="{CAE7FE03-481B-401F-9023-F4568E161221}" sibTransId="{A1E94707-9F39-4B54-9CA2-24919866B981}"/>
    <dgm:cxn modelId="{315686B1-58B0-456C-80AA-FE6D8CD2E852}" srcId="{922495F5-C21E-48D1-B328-FE728BBD2CF6}" destId="{105B8DBA-F450-403C-B4C9-569E0B313AE8}" srcOrd="2" destOrd="0" parTransId="{65F20730-3AB0-4713-8FA9-03E5F6EDDC64}" sibTransId="{537ECA3C-8C86-4ECE-9F1D-456088353F0D}"/>
    <dgm:cxn modelId="{329E16EA-4647-49AC-A785-FE4C5024D588}" type="presOf" srcId="{575A5E06-6247-42AD-98FA-C221566DA71E}" destId="{F7B3E204-7032-4586-9703-D01F07A7FEF1}" srcOrd="0" destOrd="0" presId="urn:microsoft.com/office/officeart/2005/8/layout/matrix1"/>
    <dgm:cxn modelId="{AE925BA7-B04D-491A-B4D4-A78390163348}" type="presParOf" srcId="{D32DA95A-DAFB-4FE8-8DB2-76E9557D0212}" destId="{5F0CE608-7E66-4448-A9F0-835C8A4FED57}" srcOrd="0" destOrd="0" presId="urn:microsoft.com/office/officeart/2005/8/layout/matrix1"/>
    <dgm:cxn modelId="{E564A42D-6928-4DD8-9144-E6746F303FB4}" type="presParOf" srcId="{5F0CE608-7E66-4448-A9F0-835C8A4FED57}" destId="{BC525C44-E7FD-4AA2-9475-8D341BA537D2}" srcOrd="0" destOrd="0" presId="urn:microsoft.com/office/officeart/2005/8/layout/matrix1"/>
    <dgm:cxn modelId="{6D5B53D0-99AC-43F1-B9E4-B48FC24F9575}" type="presParOf" srcId="{5F0CE608-7E66-4448-A9F0-835C8A4FED57}" destId="{A4DBF1F2-3FCF-47ED-87CF-AC059CF56C8B}" srcOrd="1" destOrd="0" presId="urn:microsoft.com/office/officeart/2005/8/layout/matrix1"/>
    <dgm:cxn modelId="{5F8184DD-5F74-4278-A07D-58276B078138}" type="presParOf" srcId="{5F0CE608-7E66-4448-A9F0-835C8A4FED57}" destId="{B0440BF5-71C4-4D9A-8C62-14B98BC717E7}" srcOrd="2" destOrd="0" presId="urn:microsoft.com/office/officeart/2005/8/layout/matrix1"/>
    <dgm:cxn modelId="{43FC8106-3E92-4755-8F69-5668FF2FA76B}" type="presParOf" srcId="{5F0CE608-7E66-4448-A9F0-835C8A4FED57}" destId="{08A97235-E0D8-4A36-8394-D49B98734A73}" srcOrd="3" destOrd="0" presId="urn:microsoft.com/office/officeart/2005/8/layout/matrix1"/>
    <dgm:cxn modelId="{3ED40690-3136-4D4F-B891-D2BA66755EB5}" type="presParOf" srcId="{5F0CE608-7E66-4448-A9F0-835C8A4FED57}" destId="{EA11AE25-BCB7-4304-925A-DA0D4AC664D2}" srcOrd="4" destOrd="0" presId="urn:microsoft.com/office/officeart/2005/8/layout/matrix1"/>
    <dgm:cxn modelId="{0F1F5574-D90C-46C5-A2CD-428C3FACE17B}" type="presParOf" srcId="{5F0CE608-7E66-4448-A9F0-835C8A4FED57}" destId="{20A9FB5C-F365-4E85-ADE8-24EE25592322}" srcOrd="5" destOrd="0" presId="urn:microsoft.com/office/officeart/2005/8/layout/matrix1"/>
    <dgm:cxn modelId="{24211AE4-79B0-488D-B3DD-8F628DD13809}" type="presParOf" srcId="{5F0CE608-7E66-4448-A9F0-835C8A4FED57}" destId="{71896242-9209-496F-A0BC-237BAC124EB4}" srcOrd="6" destOrd="0" presId="urn:microsoft.com/office/officeart/2005/8/layout/matrix1"/>
    <dgm:cxn modelId="{E2D5B56A-CB29-403E-A1AA-3465B21A4764}" type="presParOf" srcId="{5F0CE608-7E66-4448-A9F0-835C8A4FED57}" destId="{F768AFD0-4E91-45B2-9373-5A97F572F115}" srcOrd="7" destOrd="0" presId="urn:microsoft.com/office/officeart/2005/8/layout/matrix1"/>
    <dgm:cxn modelId="{71469A02-9E47-49E6-BC7F-22DD33CAA65E}" type="presParOf" srcId="{D32DA95A-DAFB-4FE8-8DB2-76E9557D0212}" destId="{F7B3E204-7032-4586-9703-D01F07A7FEF1}"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main"/>
    </a:ext>
  </dgm:extLst>
</dgm:dataModel>
</file>

<file path=ppt/diagrams/data2.xml><?xml version="1.0" encoding="utf-8"?>
<dgm:dataModel xmlns:dgm="http://schemas.openxmlformats.org/drawingml/2006/diagram" xmlns:a="http://schemas.openxmlformats.org/drawingml/2006/main">
  <dgm:ptLst>
    <dgm:pt modelId="{BCC5A619-D02F-46BD-B11E-828DF194D8D4}" type="doc">
      <dgm:prSet loTypeId="urn:microsoft.com/office/officeart/2008/layout/LinedList" loCatId="list" qsTypeId="urn:microsoft.com/office/officeart/2005/8/quickstyle/simple1" qsCatId="simple" csTypeId="urn:microsoft.com/office/officeart/2005/8/colors/colorful5" csCatId="colorful" phldr="1"/>
      <dgm:spPr/>
      <dgm:t>
        <a:bodyPr/>
        <a:lstStyle/>
        <a:p>
          <a:endParaRPr lang="en-US"/>
        </a:p>
      </dgm:t>
    </dgm:pt>
    <dgm:pt modelId="{FDC61795-ECA7-447A-88A3-BCC756219D83}" type="parTrans" cxnId="{588D7C94-1E96-4DAF-9AC7-3E05846749EA}">
      <dgm:prSet/>
      <dgm:spPr/>
      <dgm:t>
        <a:bodyPr/>
        <a:lstStyle/>
        <a:p>
          <a:endParaRPr lang="en-US"/>
        </a:p>
      </dgm:t>
    </dgm:pt>
    <dgm:pt modelId="{CEED8E54-809B-4EC5-8241-29B54B53107A}">
      <dgm:prSet phldrT="[Text]" custT="1"/>
      <dgm:spPr/>
      <dgm:t>
        <a:bodyPr>
          <a:noAutofit/>
        </a:bodyPr>
        <a:lstStyle/>
        <a:p>
          <a:pPr rtl="0"/>
          <a:r>
            <a:rPr lang="fr" sz="4000" b="0" i="0" u="none" strike="noStrike" dirty="0">
              <a:solidFill>
                <a:srgbClr val="76C6D2"/>
              </a:solidFill>
              <a:highlight>
                <a:srgbClr val="000000">
                  <a:alpha val="0"/>
                </a:srgbClr>
              </a:highlight>
              <a:latin typeface="Calibri"/>
            </a:rPr>
            <a:t>Éléments typiques d'une proposition de projet (subvention)</a:t>
          </a:r>
          <a:endParaRPr lang="en-US" sz="1100" dirty="0">
            <a:solidFill>
              <a:srgbClr val="76C6D2"/>
            </a:solidFill>
          </a:endParaRPr>
        </a:p>
      </dgm:t>
    </dgm:pt>
    <dgm:pt modelId="{47CE1EF4-74B0-41F7-B786-4D9232D29679}" type="parTrans" cxnId="{67F379C7-4AA7-4488-A4D4-2527D6328E2B}">
      <dgm:prSet/>
      <dgm:spPr/>
      <dgm:t>
        <a:bodyPr/>
        <a:lstStyle/>
        <a:p>
          <a:endParaRPr lang="en-US"/>
        </a:p>
      </dgm:t>
    </dgm:pt>
    <dgm:pt modelId="{AA540DD2-D4A4-498E-BC72-B7BFE3222859}">
      <dgm:prSet phldrT="[Text]" custT="1"/>
      <dgm:spPr/>
      <dgm:t>
        <a:bodyPr>
          <a:noAutofit/>
        </a:bodyPr>
        <a:lstStyle/>
        <a:p>
          <a:pPr rtl="0">
            <a:buFont typeface="+mj-lt"/>
            <a:buAutoNum type="arabicPeriod"/>
          </a:pPr>
          <a:r>
            <a:rPr lang="fr" sz="1800" b="1" i="0" u="none" strike="noStrike">
              <a:highlight>
                <a:srgbClr val="000000">
                  <a:alpha val="0"/>
                </a:srgbClr>
              </a:highlight>
              <a:latin typeface="Calibri"/>
            </a:rPr>
            <a:t>Lettre de motivation  </a:t>
          </a:r>
          <a:endParaRPr lang="hr-BA" b="1"/>
        </a:p>
        <a:p>
          <a:pPr rtl="0">
            <a:buFont typeface="+mj-lt"/>
            <a:buAutoNum type="arabicPeriod"/>
          </a:pPr>
          <a:r>
            <a:rPr lang="fr" sz="1900" b="0" i="0" u="none" strike="noStrike">
              <a:solidFill>
                <a:srgbClr val="A05096"/>
              </a:solidFill>
              <a:highlight>
                <a:srgbClr val="000000">
                  <a:alpha val="0"/>
                </a:srgbClr>
              </a:highlight>
              <a:latin typeface="Arial"/>
              <a:cs typeface="Arial"/>
            </a:rPr>
            <a:t>Les gens ont besoin d'être inspirés par une vision. </a:t>
          </a:r>
          <a:endParaRPr lang="en-US"/>
        </a:p>
      </dgm:t>
    </dgm:pt>
    <dgm:pt modelId="{0525F9AE-9E68-4553-9A6A-CBB9B7E6A160}" type="sibTrans" cxnId="{67F379C7-4AA7-4488-A4D4-2527D6328E2B}">
      <dgm:prSet/>
      <dgm:spPr/>
      <dgm:t>
        <a:bodyPr/>
        <a:lstStyle/>
        <a:p>
          <a:endParaRPr lang="en-US"/>
        </a:p>
      </dgm:t>
    </dgm:pt>
    <dgm:pt modelId="{580C7F3D-00CE-4C9B-B2F7-3540FA05CBC2}" type="parTrans" cxnId="{ECADC993-A433-4759-9E0D-96B4E6E0C245}">
      <dgm:prSet/>
      <dgm:spPr/>
      <dgm:t>
        <a:bodyPr/>
        <a:lstStyle/>
        <a:p>
          <a:endParaRPr lang="en-US"/>
        </a:p>
      </dgm:t>
    </dgm:pt>
    <dgm:pt modelId="{B918E0FC-8CE0-4B42-B609-C0B7198ACE3B}">
      <dgm:prSet custT="1"/>
      <dgm:spPr/>
      <dgm:t>
        <a:bodyPr>
          <a:noAutofit/>
        </a:bodyPr>
        <a:lstStyle/>
        <a:p>
          <a:pPr rtl="0"/>
          <a:r>
            <a:rPr lang="fr" sz="1800" b="1" i="0" u="none" strike="noStrike">
              <a:highlight>
                <a:srgbClr val="000000">
                  <a:alpha val="0"/>
                </a:srgbClr>
              </a:highlight>
              <a:latin typeface="Calibri"/>
            </a:rPr>
            <a:t>Sommaire</a:t>
          </a:r>
          <a:r>
            <a:rPr lang="fr" sz="1800" b="0" i="0" u="none" strike="noStrike">
              <a:highlight>
                <a:srgbClr val="000000">
                  <a:alpha val="0"/>
                </a:srgbClr>
              </a:highlight>
              <a:latin typeface="Calibri"/>
            </a:rPr>
            <a:t> </a:t>
          </a:r>
          <a:endParaRPr lang="hr-BA"/>
        </a:p>
        <a:p>
          <a:pPr rtl="0"/>
          <a:r>
            <a:rPr lang="fr" sz="1900" b="0" i="0" u="none" strike="noStrike">
              <a:solidFill>
                <a:srgbClr val="A05096"/>
              </a:solidFill>
              <a:highlight>
                <a:srgbClr val="000000">
                  <a:alpha val="0"/>
                </a:srgbClr>
              </a:highlight>
              <a:latin typeface="Arial"/>
              <a:cs typeface="Arial"/>
            </a:rPr>
            <a:t>Écrivez ceci à la fin - répétez votre meilleur contenu </a:t>
          </a:r>
          <a:endParaRPr lang="en-GB"/>
        </a:p>
      </dgm:t>
    </dgm:pt>
    <dgm:pt modelId="{6AC243FC-E360-42B3-9827-5FB56E1331E5}" type="sibTrans" cxnId="{ECADC993-A433-4759-9E0D-96B4E6E0C245}">
      <dgm:prSet/>
      <dgm:spPr/>
      <dgm:t>
        <a:bodyPr/>
        <a:lstStyle/>
        <a:p>
          <a:endParaRPr lang="en-US"/>
        </a:p>
      </dgm:t>
    </dgm:pt>
    <dgm:pt modelId="{E244A184-A384-4E90-B4BB-C907D00C83D6}" type="parTrans" cxnId="{ED8CBF68-2135-47B6-803F-F5415BAF7E40}">
      <dgm:prSet/>
      <dgm:spPr/>
      <dgm:t>
        <a:bodyPr/>
        <a:lstStyle/>
        <a:p>
          <a:endParaRPr lang="en-US"/>
        </a:p>
      </dgm:t>
    </dgm:pt>
    <dgm:pt modelId="{773CB8B0-1003-476A-BDB5-7F1CCA801F7A}">
      <dgm:prSet custT="1"/>
      <dgm:spPr/>
      <dgm:t>
        <a:bodyPr>
          <a:noAutofit/>
        </a:bodyPr>
        <a:lstStyle/>
        <a:p>
          <a:pPr rtl="0"/>
          <a:r>
            <a:rPr lang="fr" sz="1800" b="1" i="0" u="none" strike="noStrike">
              <a:highlight>
                <a:srgbClr val="000000">
                  <a:alpha val="0"/>
                </a:srgbClr>
              </a:highlight>
              <a:latin typeface="Calibri"/>
            </a:rPr>
            <a:t>À propos du candidat </a:t>
          </a:r>
          <a:endParaRPr lang="hr-BA"/>
        </a:p>
        <a:p>
          <a:pPr rtl="0"/>
          <a:r>
            <a:rPr lang="fr" sz="1900" b="0" i="0" u="none" strike="noStrike">
              <a:solidFill>
                <a:srgbClr val="A05096"/>
              </a:solidFill>
              <a:highlight>
                <a:srgbClr val="000000">
                  <a:alpha val="0"/>
                </a:srgbClr>
              </a:highlight>
              <a:latin typeface="Arial"/>
              <a:cs typeface="Arial"/>
            </a:rPr>
            <a:t>Ne partez pas du principe que le financeur aura une quelconque connaissance de votre initiative.</a:t>
          </a:r>
          <a:endParaRPr lang="en-GB">
            <a:solidFill>
              <a:srgbClr val="A05096"/>
            </a:solidFill>
            <a:latin typeface="Arial" panose="020B0604020202020204" pitchFamily="34" charset="0"/>
            <a:cs typeface="Arial" panose="020B0604020202020204" pitchFamily="34" charset="0"/>
          </a:endParaRPr>
        </a:p>
      </dgm:t>
    </dgm:pt>
    <dgm:pt modelId="{794953C8-C73E-4BA7-8526-BC7C7C32BD78}" type="sibTrans" cxnId="{ED8CBF68-2135-47B6-803F-F5415BAF7E40}">
      <dgm:prSet/>
      <dgm:spPr/>
      <dgm:t>
        <a:bodyPr/>
        <a:lstStyle/>
        <a:p>
          <a:endParaRPr lang="en-US"/>
        </a:p>
      </dgm:t>
    </dgm:pt>
    <dgm:pt modelId="{2BAAF873-3C58-4301-802C-AA8B59E0222D}" type="parTrans" cxnId="{99C0A63A-007A-4C5D-8671-60BB0479ECF0}">
      <dgm:prSet/>
      <dgm:spPr/>
      <dgm:t>
        <a:bodyPr/>
        <a:lstStyle/>
        <a:p>
          <a:endParaRPr lang="en-US"/>
        </a:p>
      </dgm:t>
    </dgm:pt>
    <dgm:pt modelId="{D4E2C7EC-FF06-4E4F-8E74-8851338899F5}">
      <dgm:prSet custT="1"/>
      <dgm:spPr/>
      <dgm:t>
        <a:bodyPr>
          <a:noAutofit/>
        </a:bodyPr>
        <a:lstStyle/>
        <a:p>
          <a:pPr rtl="0"/>
          <a:r>
            <a:rPr lang="fr" sz="1800" b="1" i="0" u="none" strike="noStrike" dirty="0">
              <a:highlight>
                <a:srgbClr val="000000">
                  <a:alpha val="0"/>
                </a:srgbClr>
              </a:highlight>
              <a:latin typeface="Calibri"/>
            </a:rPr>
            <a:t>Définition du problème - justification </a:t>
          </a:r>
          <a:endParaRPr lang="hr-BA" b="1" dirty="0"/>
        </a:p>
        <a:p>
          <a:pPr rtl="0"/>
          <a:r>
            <a:rPr lang="fr" sz="1600" b="0" i="0" u="none" strike="noStrike" dirty="0">
              <a:solidFill>
                <a:srgbClr val="A05096"/>
              </a:solidFill>
              <a:highlight>
                <a:srgbClr val="000000">
                  <a:alpha val="0"/>
                </a:srgbClr>
              </a:highlight>
              <a:latin typeface="Arial"/>
              <a:cs typeface="Arial"/>
            </a:rPr>
            <a:t>Le pouvoir de la preuve du besoin. il ne suffit pas de dire : « nous savons...  nous pensons.... » en retour. 	le compléter par des recherches pertinentes</a:t>
          </a:r>
        </a:p>
      </dgm:t>
    </dgm:pt>
    <dgm:pt modelId="{C6E1BB1A-33CA-442A-B972-19A3779FFB05}" type="sibTrans" cxnId="{99C0A63A-007A-4C5D-8671-60BB0479ECF0}">
      <dgm:prSet/>
      <dgm:spPr/>
      <dgm:t>
        <a:bodyPr/>
        <a:lstStyle/>
        <a:p>
          <a:endParaRPr lang="en-US"/>
        </a:p>
      </dgm:t>
    </dgm:pt>
    <dgm:pt modelId="{5B6AC4AD-6F93-43E9-A764-7A0C0B6E4F00}" type="parTrans" cxnId="{8F39CBFF-8875-460B-A1C4-2BA700A97CCD}">
      <dgm:prSet/>
      <dgm:spPr/>
      <dgm:t>
        <a:bodyPr/>
        <a:lstStyle/>
        <a:p>
          <a:endParaRPr lang="en-US"/>
        </a:p>
      </dgm:t>
    </dgm:pt>
    <dgm:pt modelId="{A3D4BE1C-D1A4-4AE0-A0B2-D67B5B18D733}">
      <dgm:prSet custT="1"/>
      <dgm:spPr/>
      <dgm:t>
        <a:bodyPr>
          <a:noAutofit/>
        </a:bodyPr>
        <a:lstStyle/>
        <a:p>
          <a:pPr rtl="0"/>
          <a:r>
            <a:rPr lang="fr" sz="1800" b="1" i="0" u="none" strike="noStrike">
              <a:highlight>
                <a:srgbClr val="000000">
                  <a:alpha val="0"/>
                </a:srgbClr>
              </a:highlight>
              <a:latin typeface="Calibri"/>
            </a:rPr>
            <a:t>Groupe cible/bénéficiaires </a:t>
          </a:r>
          <a:endParaRPr lang="hr-BA" b="1"/>
        </a:p>
        <a:p>
          <a:pPr rtl="0"/>
          <a:r>
            <a:rPr lang="fr" sz="1900" b="0" i="0" u="none" strike="noStrike">
              <a:solidFill>
                <a:srgbClr val="A05096"/>
              </a:solidFill>
              <a:highlight>
                <a:srgbClr val="000000">
                  <a:alpha val="0"/>
                </a:srgbClr>
              </a:highlight>
              <a:latin typeface="Arial"/>
              <a:cs typeface="Arial"/>
            </a:rPr>
            <a:t>Qui bénéficie le plus du projet ?  S'aligner sur les groupes cibles des financeurs - rechercher et répéter. </a:t>
          </a:r>
        </a:p>
      </dgm:t>
    </dgm:pt>
    <dgm:pt modelId="{64C0D412-33C9-4648-90AF-4A4C43C47B5C}" type="sibTrans" cxnId="{8F39CBFF-8875-460B-A1C4-2BA700A97CCD}">
      <dgm:prSet/>
      <dgm:spPr/>
      <dgm:t>
        <a:bodyPr/>
        <a:lstStyle/>
        <a:p>
          <a:endParaRPr lang="en-US"/>
        </a:p>
      </dgm:t>
    </dgm:pt>
    <dgm:pt modelId="{A2382D0D-D4C6-4540-B086-0DAF812BA19E}" type="sibTrans" cxnId="{588D7C94-1E96-4DAF-9AC7-3E05846749EA}">
      <dgm:prSet/>
      <dgm:spPr/>
      <dgm:t>
        <a:bodyPr/>
        <a:lstStyle/>
        <a:p>
          <a:endParaRPr lang="en-US"/>
        </a:p>
      </dgm:t>
    </dgm:pt>
    <dgm:pt modelId="{84708CAE-449E-4A45-801E-BD9BE8AE658C}" type="pres">
      <dgm:prSet presAssocID="{BCC5A619-D02F-46BD-B11E-828DF194D8D4}" presName="vert0" presStyleCnt="0">
        <dgm:presLayoutVars>
          <dgm:dir/>
          <dgm:animOne val="branch"/>
          <dgm:animLvl val="lvl"/>
        </dgm:presLayoutVars>
      </dgm:prSet>
      <dgm:spPr/>
    </dgm:pt>
    <dgm:pt modelId="{AB9C4016-8ED4-44FB-ACAA-028CBF256FB7}" type="pres">
      <dgm:prSet presAssocID="{CEED8E54-809B-4EC5-8241-29B54B53107A}" presName="thickLine" presStyleLbl="alignNode1" presStyleIdx="0" presStyleCnt="1"/>
      <dgm:spPr/>
    </dgm:pt>
    <dgm:pt modelId="{9B0771BD-5853-427D-BD4C-E9F658068195}" type="pres">
      <dgm:prSet presAssocID="{CEED8E54-809B-4EC5-8241-29B54B53107A}" presName="horz1" presStyleCnt="0"/>
      <dgm:spPr/>
    </dgm:pt>
    <dgm:pt modelId="{EC60628C-63FD-4F8D-90B6-C169D43D5030}" type="pres">
      <dgm:prSet presAssocID="{CEED8E54-809B-4EC5-8241-29B54B53107A}" presName="tx1" presStyleLbl="revTx" presStyleIdx="0" presStyleCnt="6" custScaleX="167606"/>
      <dgm:spPr/>
    </dgm:pt>
    <dgm:pt modelId="{FB30BB75-B6B0-4930-A037-765704CCF867}" type="pres">
      <dgm:prSet presAssocID="{CEED8E54-809B-4EC5-8241-29B54B53107A}" presName="vert1" presStyleCnt="0"/>
      <dgm:spPr/>
    </dgm:pt>
    <dgm:pt modelId="{1B630297-4893-44CB-A1EB-B02992598726}" type="pres">
      <dgm:prSet presAssocID="{AA540DD2-D4A4-498E-BC72-B7BFE3222859}" presName="vertSpace2a" presStyleCnt="0"/>
      <dgm:spPr/>
    </dgm:pt>
    <dgm:pt modelId="{79A8850E-EC4B-422D-891D-4DFEDD5906C7}" type="pres">
      <dgm:prSet presAssocID="{AA540DD2-D4A4-498E-BC72-B7BFE3222859}" presName="horz2" presStyleCnt="0"/>
      <dgm:spPr/>
    </dgm:pt>
    <dgm:pt modelId="{5AF69F8B-F956-4AF7-BEBC-6A51850CA4E8}" type="pres">
      <dgm:prSet presAssocID="{AA540DD2-D4A4-498E-BC72-B7BFE3222859}" presName="horzSpace2" presStyleCnt="0"/>
      <dgm:spPr/>
    </dgm:pt>
    <dgm:pt modelId="{2739FCC8-E683-4290-8DEE-5B7FE7BF9FA4}" type="pres">
      <dgm:prSet presAssocID="{AA540DD2-D4A4-498E-BC72-B7BFE3222859}" presName="tx2" presStyleLbl="revTx" presStyleIdx="1" presStyleCnt="6"/>
      <dgm:spPr/>
    </dgm:pt>
    <dgm:pt modelId="{DCD9DEDB-FAA5-4892-8C81-6BFCA07F567D}" type="pres">
      <dgm:prSet presAssocID="{AA540DD2-D4A4-498E-BC72-B7BFE3222859}" presName="vert2" presStyleCnt="0"/>
      <dgm:spPr/>
    </dgm:pt>
    <dgm:pt modelId="{9C6C319A-29D7-4755-8109-FA362B25DEDA}" type="pres">
      <dgm:prSet presAssocID="{AA540DD2-D4A4-498E-BC72-B7BFE3222859}" presName="thinLine2b" presStyleLbl="callout" presStyleIdx="0" presStyleCnt="5"/>
      <dgm:spPr/>
    </dgm:pt>
    <dgm:pt modelId="{B7AEB43C-CB59-43A3-8DDB-04B927D476F9}" type="pres">
      <dgm:prSet presAssocID="{AA540DD2-D4A4-498E-BC72-B7BFE3222859}" presName="vertSpace2b" presStyleCnt="0"/>
      <dgm:spPr/>
    </dgm:pt>
    <dgm:pt modelId="{385E4B4B-E7A3-4D8F-9CAD-086C5502899C}" type="pres">
      <dgm:prSet presAssocID="{B918E0FC-8CE0-4B42-B609-C0B7198ACE3B}" presName="horz2" presStyleCnt="0"/>
      <dgm:spPr/>
    </dgm:pt>
    <dgm:pt modelId="{1B13784C-A679-45EA-831F-A845C0C11518}" type="pres">
      <dgm:prSet presAssocID="{B918E0FC-8CE0-4B42-B609-C0B7198ACE3B}" presName="horzSpace2" presStyleCnt="0"/>
      <dgm:spPr/>
    </dgm:pt>
    <dgm:pt modelId="{2466E9D9-0CB9-4F24-B60B-B7EE0405820F}" type="pres">
      <dgm:prSet presAssocID="{B918E0FC-8CE0-4B42-B609-C0B7198ACE3B}" presName="tx2" presStyleLbl="revTx" presStyleIdx="2" presStyleCnt="6"/>
      <dgm:spPr/>
    </dgm:pt>
    <dgm:pt modelId="{39E45736-9E60-4ACF-8EA1-70A0E7E921FD}" type="pres">
      <dgm:prSet presAssocID="{B918E0FC-8CE0-4B42-B609-C0B7198ACE3B}" presName="vert2" presStyleCnt="0"/>
      <dgm:spPr/>
    </dgm:pt>
    <dgm:pt modelId="{AFA8AD0F-4667-4070-8FC7-9378ABB3C975}" type="pres">
      <dgm:prSet presAssocID="{B918E0FC-8CE0-4B42-B609-C0B7198ACE3B}" presName="thinLine2b" presStyleLbl="callout" presStyleIdx="1" presStyleCnt="5"/>
      <dgm:spPr/>
    </dgm:pt>
    <dgm:pt modelId="{426EDB00-B397-4A2F-B64A-BF2DB8914CB7}" type="pres">
      <dgm:prSet presAssocID="{B918E0FC-8CE0-4B42-B609-C0B7198ACE3B}" presName="vertSpace2b" presStyleCnt="0"/>
      <dgm:spPr/>
    </dgm:pt>
    <dgm:pt modelId="{A4E5439A-DDC7-4F76-81F0-C0F7E45AB0D6}" type="pres">
      <dgm:prSet presAssocID="{773CB8B0-1003-476A-BDB5-7F1CCA801F7A}" presName="horz2" presStyleCnt="0"/>
      <dgm:spPr/>
    </dgm:pt>
    <dgm:pt modelId="{38A79AFD-3DD2-4F86-B681-36136491EE95}" type="pres">
      <dgm:prSet presAssocID="{773CB8B0-1003-476A-BDB5-7F1CCA801F7A}" presName="horzSpace2" presStyleCnt="0"/>
      <dgm:spPr/>
    </dgm:pt>
    <dgm:pt modelId="{CEAA7517-B9B2-4F8D-AEA4-A24C69A4F8E4}" type="pres">
      <dgm:prSet presAssocID="{773CB8B0-1003-476A-BDB5-7F1CCA801F7A}" presName="tx2" presStyleLbl="revTx" presStyleIdx="3" presStyleCnt="6"/>
      <dgm:spPr/>
    </dgm:pt>
    <dgm:pt modelId="{4F267207-CA72-4D18-B070-E8145E13DC04}" type="pres">
      <dgm:prSet presAssocID="{773CB8B0-1003-476A-BDB5-7F1CCA801F7A}" presName="vert2" presStyleCnt="0"/>
      <dgm:spPr/>
    </dgm:pt>
    <dgm:pt modelId="{0B540119-B819-45EE-AC5C-9F538052FD25}" type="pres">
      <dgm:prSet presAssocID="{773CB8B0-1003-476A-BDB5-7F1CCA801F7A}" presName="thinLine2b" presStyleLbl="callout" presStyleIdx="2" presStyleCnt="5"/>
      <dgm:spPr/>
    </dgm:pt>
    <dgm:pt modelId="{1A70612E-8BBD-484B-A748-C8E5263FE1A1}" type="pres">
      <dgm:prSet presAssocID="{773CB8B0-1003-476A-BDB5-7F1CCA801F7A}" presName="vertSpace2b" presStyleCnt="0"/>
      <dgm:spPr/>
    </dgm:pt>
    <dgm:pt modelId="{A2BA9666-EB4E-434F-9736-B69E63866C03}" type="pres">
      <dgm:prSet presAssocID="{D4E2C7EC-FF06-4E4F-8E74-8851338899F5}" presName="horz2" presStyleCnt="0"/>
      <dgm:spPr/>
    </dgm:pt>
    <dgm:pt modelId="{83E86FC1-2C65-477F-885E-9465335B5342}" type="pres">
      <dgm:prSet presAssocID="{D4E2C7EC-FF06-4E4F-8E74-8851338899F5}" presName="horzSpace2" presStyleCnt="0"/>
      <dgm:spPr/>
    </dgm:pt>
    <dgm:pt modelId="{B5408EA4-34C5-4782-9D04-E342822C3A35}" type="pres">
      <dgm:prSet presAssocID="{D4E2C7EC-FF06-4E4F-8E74-8851338899F5}" presName="tx2" presStyleLbl="revTx" presStyleIdx="4" presStyleCnt="6"/>
      <dgm:spPr/>
    </dgm:pt>
    <dgm:pt modelId="{C9BC182B-15A2-4A0B-87AA-62FEA4EF5CD6}" type="pres">
      <dgm:prSet presAssocID="{D4E2C7EC-FF06-4E4F-8E74-8851338899F5}" presName="vert2" presStyleCnt="0"/>
      <dgm:spPr/>
    </dgm:pt>
    <dgm:pt modelId="{EB55CAD3-A7DF-400D-A23A-35AF19A5D07D}" type="pres">
      <dgm:prSet presAssocID="{D4E2C7EC-FF06-4E4F-8E74-8851338899F5}" presName="thinLine2b" presStyleLbl="callout" presStyleIdx="3" presStyleCnt="5"/>
      <dgm:spPr/>
    </dgm:pt>
    <dgm:pt modelId="{AD16D4A0-1808-49FA-A165-BEF9F82B2941}" type="pres">
      <dgm:prSet presAssocID="{D4E2C7EC-FF06-4E4F-8E74-8851338899F5}" presName="vertSpace2b" presStyleCnt="0"/>
      <dgm:spPr/>
    </dgm:pt>
    <dgm:pt modelId="{BB4F3ADE-706E-4D21-8CB2-96E624481423}" type="pres">
      <dgm:prSet presAssocID="{A3D4BE1C-D1A4-4AE0-A0B2-D67B5B18D733}" presName="horz2" presStyleCnt="0"/>
      <dgm:spPr/>
    </dgm:pt>
    <dgm:pt modelId="{BD529C66-1573-4757-859E-1837EE3A5894}" type="pres">
      <dgm:prSet presAssocID="{A3D4BE1C-D1A4-4AE0-A0B2-D67B5B18D733}" presName="horzSpace2" presStyleCnt="0"/>
      <dgm:spPr/>
    </dgm:pt>
    <dgm:pt modelId="{91100F22-0B9F-443C-BCD6-0159218B60F6}" type="pres">
      <dgm:prSet presAssocID="{A3D4BE1C-D1A4-4AE0-A0B2-D67B5B18D733}" presName="tx2" presStyleLbl="revTx" presStyleIdx="5" presStyleCnt="6"/>
      <dgm:spPr/>
    </dgm:pt>
    <dgm:pt modelId="{E834B7C6-F5A6-4221-91FC-F2704AECA2AD}" type="pres">
      <dgm:prSet presAssocID="{A3D4BE1C-D1A4-4AE0-A0B2-D67B5B18D733}" presName="vert2" presStyleCnt="0"/>
      <dgm:spPr/>
    </dgm:pt>
    <dgm:pt modelId="{B9FE90A0-4868-461C-85CF-7C16D83AE625}" type="pres">
      <dgm:prSet presAssocID="{A3D4BE1C-D1A4-4AE0-A0B2-D67B5B18D733}" presName="thinLine2b" presStyleLbl="callout" presStyleIdx="4" presStyleCnt="5"/>
      <dgm:spPr/>
    </dgm:pt>
    <dgm:pt modelId="{EC930E11-A6D1-4231-B9EC-B1830DAA6B64}" type="pres">
      <dgm:prSet presAssocID="{A3D4BE1C-D1A4-4AE0-A0B2-D67B5B18D733}" presName="vertSpace2b" presStyleCnt="0"/>
      <dgm:spPr/>
    </dgm:pt>
  </dgm:ptLst>
  <dgm:cxnLst>
    <dgm:cxn modelId="{99C0A63A-007A-4C5D-8671-60BB0479ECF0}" srcId="{CEED8E54-809B-4EC5-8241-29B54B53107A}" destId="{D4E2C7EC-FF06-4E4F-8E74-8851338899F5}" srcOrd="3" destOrd="0" parTransId="{2BAAF873-3C58-4301-802C-AA8B59E0222D}" sibTransId="{C6E1BB1A-33CA-442A-B972-19A3779FFB05}"/>
    <dgm:cxn modelId="{7CD6DA3C-54B1-4ABC-8DF1-8F9223BD8E6E}" type="presOf" srcId="{AA540DD2-D4A4-498E-BC72-B7BFE3222859}" destId="{2739FCC8-E683-4290-8DEE-5B7FE7BF9FA4}" srcOrd="0" destOrd="0" presId="urn:microsoft.com/office/officeart/2008/layout/LinedList"/>
    <dgm:cxn modelId="{4DAA5D41-74F4-4CD9-90E5-73CB048B2241}" type="presOf" srcId="{B918E0FC-8CE0-4B42-B609-C0B7198ACE3B}" destId="{2466E9D9-0CB9-4F24-B60B-B7EE0405820F}" srcOrd="0" destOrd="0" presId="urn:microsoft.com/office/officeart/2008/layout/LinedList"/>
    <dgm:cxn modelId="{BECB364C-1086-4575-A780-19302DC74A8D}" type="presOf" srcId="{BCC5A619-D02F-46BD-B11E-828DF194D8D4}" destId="{84708CAE-449E-4A45-801E-BD9BE8AE658C}" srcOrd="0" destOrd="0" presId="urn:microsoft.com/office/officeart/2008/layout/LinedList"/>
    <dgm:cxn modelId="{ED8CBF68-2135-47B6-803F-F5415BAF7E40}" srcId="{CEED8E54-809B-4EC5-8241-29B54B53107A}" destId="{773CB8B0-1003-476A-BDB5-7F1CCA801F7A}" srcOrd="2" destOrd="0" parTransId="{E244A184-A384-4E90-B4BB-C907D00C83D6}" sibTransId="{794953C8-C73E-4BA7-8526-BC7C7C32BD78}"/>
    <dgm:cxn modelId="{DF056190-A4A3-46B8-94F1-3917C000D63A}" type="presOf" srcId="{D4E2C7EC-FF06-4E4F-8E74-8851338899F5}" destId="{B5408EA4-34C5-4782-9D04-E342822C3A35}" srcOrd="0" destOrd="0" presId="urn:microsoft.com/office/officeart/2008/layout/LinedList"/>
    <dgm:cxn modelId="{ECADC993-A433-4759-9E0D-96B4E6E0C245}" srcId="{CEED8E54-809B-4EC5-8241-29B54B53107A}" destId="{B918E0FC-8CE0-4B42-B609-C0B7198ACE3B}" srcOrd="1" destOrd="0" parTransId="{580C7F3D-00CE-4C9B-B2F7-3540FA05CBC2}" sibTransId="{6AC243FC-E360-42B3-9827-5FB56E1331E5}"/>
    <dgm:cxn modelId="{588D7C94-1E96-4DAF-9AC7-3E05846749EA}" srcId="{BCC5A619-D02F-46BD-B11E-828DF194D8D4}" destId="{CEED8E54-809B-4EC5-8241-29B54B53107A}" srcOrd="0" destOrd="0" parTransId="{FDC61795-ECA7-447A-88A3-BCC756219D83}" sibTransId="{A2382D0D-D4C6-4540-B086-0DAF812BA19E}"/>
    <dgm:cxn modelId="{B6845AB8-E31E-4E7C-8E7C-301AE1E88A1C}" type="presOf" srcId="{A3D4BE1C-D1A4-4AE0-A0B2-D67B5B18D733}" destId="{91100F22-0B9F-443C-BCD6-0159218B60F6}" srcOrd="0" destOrd="0" presId="urn:microsoft.com/office/officeart/2008/layout/LinedList"/>
    <dgm:cxn modelId="{3CE38BB9-608A-4050-BC48-51DDDCE24CD4}" type="presOf" srcId="{CEED8E54-809B-4EC5-8241-29B54B53107A}" destId="{EC60628C-63FD-4F8D-90B6-C169D43D5030}" srcOrd="0" destOrd="0" presId="urn:microsoft.com/office/officeart/2008/layout/LinedList"/>
    <dgm:cxn modelId="{67F379C7-4AA7-4488-A4D4-2527D6328E2B}" srcId="{CEED8E54-809B-4EC5-8241-29B54B53107A}" destId="{AA540DD2-D4A4-498E-BC72-B7BFE3222859}" srcOrd="0" destOrd="0" parTransId="{47CE1EF4-74B0-41F7-B786-4D9232D29679}" sibTransId="{0525F9AE-9E68-4553-9A6A-CBB9B7E6A160}"/>
    <dgm:cxn modelId="{B16149DA-E932-4CEF-AD42-56F2B434F2F1}" type="presOf" srcId="{773CB8B0-1003-476A-BDB5-7F1CCA801F7A}" destId="{CEAA7517-B9B2-4F8D-AEA4-A24C69A4F8E4}" srcOrd="0" destOrd="0" presId="urn:microsoft.com/office/officeart/2008/layout/LinedList"/>
    <dgm:cxn modelId="{8F39CBFF-8875-460B-A1C4-2BA700A97CCD}" srcId="{CEED8E54-809B-4EC5-8241-29B54B53107A}" destId="{A3D4BE1C-D1A4-4AE0-A0B2-D67B5B18D733}" srcOrd="4" destOrd="0" parTransId="{5B6AC4AD-6F93-43E9-A764-7A0C0B6E4F00}" sibTransId="{64C0D412-33C9-4648-90AF-4A4C43C47B5C}"/>
    <dgm:cxn modelId="{C00FD4AF-CF89-48F7-918E-E7933DF4109C}" type="presParOf" srcId="{84708CAE-449E-4A45-801E-BD9BE8AE658C}" destId="{AB9C4016-8ED4-44FB-ACAA-028CBF256FB7}" srcOrd="0" destOrd="0" presId="urn:microsoft.com/office/officeart/2008/layout/LinedList"/>
    <dgm:cxn modelId="{93E002DA-F8E3-4CFB-8E9D-75E7E6E5514A}" type="presParOf" srcId="{84708CAE-449E-4A45-801E-BD9BE8AE658C}" destId="{9B0771BD-5853-427D-BD4C-E9F658068195}" srcOrd="1" destOrd="0" presId="urn:microsoft.com/office/officeart/2008/layout/LinedList"/>
    <dgm:cxn modelId="{17FEA406-8C2A-4AA0-85A1-668456ED5AFA}" type="presParOf" srcId="{9B0771BD-5853-427D-BD4C-E9F658068195}" destId="{EC60628C-63FD-4F8D-90B6-C169D43D5030}" srcOrd="0" destOrd="0" presId="urn:microsoft.com/office/officeart/2008/layout/LinedList"/>
    <dgm:cxn modelId="{0F88EB36-CA68-4B89-8057-54F6896D4620}" type="presParOf" srcId="{9B0771BD-5853-427D-BD4C-E9F658068195}" destId="{FB30BB75-B6B0-4930-A037-765704CCF867}" srcOrd="1" destOrd="0" presId="urn:microsoft.com/office/officeart/2008/layout/LinedList"/>
    <dgm:cxn modelId="{8596BC0F-7A01-47DF-BAA7-86A8C2E90597}" type="presParOf" srcId="{FB30BB75-B6B0-4930-A037-765704CCF867}" destId="{1B630297-4893-44CB-A1EB-B02992598726}" srcOrd="0" destOrd="0" presId="urn:microsoft.com/office/officeart/2008/layout/LinedList"/>
    <dgm:cxn modelId="{BA3AA15E-C1BA-438F-B620-B54BAEC9940B}" type="presParOf" srcId="{FB30BB75-B6B0-4930-A037-765704CCF867}" destId="{79A8850E-EC4B-422D-891D-4DFEDD5906C7}" srcOrd="1" destOrd="0" presId="urn:microsoft.com/office/officeart/2008/layout/LinedList"/>
    <dgm:cxn modelId="{0AED1137-8E83-4480-B794-8A120E05F53F}" type="presParOf" srcId="{79A8850E-EC4B-422D-891D-4DFEDD5906C7}" destId="{5AF69F8B-F956-4AF7-BEBC-6A51850CA4E8}" srcOrd="0" destOrd="0" presId="urn:microsoft.com/office/officeart/2008/layout/LinedList"/>
    <dgm:cxn modelId="{1F1D1431-C2D1-4A15-85AD-66404263FDE2}" type="presParOf" srcId="{79A8850E-EC4B-422D-891D-4DFEDD5906C7}" destId="{2739FCC8-E683-4290-8DEE-5B7FE7BF9FA4}" srcOrd="1" destOrd="0" presId="urn:microsoft.com/office/officeart/2008/layout/LinedList"/>
    <dgm:cxn modelId="{18CA9C7B-0E65-4347-BC22-A3FE523E0C81}" type="presParOf" srcId="{79A8850E-EC4B-422D-891D-4DFEDD5906C7}" destId="{DCD9DEDB-FAA5-4892-8C81-6BFCA07F567D}" srcOrd="2" destOrd="0" presId="urn:microsoft.com/office/officeart/2008/layout/LinedList"/>
    <dgm:cxn modelId="{A60CDB30-4BF8-4AF7-BC28-0443AC78C483}" type="presParOf" srcId="{FB30BB75-B6B0-4930-A037-765704CCF867}" destId="{9C6C319A-29D7-4755-8109-FA362B25DEDA}" srcOrd="2" destOrd="0" presId="urn:microsoft.com/office/officeart/2008/layout/LinedList"/>
    <dgm:cxn modelId="{8FA4E1E0-70CE-469A-9CDB-25449CE715AD}" type="presParOf" srcId="{FB30BB75-B6B0-4930-A037-765704CCF867}" destId="{B7AEB43C-CB59-43A3-8DDB-04B927D476F9}" srcOrd="3" destOrd="0" presId="urn:microsoft.com/office/officeart/2008/layout/LinedList"/>
    <dgm:cxn modelId="{A1443C35-D8EF-4909-BB4A-F89BE1C71398}" type="presParOf" srcId="{FB30BB75-B6B0-4930-A037-765704CCF867}" destId="{385E4B4B-E7A3-4D8F-9CAD-086C5502899C}" srcOrd="4" destOrd="0" presId="urn:microsoft.com/office/officeart/2008/layout/LinedList"/>
    <dgm:cxn modelId="{6DDB3F0A-E072-4FAA-B509-DCD3D77D3EF2}" type="presParOf" srcId="{385E4B4B-E7A3-4D8F-9CAD-086C5502899C}" destId="{1B13784C-A679-45EA-831F-A845C0C11518}" srcOrd="0" destOrd="0" presId="urn:microsoft.com/office/officeart/2008/layout/LinedList"/>
    <dgm:cxn modelId="{456778E1-2128-48D8-92BD-94248B00DFE5}" type="presParOf" srcId="{385E4B4B-E7A3-4D8F-9CAD-086C5502899C}" destId="{2466E9D9-0CB9-4F24-B60B-B7EE0405820F}" srcOrd="1" destOrd="0" presId="urn:microsoft.com/office/officeart/2008/layout/LinedList"/>
    <dgm:cxn modelId="{BB691A2E-2816-4835-89C6-E988EB564459}" type="presParOf" srcId="{385E4B4B-E7A3-4D8F-9CAD-086C5502899C}" destId="{39E45736-9E60-4ACF-8EA1-70A0E7E921FD}" srcOrd="2" destOrd="0" presId="urn:microsoft.com/office/officeart/2008/layout/LinedList"/>
    <dgm:cxn modelId="{D828A857-93E4-4A88-B042-DE0B56F088AC}" type="presParOf" srcId="{FB30BB75-B6B0-4930-A037-765704CCF867}" destId="{AFA8AD0F-4667-4070-8FC7-9378ABB3C975}" srcOrd="5" destOrd="0" presId="urn:microsoft.com/office/officeart/2008/layout/LinedList"/>
    <dgm:cxn modelId="{07E10E8E-B272-4C21-9B8D-16DB2CF11100}" type="presParOf" srcId="{FB30BB75-B6B0-4930-A037-765704CCF867}" destId="{426EDB00-B397-4A2F-B64A-BF2DB8914CB7}" srcOrd="6" destOrd="0" presId="urn:microsoft.com/office/officeart/2008/layout/LinedList"/>
    <dgm:cxn modelId="{544BA3C6-925B-4F82-9767-52F83D0D7AC6}" type="presParOf" srcId="{FB30BB75-B6B0-4930-A037-765704CCF867}" destId="{A4E5439A-DDC7-4F76-81F0-C0F7E45AB0D6}" srcOrd="7" destOrd="0" presId="urn:microsoft.com/office/officeart/2008/layout/LinedList"/>
    <dgm:cxn modelId="{C862048E-136F-4D2E-A559-6E291B5BB10A}" type="presParOf" srcId="{A4E5439A-DDC7-4F76-81F0-C0F7E45AB0D6}" destId="{38A79AFD-3DD2-4F86-B681-36136491EE95}" srcOrd="0" destOrd="0" presId="urn:microsoft.com/office/officeart/2008/layout/LinedList"/>
    <dgm:cxn modelId="{FD24A76F-53B3-445D-95CF-A16733B9EE6B}" type="presParOf" srcId="{A4E5439A-DDC7-4F76-81F0-C0F7E45AB0D6}" destId="{CEAA7517-B9B2-4F8D-AEA4-A24C69A4F8E4}" srcOrd="1" destOrd="0" presId="urn:microsoft.com/office/officeart/2008/layout/LinedList"/>
    <dgm:cxn modelId="{22245E39-7957-4808-AFB7-7D0B3AF30D34}" type="presParOf" srcId="{A4E5439A-DDC7-4F76-81F0-C0F7E45AB0D6}" destId="{4F267207-CA72-4D18-B070-E8145E13DC04}" srcOrd="2" destOrd="0" presId="urn:microsoft.com/office/officeart/2008/layout/LinedList"/>
    <dgm:cxn modelId="{F20481F1-02DF-40E0-ACDD-682D8E643631}" type="presParOf" srcId="{FB30BB75-B6B0-4930-A037-765704CCF867}" destId="{0B540119-B819-45EE-AC5C-9F538052FD25}" srcOrd="8" destOrd="0" presId="urn:microsoft.com/office/officeart/2008/layout/LinedList"/>
    <dgm:cxn modelId="{9B2A4031-FCFE-4559-A02D-409A98D9EEDB}" type="presParOf" srcId="{FB30BB75-B6B0-4930-A037-765704CCF867}" destId="{1A70612E-8BBD-484B-A748-C8E5263FE1A1}" srcOrd="9" destOrd="0" presId="urn:microsoft.com/office/officeart/2008/layout/LinedList"/>
    <dgm:cxn modelId="{A986A12A-F59A-4E04-ACD4-BC0ED3B67709}" type="presParOf" srcId="{FB30BB75-B6B0-4930-A037-765704CCF867}" destId="{A2BA9666-EB4E-434F-9736-B69E63866C03}" srcOrd="10" destOrd="0" presId="urn:microsoft.com/office/officeart/2008/layout/LinedList"/>
    <dgm:cxn modelId="{63044901-1843-4E43-AA5D-10845D22408E}" type="presParOf" srcId="{A2BA9666-EB4E-434F-9736-B69E63866C03}" destId="{83E86FC1-2C65-477F-885E-9465335B5342}" srcOrd="0" destOrd="0" presId="urn:microsoft.com/office/officeart/2008/layout/LinedList"/>
    <dgm:cxn modelId="{82F98387-616C-4802-BEE9-943ED085B62D}" type="presParOf" srcId="{A2BA9666-EB4E-434F-9736-B69E63866C03}" destId="{B5408EA4-34C5-4782-9D04-E342822C3A35}" srcOrd="1" destOrd="0" presId="urn:microsoft.com/office/officeart/2008/layout/LinedList"/>
    <dgm:cxn modelId="{249DF656-2300-4512-930B-1E4C40B14879}" type="presParOf" srcId="{A2BA9666-EB4E-434F-9736-B69E63866C03}" destId="{C9BC182B-15A2-4A0B-87AA-62FEA4EF5CD6}" srcOrd="2" destOrd="0" presId="urn:microsoft.com/office/officeart/2008/layout/LinedList"/>
    <dgm:cxn modelId="{05548084-D961-4288-97F4-32933988CBE2}" type="presParOf" srcId="{FB30BB75-B6B0-4930-A037-765704CCF867}" destId="{EB55CAD3-A7DF-400D-A23A-35AF19A5D07D}" srcOrd="11" destOrd="0" presId="urn:microsoft.com/office/officeart/2008/layout/LinedList"/>
    <dgm:cxn modelId="{BBA2618F-EF60-4828-86A0-0C450A372B4A}" type="presParOf" srcId="{FB30BB75-B6B0-4930-A037-765704CCF867}" destId="{AD16D4A0-1808-49FA-A165-BEF9F82B2941}" srcOrd="12" destOrd="0" presId="urn:microsoft.com/office/officeart/2008/layout/LinedList"/>
    <dgm:cxn modelId="{4E5F7EB6-94D6-4CC9-8D91-81B6A9C3C14A}" type="presParOf" srcId="{FB30BB75-B6B0-4930-A037-765704CCF867}" destId="{BB4F3ADE-706E-4D21-8CB2-96E624481423}" srcOrd="13" destOrd="0" presId="urn:microsoft.com/office/officeart/2008/layout/LinedList"/>
    <dgm:cxn modelId="{64D270A7-B573-4273-9DBA-75075FFE0077}" type="presParOf" srcId="{BB4F3ADE-706E-4D21-8CB2-96E624481423}" destId="{BD529C66-1573-4757-859E-1837EE3A5894}" srcOrd="0" destOrd="0" presId="urn:microsoft.com/office/officeart/2008/layout/LinedList"/>
    <dgm:cxn modelId="{C2670BA7-4316-4287-81F7-5AA2FA12BB6E}" type="presParOf" srcId="{BB4F3ADE-706E-4D21-8CB2-96E624481423}" destId="{91100F22-0B9F-443C-BCD6-0159218B60F6}" srcOrd="1" destOrd="0" presId="urn:microsoft.com/office/officeart/2008/layout/LinedList"/>
    <dgm:cxn modelId="{940795AF-387F-4A68-A39C-5FBC142CCB5A}" type="presParOf" srcId="{BB4F3ADE-706E-4D21-8CB2-96E624481423}" destId="{E834B7C6-F5A6-4221-91FC-F2704AECA2AD}" srcOrd="2" destOrd="0" presId="urn:microsoft.com/office/officeart/2008/layout/LinedList"/>
    <dgm:cxn modelId="{5C00ADB4-1A7B-4E18-AF0D-521A3A41B4C2}" type="presParOf" srcId="{FB30BB75-B6B0-4930-A037-765704CCF867}" destId="{B9FE90A0-4868-461C-85CF-7C16D83AE625}" srcOrd="14" destOrd="0" presId="urn:microsoft.com/office/officeart/2008/layout/LinedList"/>
    <dgm:cxn modelId="{40B4399C-9819-4D97-986C-9DFB501E35F1}" type="presParOf" srcId="{FB30BB75-B6B0-4930-A037-765704CCF867}" destId="{EC930E11-A6D1-4231-B9EC-B1830DAA6B64}" srcOrd="15"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main"/>
    </a:ext>
  </dgm:extLst>
</dgm:dataModel>
</file>

<file path=ppt/diagrams/data3.xml><?xml version="1.0" encoding="utf-8"?>
<dgm:dataModel xmlns:dgm="http://schemas.openxmlformats.org/drawingml/2006/diagram" xmlns:a="http://schemas.openxmlformats.org/drawingml/2006/main">
  <dgm:ptLst>
    <dgm:pt modelId="{BCC5A619-D02F-46BD-B11E-828DF194D8D4}" type="doc">
      <dgm:prSet loTypeId="urn:microsoft.com/office/officeart/2008/layout/LinedList" loCatId="list" qsTypeId="urn:microsoft.com/office/officeart/2005/8/quickstyle/simple1" qsCatId="simple" csTypeId="urn:microsoft.com/office/officeart/2005/8/colors/colorful5" csCatId="colorful" phldr="1"/>
      <dgm:spPr/>
      <dgm:t>
        <a:bodyPr/>
        <a:lstStyle/>
        <a:p>
          <a:endParaRPr lang="en-US"/>
        </a:p>
      </dgm:t>
    </dgm:pt>
    <dgm:pt modelId="{FDC61795-ECA7-447A-88A3-BCC756219D83}" type="parTrans" cxnId="{AE5EEF9E-3EF6-4BA7-A6A6-09308D127A84}">
      <dgm:prSet/>
      <dgm:spPr/>
      <dgm:t>
        <a:bodyPr/>
        <a:lstStyle/>
        <a:p>
          <a:endParaRPr lang="en-US"/>
        </a:p>
      </dgm:t>
    </dgm:pt>
    <dgm:pt modelId="{CEED8E54-809B-4EC5-8241-29B54B53107A}">
      <dgm:prSet phldrT="[Text]" custT="1"/>
      <dgm:spPr/>
      <dgm:t>
        <a:bodyPr>
          <a:noAutofit/>
        </a:bodyPr>
        <a:lstStyle/>
        <a:p>
          <a:pPr rtl="0"/>
          <a:r>
            <a:rPr lang="fr" sz="4000" b="0" i="0" u="none" strike="noStrike" dirty="0">
              <a:solidFill>
                <a:srgbClr val="76C6D2"/>
              </a:solidFill>
              <a:highlight>
                <a:srgbClr val="000000">
                  <a:alpha val="0"/>
                </a:srgbClr>
              </a:highlight>
              <a:latin typeface="Calibri"/>
            </a:rPr>
            <a:t>Éléments typiques d'une proposition de projet (subvention)</a:t>
          </a:r>
          <a:endParaRPr lang="en-US" sz="1100" dirty="0">
            <a:solidFill>
              <a:srgbClr val="76C6D2"/>
            </a:solidFill>
          </a:endParaRPr>
        </a:p>
      </dgm:t>
    </dgm:pt>
    <dgm:pt modelId="{47CE1EF4-74B0-41F7-B786-4D9232D29679}" type="parTrans" cxnId="{3E68BFF2-6557-4400-99E3-7732FDFA8778}">
      <dgm:prSet/>
      <dgm:spPr/>
      <dgm:t>
        <a:bodyPr/>
        <a:lstStyle/>
        <a:p>
          <a:endParaRPr lang="en-US"/>
        </a:p>
      </dgm:t>
    </dgm:pt>
    <dgm:pt modelId="{AA540DD2-D4A4-498E-BC72-B7BFE3222859}">
      <dgm:prSet phldrT="[Text]" custT="1"/>
      <dgm:spPr/>
      <dgm:t>
        <a:bodyPr>
          <a:noAutofit/>
        </a:bodyPr>
        <a:lstStyle/>
        <a:p>
          <a:pPr rtl="0">
            <a:buFont typeface="+mj-lt"/>
            <a:buAutoNum type="arabicPeriod"/>
          </a:pPr>
          <a:r>
            <a:rPr lang="fr" sz="1800" b="1" i="0" u="none" strike="noStrike">
              <a:highlight>
                <a:srgbClr val="000000">
                  <a:alpha val="0"/>
                </a:srgbClr>
              </a:highlight>
              <a:latin typeface="Calibri"/>
            </a:rPr>
            <a:t>Objectifs </a:t>
          </a:r>
          <a:r>
            <a:rPr lang="fr" sz="1800" b="0" i="0" u="none" strike="noStrike">
              <a:highlight>
                <a:srgbClr val="000000">
                  <a:alpha val="0"/>
                </a:srgbClr>
              </a:highlight>
              <a:latin typeface="Calibri"/>
            </a:rPr>
            <a:t> </a:t>
          </a:r>
          <a:endParaRPr lang="hr-BA"/>
        </a:p>
        <a:p>
          <a:pPr rtl="0">
            <a:buFont typeface="+mj-lt"/>
            <a:buAutoNum type="arabicPeriod"/>
          </a:pPr>
          <a:r>
            <a:rPr lang="fr" sz="1900" b="0" i="0" u="none" strike="noStrike">
              <a:solidFill>
                <a:srgbClr val="A05096"/>
              </a:solidFill>
              <a:highlight>
                <a:srgbClr val="000000">
                  <a:alpha val="0"/>
                </a:srgbClr>
              </a:highlight>
              <a:latin typeface="Calibri"/>
            </a:rPr>
            <a:t>Se concentrer sur l'impact - voir exemple à suivre</a:t>
          </a:r>
          <a:endParaRPr lang="en-US"/>
        </a:p>
      </dgm:t>
    </dgm:pt>
    <dgm:pt modelId="{0525F9AE-9E68-4553-9A6A-CBB9B7E6A160}" type="sibTrans" cxnId="{3E68BFF2-6557-4400-99E3-7732FDFA8778}">
      <dgm:prSet/>
      <dgm:spPr/>
      <dgm:t>
        <a:bodyPr/>
        <a:lstStyle/>
        <a:p>
          <a:endParaRPr lang="en-US"/>
        </a:p>
      </dgm:t>
    </dgm:pt>
    <dgm:pt modelId="{5A932867-34F7-4074-9513-2C2C4024093F}" type="parTrans" cxnId="{B3D063D9-FFAC-40C2-B982-6621EF39B3F1}">
      <dgm:prSet/>
      <dgm:spPr/>
      <dgm:t>
        <a:bodyPr/>
        <a:lstStyle/>
        <a:p>
          <a:endParaRPr lang="en-US"/>
        </a:p>
      </dgm:t>
    </dgm:pt>
    <dgm:pt modelId="{783CFE2C-CF32-4625-A744-4B12AAD253C2}">
      <dgm:prSet custT="1"/>
      <dgm:spPr/>
      <dgm:t>
        <a:bodyPr>
          <a:noAutofit/>
        </a:bodyPr>
        <a:lstStyle/>
        <a:p>
          <a:pPr rtl="0">
            <a:buFont typeface="+mj-lt"/>
            <a:buAutoNum type="arabicPeriod"/>
          </a:pPr>
          <a:r>
            <a:rPr lang="fr" sz="1800" b="1" i="0" u="none" strike="noStrike">
              <a:highlight>
                <a:srgbClr val="000000">
                  <a:alpha val="0"/>
                </a:srgbClr>
              </a:highlight>
              <a:latin typeface="Calibri"/>
            </a:rPr>
            <a:t>Activités et méthodologie - Plan de travail</a:t>
          </a:r>
          <a:endParaRPr lang="hr-BA" b="1"/>
        </a:p>
        <a:p>
          <a:pPr rtl="0">
            <a:buFont typeface="+mj-lt"/>
            <a:buAutoNum type="arabicPeriod"/>
          </a:pPr>
          <a:r>
            <a:rPr lang="fr" sz="1900" b="0" i="0" u="none" strike="noStrike">
              <a:solidFill>
                <a:srgbClr val="A05096"/>
              </a:solidFill>
              <a:highlight>
                <a:srgbClr val="000000">
                  <a:alpha val="0"/>
                </a:srgbClr>
              </a:highlight>
              <a:latin typeface="Calibri"/>
            </a:rPr>
            <a:t>Il est important de montrer votre capacité à livrer</a:t>
          </a:r>
        </a:p>
      </dgm:t>
    </dgm:pt>
    <dgm:pt modelId="{DF922DDE-47CA-4BF6-8062-BFD2D5E4D3DF}" type="sibTrans" cxnId="{B3D063D9-FFAC-40C2-B982-6621EF39B3F1}">
      <dgm:prSet/>
      <dgm:spPr/>
      <dgm:t>
        <a:bodyPr/>
        <a:lstStyle/>
        <a:p>
          <a:endParaRPr lang="en-US"/>
        </a:p>
      </dgm:t>
    </dgm:pt>
    <dgm:pt modelId="{55B6DE12-95B1-4D63-8EBD-1CD36C6B44C1}" type="parTrans" cxnId="{36B9B403-09D6-41AC-B285-FAC83E2C5F34}">
      <dgm:prSet/>
      <dgm:spPr/>
      <dgm:t>
        <a:bodyPr/>
        <a:lstStyle/>
        <a:p>
          <a:endParaRPr lang="en-US"/>
        </a:p>
      </dgm:t>
    </dgm:pt>
    <dgm:pt modelId="{943DA9A9-AA20-45CF-B5FF-AB45FFD74677}">
      <dgm:prSet custT="1"/>
      <dgm:spPr/>
      <dgm:t>
        <a:bodyPr>
          <a:noAutofit/>
        </a:bodyPr>
        <a:lstStyle/>
        <a:p>
          <a:pPr rtl="0">
            <a:buFont typeface="+mj-lt"/>
            <a:buAutoNum type="arabicPeriod"/>
          </a:pPr>
          <a:r>
            <a:rPr lang="fr" sz="1800" b="1" i="0" u="none" strike="noStrike">
              <a:highlight>
                <a:srgbClr val="000000">
                  <a:alpha val="0"/>
                </a:srgbClr>
              </a:highlight>
              <a:latin typeface="Calibri"/>
            </a:rPr>
            <a:t>Évaluation (mesure du succès)</a:t>
          </a:r>
        </a:p>
      </dgm:t>
    </dgm:pt>
    <dgm:pt modelId="{A5B5F735-1670-4488-9F9E-6B228175B97D}" type="sibTrans" cxnId="{36B9B403-09D6-41AC-B285-FAC83E2C5F34}">
      <dgm:prSet/>
      <dgm:spPr/>
      <dgm:t>
        <a:bodyPr/>
        <a:lstStyle/>
        <a:p>
          <a:endParaRPr lang="en-US"/>
        </a:p>
      </dgm:t>
    </dgm:pt>
    <dgm:pt modelId="{1A6DA006-39AB-4D38-B80A-EBDB2CA5E820}" type="parTrans" cxnId="{80206AED-BF18-4198-A985-DB7649D5FCCD}">
      <dgm:prSet/>
      <dgm:spPr/>
      <dgm:t>
        <a:bodyPr/>
        <a:lstStyle/>
        <a:p>
          <a:endParaRPr lang="en-US"/>
        </a:p>
      </dgm:t>
    </dgm:pt>
    <dgm:pt modelId="{6AC26334-3072-4A62-AD7C-FFD2DF32FE0E}">
      <dgm:prSet custT="1"/>
      <dgm:spPr/>
      <dgm:t>
        <a:bodyPr>
          <a:noAutofit/>
        </a:bodyPr>
        <a:lstStyle/>
        <a:p>
          <a:pPr rtl="0">
            <a:buFont typeface="+mj-lt"/>
            <a:buAutoNum type="arabicPeriod"/>
          </a:pPr>
          <a:r>
            <a:rPr lang="fr" sz="1800" b="1" i="0" u="none" strike="noStrike" dirty="0">
              <a:highlight>
                <a:srgbClr val="000000">
                  <a:alpha val="0"/>
                </a:srgbClr>
              </a:highlight>
              <a:latin typeface="Calibri"/>
            </a:rPr>
            <a:t>Durabilité   </a:t>
          </a:r>
          <a:endParaRPr lang="hr-BA" b="1" dirty="0"/>
        </a:p>
        <a:p>
          <a:pPr rtl="0">
            <a:buFont typeface="+mj-lt"/>
            <a:buAutoNum type="arabicPeriod"/>
          </a:pPr>
          <a:r>
            <a:rPr lang="fr" sz="1900" b="0" i="0" u="none" strike="noStrike" dirty="0">
              <a:solidFill>
                <a:srgbClr val="A05096"/>
              </a:solidFill>
              <a:highlight>
                <a:srgbClr val="000000">
                  <a:alpha val="0"/>
                </a:srgbClr>
              </a:highlight>
              <a:latin typeface="Calibri"/>
            </a:rPr>
            <a:t>Il est important de montrer au financeur que l'investissement dans votre entreprise aura un impact durable.</a:t>
          </a:r>
        </a:p>
      </dgm:t>
    </dgm:pt>
    <dgm:pt modelId="{FBE617D9-4DB8-43F7-878A-81DC376C96A2}" type="sibTrans" cxnId="{80206AED-BF18-4198-A985-DB7649D5FCCD}">
      <dgm:prSet/>
      <dgm:spPr/>
      <dgm:t>
        <a:bodyPr/>
        <a:lstStyle/>
        <a:p>
          <a:endParaRPr lang="en-US"/>
        </a:p>
      </dgm:t>
    </dgm:pt>
    <dgm:pt modelId="{D09C6C1F-3B19-43CC-BF68-137B1A5FAEAD}" type="parTrans" cxnId="{842A9869-AEB4-42AA-8E49-F85F691185BB}">
      <dgm:prSet/>
      <dgm:spPr/>
      <dgm:t>
        <a:bodyPr/>
        <a:lstStyle/>
        <a:p>
          <a:endParaRPr lang="en-US"/>
        </a:p>
      </dgm:t>
    </dgm:pt>
    <dgm:pt modelId="{1D2BF9F3-64DB-442F-859F-173767C61CCF}">
      <dgm:prSet custT="1"/>
      <dgm:spPr/>
      <dgm:t>
        <a:bodyPr>
          <a:noAutofit/>
        </a:bodyPr>
        <a:lstStyle/>
        <a:p>
          <a:pPr rtl="0">
            <a:buFont typeface="+mj-lt"/>
            <a:buAutoNum type="arabicPeriod"/>
          </a:pPr>
          <a:r>
            <a:rPr lang="fr" sz="1800" b="1" i="0" u="none" strike="noStrike">
              <a:highlight>
                <a:srgbClr val="000000">
                  <a:alpha val="0"/>
                </a:srgbClr>
              </a:highlight>
              <a:latin typeface="Calibri"/>
            </a:rPr>
            <a:t>Budget</a:t>
          </a:r>
        </a:p>
      </dgm:t>
    </dgm:pt>
    <dgm:pt modelId="{647B74FC-FEDB-4F2E-833C-6BD23153E549}" type="sibTrans" cxnId="{842A9869-AEB4-42AA-8E49-F85F691185BB}">
      <dgm:prSet/>
      <dgm:spPr/>
      <dgm:t>
        <a:bodyPr/>
        <a:lstStyle/>
        <a:p>
          <a:endParaRPr lang="en-US"/>
        </a:p>
      </dgm:t>
    </dgm:pt>
    <dgm:pt modelId="{19230C7E-1AD0-4D3A-A440-1073DB19671E}" type="parTrans" cxnId="{8245D65E-4D2E-4336-B8A1-E3EFDA87BBCB}">
      <dgm:prSet/>
      <dgm:spPr/>
      <dgm:t>
        <a:bodyPr/>
        <a:lstStyle/>
        <a:p>
          <a:endParaRPr lang="en-US"/>
        </a:p>
      </dgm:t>
    </dgm:pt>
    <dgm:pt modelId="{F5CB37A0-1145-4B4A-B480-E5EC0F18BF80}">
      <dgm:prSet custT="1"/>
      <dgm:spPr/>
      <dgm:t>
        <a:bodyPr>
          <a:noAutofit/>
        </a:bodyPr>
        <a:lstStyle/>
        <a:p>
          <a:pPr rtl="0">
            <a:buFont typeface="+mj-lt"/>
            <a:buAutoNum type="arabicPeriod"/>
          </a:pPr>
          <a:r>
            <a:rPr lang="fr" sz="1800" b="1" i="0" u="none" strike="noStrike" dirty="0">
              <a:highlight>
                <a:srgbClr val="000000">
                  <a:alpha val="0"/>
                </a:srgbClr>
              </a:highlight>
              <a:latin typeface="Calibri"/>
            </a:rPr>
            <a:t>Annexes </a:t>
          </a:r>
          <a:endParaRPr lang="hr-BA" b="1" dirty="0"/>
        </a:p>
        <a:p>
          <a:pPr rtl="0">
            <a:buFont typeface="+mj-lt"/>
            <a:buAutoNum type="arabicPeriod"/>
          </a:pPr>
          <a:r>
            <a:rPr lang="fr" sz="1900" b="0" i="0" u="none" strike="noStrike" dirty="0">
              <a:solidFill>
                <a:srgbClr val="A05096"/>
              </a:solidFill>
              <a:highlight>
                <a:srgbClr val="000000">
                  <a:alpha val="0"/>
                </a:srgbClr>
              </a:highlight>
              <a:latin typeface="Calibri"/>
            </a:rPr>
            <a:t>Lettres de soutien, rapport sur la preuve du besoin, informations financières.</a:t>
          </a:r>
        </a:p>
      </dgm:t>
    </dgm:pt>
    <dgm:pt modelId="{28140B0C-6061-4B6F-8D3C-BE82ECF8D2E2}" type="sibTrans" cxnId="{8245D65E-4D2E-4336-B8A1-E3EFDA87BBCB}">
      <dgm:prSet/>
      <dgm:spPr/>
      <dgm:t>
        <a:bodyPr/>
        <a:lstStyle/>
        <a:p>
          <a:endParaRPr lang="en-US"/>
        </a:p>
      </dgm:t>
    </dgm:pt>
    <dgm:pt modelId="{A2382D0D-D4C6-4540-B086-0DAF812BA19E}" type="sibTrans" cxnId="{AE5EEF9E-3EF6-4BA7-A6A6-09308D127A84}">
      <dgm:prSet/>
      <dgm:spPr/>
      <dgm:t>
        <a:bodyPr/>
        <a:lstStyle/>
        <a:p>
          <a:endParaRPr lang="en-US"/>
        </a:p>
      </dgm:t>
    </dgm:pt>
    <dgm:pt modelId="{84708CAE-449E-4A45-801E-BD9BE8AE658C}" type="pres">
      <dgm:prSet presAssocID="{BCC5A619-D02F-46BD-B11E-828DF194D8D4}" presName="vert0" presStyleCnt="0">
        <dgm:presLayoutVars>
          <dgm:dir/>
          <dgm:animOne val="branch"/>
          <dgm:animLvl val="lvl"/>
        </dgm:presLayoutVars>
      </dgm:prSet>
      <dgm:spPr/>
    </dgm:pt>
    <dgm:pt modelId="{AB9C4016-8ED4-44FB-ACAA-028CBF256FB7}" type="pres">
      <dgm:prSet presAssocID="{CEED8E54-809B-4EC5-8241-29B54B53107A}" presName="thickLine" presStyleLbl="alignNode1" presStyleIdx="0" presStyleCnt="1"/>
      <dgm:spPr/>
    </dgm:pt>
    <dgm:pt modelId="{9B0771BD-5853-427D-BD4C-E9F658068195}" type="pres">
      <dgm:prSet presAssocID="{CEED8E54-809B-4EC5-8241-29B54B53107A}" presName="horz1" presStyleCnt="0"/>
      <dgm:spPr/>
    </dgm:pt>
    <dgm:pt modelId="{EC60628C-63FD-4F8D-90B6-C169D43D5030}" type="pres">
      <dgm:prSet presAssocID="{CEED8E54-809B-4EC5-8241-29B54B53107A}" presName="tx1" presStyleLbl="revTx" presStyleIdx="0" presStyleCnt="7" custScaleX="167606"/>
      <dgm:spPr/>
    </dgm:pt>
    <dgm:pt modelId="{FB30BB75-B6B0-4930-A037-765704CCF867}" type="pres">
      <dgm:prSet presAssocID="{CEED8E54-809B-4EC5-8241-29B54B53107A}" presName="vert1" presStyleCnt="0"/>
      <dgm:spPr/>
    </dgm:pt>
    <dgm:pt modelId="{1B630297-4893-44CB-A1EB-B02992598726}" type="pres">
      <dgm:prSet presAssocID="{AA540DD2-D4A4-498E-BC72-B7BFE3222859}" presName="vertSpace2a" presStyleCnt="0"/>
      <dgm:spPr/>
    </dgm:pt>
    <dgm:pt modelId="{79A8850E-EC4B-422D-891D-4DFEDD5906C7}" type="pres">
      <dgm:prSet presAssocID="{AA540DD2-D4A4-498E-BC72-B7BFE3222859}" presName="horz2" presStyleCnt="0"/>
      <dgm:spPr/>
    </dgm:pt>
    <dgm:pt modelId="{5AF69F8B-F956-4AF7-BEBC-6A51850CA4E8}" type="pres">
      <dgm:prSet presAssocID="{AA540DD2-D4A4-498E-BC72-B7BFE3222859}" presName="horzSpace2" presStyleCnt="0"/>
      <dgm:spPr/>
    </dgm:pt>
    <dgm:pt modelId="{2739FCC8-E683-4290-8DEE-5B7FE7BF9FA4}" type="pres">
      <dgm:prSet presAssocID="{AA540DD2-D4A4-498E-BC72-B7BFE3222859}" presName="tx2" presStyleLbl="revTx" presStyleIdx="1" presStyleCnt="7"/>
      <dgm:spPr/>
    </dgm:pt>
    <dgm:pt modelId="{DCD9DEDB-FAA5-4892-8C81-6BFCA07F567D}" type="pres">
      <dgm:prSet presAssocID="{AA540DD2-D4A4-498E-BC72-B7BFE3222859}" presName="vert2" presStyleCnt="0"/>
      <dgm:spPr/>
    </dgm:pt>
    <dgm:pt modelId="{9C6C319A-29D7-4755-8109-FA362B25DEDA}" type="pres">
      <dgm:prSet presAssocID="{AA540DD2-D4A4-498E-BC72-B7BFE3222859}" presName="thinLine2b" presStyleLbl="callout" presStyleIdx="0" presStyleCnt="6"/>
      <dgm:spPr/>
    </dgm:pt>
    <dgm:pt modelId="{B7AEB43C-CB59-43A3-8DDB-04B927D476F9}" type="pres">
      <dgm:prSet presAssocID="{AA540DD2-D4A4-498E-BC72-B7BFE3222859}" presName="vertSpace2b" presStyleCnt="0"/>
      <dgm:spPr/>
    </dgm:pt>
    <dgm:pt modelId="{5E068A91-20A7-4276-B24B-04E83E5D0699}" type="pres">
      <dgm:prSet presAssocID="{783CFE2C-CF32-4625-A744-4B12AAD253C2}" presName="horz2" presStyleCnt="0"/>
      <dgm:spPr/>
    </dgm:pt>
    <dgm:pt modelId="{14D3D1A9-2364-4462-A831-579BA491F6F1}" type="pres">
      <dgm:prSet presAssocID="{783CFE2C-CF32-4625-A744-4B12AAD253C2}" presName="horzSpace2" presStyleCnt="0"/>
      <dgm:spPr/>
    </dgm:pt>
    <dgm:pt modelId="{87401D1E-E790-45CB-88BE-6868A173CB4D}" type="pres">
      <dgm:prSet presAssocID="{783CFE2C-CF32-4625-A744-4B12AAD253C2}" presName="tx2" presStyleLbl="revTx" presStyleIdx="2" presStyleCnt="7"/>
      <dgm:spPr/>
    </dgm:pt>
    <dgm:pt modelId="{0A0A4F79-7086-47C5-AFC5-B47724B081AF}" type="pres">
      <dgm:prSet presAssocID="{783CFE2C-CF32-4625-A744-4B12AAD253C2}" presName="vert2" presStyleCnt="0"/>
      <dgm:spPr/>
    </dgm:pt>
    <dgm:pt modelId="{B4B26D4C-1B44-446A-8D65-80962A11A347}" type="pres">
      <dgm:prSet presAssocID="{783CFE2C-CF32-4625-A744-4B12AAD253C2}" presName="thinLine2b" presStyleLbl="callout" presStyleIdx="1" presStyleCnt="6"/>
      <dgm:spPr/>
    </dgm:pt>
    <dgm:pt modelId="{EFDD41F4-FDD4-4FB4-916C-CABFC5C6E083}" type="pres">
      <dgm:prSet presAssocID="{783CFE2C-CF32-4625-A744-4B12AAD253C2}" presName="vertSpace2b" presStyleCnt="0"/>
      <dgm:spPr/>
    </dgm:pt>
    <dgm:pt modelId="{EE7D0760-6DCF-40B1-906E-D3C5761076B5}" type="pres">
      <dgm:prSet presAssocID="{943DA9A9-AA20-45CF-B5FF-AB45FFD74677}" presName="horz2" presStyleCnt="0"/>
      <dgm:spPr/>
    </dgm:pt>
    <dgm:pt modelId="{FE47E6C7-2D0A-40A1-BCD2-AFBE2440A768}" type="pres">
      <dgm:prSet presAssocID="{943DA9A9-AA20-45CF-B5FF-AB45FFD74677}" presName="horzSpace2" presStyleCnt="0"/>
      <dgm:spPr/>
    </dgm:pt>
    <dgm:pt modelId="{8CB04064-5663-4ED5-939B-6F1FB405B758}" type="pres">
      <dgm:prSet presAssocID="{943DA9A9-AA20-45CF-B5FF-AB45FFD74677}" presName="tx2" presStyleLbl="revTx" presStyleIdx="3" presStyleCnt="7"/>
      <dgm:spPr/>
    </dgm:pt>
    <dgm:pt modelId="{DB065A54-544C-4610-ACA6-6E24BDF6B777}" type="pres">
      <dgm:prSet presAssocID="{943DA9A9-AA20-45CF-B5FF-AB45FFD74677}" presName="vert2" presStyleCnt="0"/>
      <dgm:spPr/>
    </dgm:pt>
    <dgm:pt modelId="{79F5610E-8258-4403-A5DF-69D5AC85A760}" type="pres">
      <dgm:prSet presAssocID="{943DA9A9-AA20-45CF-B5FF-AB45FFD74677}" presName="thinLine2b" presStyleLbl="callout" presStyleIdx="2" presStyleCnt="6"/>
      <dgm:spPr/>
    </dgm:pt>
    <dgm:pt modelId="{63A542BD-6429-4C84-9454-3A41B8830270}" type="pres">
      <dgm:prSet presAssocID="{943DA9A9-AA20-45CF-B5FF-AB45FFD74677}" presName="vertSpace2b" presStyleCnt="0"/>
      <dgm:spPr/>
    </dgm:pt>
    <dgm:pt modelId="{7726CD13-5F05-4D87-A3EA-08CCE833D036}" type="pres">
      <dgm:prSet presAssocID="{6AC26334-3072-4A62-AD7C-FFD2DF32FE0E}" presName="horz2" presStyleCnt="0"/>
      <dgm:spPr/>
    </dgm:pt>
    <dgm:pt modelId="{8B5E29A4-CD0A-4001-B7BB-8097EFAE7366}" type="pres">
      <dgm:prSet presAssocID="{6AC26334-3072-4A62-AD7C-FFD2DF32FE0E}" presName="horzSpace2" presStyleCnt="0"/>
      <dgm:spPr/>
    </dgm:pt>
    <dgm:pt modelId="{4B545312-EAE3-4505-B3A1-96F0D8ACFAA4}" type="pres">
      <dgm:prSet presAssocID="{6AC26334-3072-4A62-AD7C-FFD2DF32FE0E}" presName="tx2" presStyleLbl="revTx" presStyleIdx="4" presStyleCnt="7" custLinFactNeighborY="-7115"/>
      <dgm:spPr/>
    </dgm:pt>
    <dgm:pt modelId="{C194CBA7-9131-43B6-966C-56EE4469D1DE}" type="pres">
      <dgm:prSet presAssocID="{6AC26334-3072-4A62-AD7C-FFD2DF32FE0E}" presName="vert2" presStyleCnt="0"/>
      <dgm:spPr/>
    </dgm:pt>
    <dgm:pt modelId="{726E0126-01E6-4EE6-9849-6E6412ABE1F4}" type="pres">
      <dgm:prSet presAssocID="{6AC26334-3072-4A62-AD7C-FFD2DF32FE0E}" presName="thinLine2b" presStyleLbl="callout" presStyleIdx="3" presStyleCnt="6"/>
      <dgm:spPr/>
    </dgm:pt>
    <dgm:pt modelId="{4598896A-AF63-4E08-9946-171EF53C4A75}" type="pres">
      <dgm:prSet presAssocID="{6AC26334-3072-4A62-AD7C-FFD2DF32FE0E}" presName="vertSpace2b" presStyleCnt="0"/>
      <dgm:spPr/>
    </dgm:pt>
    <dgm:pt modelId="{96F4B016-0427-4E5A-938A-E07B64C648B9}" type="pres">
      <dgm:prSet presAssocID="{1D2BF9F3-64DB-442F-859F-173767C61CCF}" presName="horz2" presStyleCnt="0"/>
      <dgm:spPr/>
    </dgm:pt>
    <dgm:pt modelId="{FA4D24A8-AA7D-4012-A389-C6DADC3C9ED1}" type="pres">
      <dgm:prSet presAssocID="{1D2BF9F3-64DB-442F-859F-173767C61CCF}" presName="horzSpace2" presStyleCnt="0"/>
      <dgm:spPr/>
    </dgm:pt>
    <dgm:pt modelId="{4D831C83-7948-49E9-9F37-15A5976C445E}" type="pres">
      <dgm:prSet presAssocID="{1D2BF9F3-64DB-442F-859F-173767C61CCF}" presName="tx2" presStyleLbl="revTx" presStyleIdx="5" presStyleCnt="7"/>
      <dgm:spPr/>
    </dgm:pt>
    <dgm:pt modelId="{0409DEE4-4179-4010-83DD-B84BE2B805C5}" type="pres">
      <dgm:prSet presAssocID="{1D2BF9F3-64DB-442F-859F-173767C61CCF}" presName="vert2" presStyleCnt="0"/>
      <dgm:spPr/>
    </dgm:pt>
    <dgm:pt modelId="{28714252-8EB3-4049-99BA-E5A198153553}" type="pres">
      <dgm:prSet presAssocID="{1D2BF9F3-64DB-442F-859F-173767C61CCF}" presName="thinLine2b" presStyleLbl="callout" presStyleIdx="4" presStyleCnt="6"/>
      <dgm:spPr/>
    </dgm:pt>
    <dgm:pt modelId="{99021294-E1A1-4B8E-A57C-8DBA47F97E5C}" type="pres">
      <dgm:prSet presAssocID="{1D2BF9F3-64DB-442F-859F-173767C61CCF}" presName="vertSpace2b" presStyleCnt="0"/>
      <dgm:spPr/>
    </dgm:pt>
    <dgm:pt modelId="{17C73925-F165-4622-AA6B-41E445BCDBD1}" type="pres">
      <dgm:prSet presAssocID="{F5CB37A0-1145-4B4A-B480-E5EC0F18BF80}" presName="horz2" presStyleCnt="0"/>
      <dgm:spPr/>
    </dgm:pt>
    <dgm:pt modelId="{365D4A4D-63A4-4AB6-B015-B2C73C03B496}" type="pres">
      <dgm:prSet presAssocID="{F5CB37A0-1145-4B4A-B480-E5EC0F18BF80}" presName="horzSpace2" presStyleCnt="0"/>
      <dgm:spPr/>
    </dgm:pt>
    <dgm:pt modelId="{A5CE89A3-111F-4CAB-A268-D10E96A06B15}" type="pres">
      <dgm:prSet presAssocID="{F5CB37A0-1145-4B4A-B480-E5EC0F18BF80}" presName="tx2" presStyleLbl="revTx" presStyleIdx="6" presStyleCnt="7" custLinFactNeighborY="-5692"/>
      <dgm:spPr/>
    </dgm:pt>
    <dgm:pt modelId="{3FE85F7B-40AC-4F2B-BD63-766B05B2E896}" type="pres">
      <dgm:prSet presAssocID="{F5CB37A0-1145-4B4A-B480-E5EC0F18BF80}" presName="vert2" presStyleCnt="0"/>
      <dgm:spPr/>
    </dgm:pt>
    <dgm:pt modelId="{BFE1F09C-9417-4ED5-9628-95B56D650280}" type="pres">
      <dgm:prSet presAssocID="{F5CB37A0-1145-4B4A-B480-E5EC0F18BF80}" presName="thinLine2b" presStyleLbl="callout" presStyleIdx="5" presStyleCnt="6"/>
      <dgm:spPr/>
    </dgm:pt>
    <dgm:pt modelId="{0CBB62C2-940D-41CE-ACA8-E598ED61E33A}" type="pres">
      <dgm:prSet presAssocID="{F5CB37A0-1145-4B4A-B480-E5EC0F18BF80}" presName="vertSpace2b" presStyleCnt="0"/>
      <dgm:spPr/>
    </dgm:pt>
  </dgm:ptLst>
  <dgm:cxnLst>
    <dgm:cxn modelId="{36B9B403-09D6-41AC-B285-FAC83E2C5F34}" srcId="{CEED8E54-809B-4EC5-8241-29B54B53107A}" destId="{943DA9A9-AA20-45CF-B5FF-AB45FFD74677}" srcOrd="2" destOrd="0" parTransId="{55B6DE12-95B1-4D63-8EBD-1CD36C6B44C1}" sibTransId="{A5B5F735-1670-4488-9F9E-6B228175B97D}"/>
    <dgm:cxn modelId="{6D7B2F3E-586F-4A1D-A6EC-1599DD1EC365}" type="presOf" srcId="{1D2BF9F3-64DB-442F-859F-173767C61CCF}" destId="{4D831C83-7948-49E9-9F37-15A5976C445E}" srcOrd="0" destOrd="0" presId="urn:microsoft.com/office/officeart/2008/layout/LinedList"/>
    <dgm:cxn modelId="{4DDB1146-1362-48E5-9088-8CF616E1977A}" type="presOf" srcId="{783CFE2C-CF32-4625-A744-4B12AAD253C2}" destId="{87401D1E-E790-45CB-88BE-6868A173CB4D}" srcOrd="0" destOrd="0" presId="urn:microsoft.com/office/officeart/2008/layout/LinedList"/>
    <dgm:cxn modelId="{77AE1354-3079-4109-A8B6-2C6CB5E2EB4C}" type="presOf" srcId="{AA540DD2-D4A4-498E-BC72-B7BFE3222859}" destId="{2739FCC8-E683-4290-8DEE-5B7FE7BF9FA4}" srcOrd="0" destOrd="0" presId="urn:microsoft.com/office/officeart/2008/layout/LinedList"/>
    <dgm:cxn modelId="{8245D65E-4D2E-4336-B8A1-E3EFDA87BBCB}" srcId="{CEED8E54-809B-4EC5-8241-29B54B53107A}" destId="{F5CB37A0-1145-4B4A-B480-E5EC0F18BF80}" srcOrd="5" destOrd="0" parTransId="{19230C7E-1AD0-4D3A-A440-1073DB19671E}" sibTransId="{28140B0C-6061-4B6F-8D3C-BE82ECF8D2E2}"/>
    <dgm:cxn modelId="{842A9869-AEB4-42AA-8E49-F85F691185BB}" srcId="{CEED8E54-809B-4EC5-8241-29B54B53107A}" destId="{1D2BF9F3-64DB-442F-859F-173767C61CCF}" srcOrd="4" destOrd="0" parTransId="{D09C6C1F-3B19-43CC-BF68-137B1A5FAEAD}" sibTransId="{647B74FC-FEDB-4F2E-833C-6BD23153E549}"/>
    <dgm:cxn modelId="{7AD83990-46D5-4952-BE9E-F2E7782A7CF8}" type="presOf" srcId="{F5CB37A0-1145-4B4A-B480-E5EC0F18BF80}" destId="{A5CE89A3-111F-4CAB-A268-D10E96A06B15}" srcOrd="0" destOrd="0" presId="urn:microsoft.com/office/officeart/2008/layout/LinedList"/>
    <dgm:cxn modelId="{AE5EEF9E-3EF6-4BA7-A6A6-09308D127A84}" srcId="{BCC5A619-D02F-46BD-B11E-828DF194D8D4}" destId="{CEED8E54-809B-4EC5-8241-29B54B53107A}" srcOrd="0" destOrd="0" parTransId="{FDC61795-ECA7-447A-88A3-BCC756219D83}" sibTransId="{A2382D0D-D4C6-4540-B086-0DAF812BA19E}"/>
    <dgm:cxn modelId="{3FB250B1-AB6A-40B1-AADB-4E6FF1350D43}" type="presOf" srcId="{CEED8E54-809B-4EC5-8241-29B54B53107A}" destId="{EC60628C-63FD-4F8D-90B6-C169D43D5030}" srcOrd="0" destOrd="0" presId="urn:microsoft.com/office/officeart/2008/layout/LinedList"/>
    <dgm:cxn modelId="{E78627D7-EFF3-4C42-A98B-728B4ED0632E}" type="presOf" srcId="{6AC26334-3072-4A62-AD7C-FFD2DF32FE0E}" destId="{4B545312-EAE3-4505-B3A1-96F0D8ACFAA4}" srcOrd="0" destOrd="0" presId="urn:microsoft.com/office/officeart/2008/layout/LinedList"/>
    <dgm:cxn modelId="{B3D063D9-FFAC-40C2-B982-6621EF39B3F1}" srcId="{CEED8E54-809B-4EC5-8241-29B54B53107A}" destId="{783CFE2C-CF32-4625-A744-4B12AAD253C2}" srcOrd="1" destOrd="0" parTransId="{5A932867-34F7-4074-9513-2C2C4024093F}" sibTransId="{DF922DDE-47CA-4BF6-8062-BFD2D5E4D3DF}"/>
    <dgm:cxn modelId="{80206AED-BF18-4198-A985-DB7649D5FCCD}" srcId="{CEED8E54-809B-4EC5-8241-29B54B53107A}" destId="{6AC26334-3072-4A62-AD7C-FFD2DF32FE0E}" srcOrd="3" destOrd="0" parTransId="{1A6DA006-39AB-4D38-B80A-EBDB2CA5E820}" sibTransId="{FBE617D9-4DB8-43F7-878A-81DC376C96A2}"/>
    <dgm:cxn modelId="{3E68BFF2-6557-4400-99E3-7732FDFA8778}" srcId="{CEED8E54-809B-4EC5-8241-29B54B53107A}" destId="{AA540DD2-D4A4-498E-BC72-B7BFE3222859}" srcOrd="0" destOrd="0" parTransId="{47CE1EF4-74B0-41F7-B786-4D9232D29679}" sibTransId="{0525F9AE-9E68-4553-9A6A-CBB9B7E6A160}"/>
    <dgm:cxn modelId="{EBBE36F5-0C00-4FB7-94B4-4137C398892C}" type="presOf" srcId="{BCC5A619-D02F-46BD-B11E-828DF194D8D4}" destId="{84708CAE-449E-4A45-801E-BD9BE8AE658C}" srcOrd="0" destOrd="0" presId="urn:microsoft.com/office/officeart/2008/layout/LinedList"/>
    <dgm:cxn modelId="{3E44ACF7-197E-4479-A204-0034F9164EEF}" type="presOf" srcId="{943DA9A9-AA20-45CF-B5FF-AB45FFD74677}" destId="{8CB04064-5663-4ED5-939B-6F1FB405B758}" srcOrd="0" destOrd="0" presId="urn:microsoft.com/office/officeart/2008/layout/LinedList"/>
    <dgm:cxn modelId="{9A83D9DF-F460-4878-BDA7-333A4B22EB0D}" type="presParOf" srcId="{84708CAE-449E-4A45-801E-BD9BE8AE658C}" destId="{AB9C4016-8ED4-44FB-ACAA-028CBF256FB7}" srcOrd="0" destOrd="0" presId="urn:microsoft.com/office/officeart/2008/layout/LinedList"/>
    <dgm:cxn modelId="{F1635A87-15FC-4E01-9927-D0469384E397}" type="presParOf" srcId="{84708CAE-449E-4A45-801E-BD9BE8AE658C}" destId="{9B0771BD-5853-427D-BD4C-E9F658068195}" srcOrd="1" destOrd="0" presId="urn:microsoft.com/office/officeart/2008/layout/LinedList"/>
    <dgm:cxn modelId="{59309632-D3C8-4F15-BF4C-22A7CCCFCF47}" type="presParOf" srcId="{9B0771BD-5853-427D-BD4C-E9F658068195}" destId="{EC60628C-63FD-4F8D-90B6-C169D43D5030}" srcOrd="0" destOrd="0" presId="urn:microsoft.com/office/officeart/2008/layout/LinedList"/>
    <dgm:cxn modelId="{41102375-4F57-482F-B48A-24E1CB941F3E}" type="presParOf" srcId="{9B0771BD-5853-427D-BD4C-E9F658068195}" destId="{FB30BB75-B6B0-4930-A037-765704CCF867}" srcOrd="1" destOrd="0" presId="urn:microsoft.com/office/officeart/2008/layout/LinedList"/>
    <dgm:cxn modelId="{68C7EEC2-F9FA-45CA-A610-14ACD246313E}" type="presParOf" srcId="{FB30BB75-B6B0-4930-A037-765704CCF867}" destId="{1B630297-4893-44CB-A1EB-B02992598726}" srcOrd="0" destOrd="0" presId="urn:microsoft.com/office/officeart/2008/layout/LinedList"/>
    <dgm:cxn modelId="{1FBD61DF-9FD9-443E-B368-CA6AC0CE1A7B}" type="presParOf" srcId="{FB30BB75-B6B0-4930-A037-765704CCF867}" destId="{79A8850E-EC4B-422D-891D-4DFEDD5906C7}" srcOrd="1" destOrd="0" presId="urn:microsoft.com/office/officeart/2008/layout/LinedList"/>
    <dgm:cxn modelId="{38E18755-CC15-48FB-9ADA-742666FB4DA1}" type="presParOf" srcId="{79A8850E-EC4B-422D-891D-4DFEDD5906C7}" destId="{5AF69F8B-F956-4AF7-BEBC-6A51850CA4E8}" srcOrd="0" destOrd="0" presId="urn:microsoft.com/office/officeart/2008/layout/LinedList"/>
    <dgm:cxn modelId="{C55B21A0-7B56-4FE6-99E2-5BE523D20B16}" type="presParOf" srcId="{79A8850E-EC4B-422D-891D-4DFEDD5906C7}" destId="{2739FCC8-E683-4290-8DEE-5B7FE7BF9FA4}" srcOrd="1" destOrd="0" presId="urn:microsoft.com/office/officeart/2008/layout/LinedList"/>
    <dgm:cxn modelId="{A86BE32B-34CA-417D-848C-E2B98CC5F23A}" type="presParOf" srcId="{79A8850E-EC4B-422D-891D-4DFEDD5906C7}" destId="{DCD9DEDB-FAA5-4892-8C81-6BFCA07F567D}" srcOrd="2" destOrd="0" presId="urn:microsoft.com/office/officeart/2008/layout/LinedList"/>
    <dgm:cxn modelId="{E8DB4140-01E3-47D0-976A-0F469049DE54}" type="presParOf" srcId="{FB30BB75-B6B0-4930-A037-765704CCF867}" destId="{9C6C319A-29D7-4755-8109-FA362B25DEDA}" srcOrd="2" destOrd="0" presId="urn:microsoft.com/office/officeart/2008/layout/LinedList"/>
    <dgm:cxn modelId="{53FB3B8B-AEC0-4E18-BBEB-1EFB98332D1B}" type="presParOf" srcId="{FB30BB75-B6B0-4930-A037-765704CCF867}" destId="{B7AEB43C-CB59-43A3-8DDB-04B927D476F9}" srcOrd="3" destOrd="0" presId="urn:microsoft.com/office/officeart/2008/layout/LinedList"/>
    <dgm:cxn modelId="{85E0D996-83BA-414C-A42C-6846B798DCEA}" type="presParOf" srcId="{FB30BB75-B6B0-4930-A037-765704CCF867}" destId="{5E068A91-20A7-4276-B24B-04E83E5D0699}" srcOrd="4" destOrd="0" presId="urn:microsoft.com/office/officeart/2008/layout/LinedList"/>
    <dgm:cxn modelId="{56F63F27-DEF4-46A2-A0C7-F8A9A639C283}" type="presParOf" srcId="{5E068A91-20A7-4276-B24B-04E83E5D0699}" destId="{14D3D1A9-2364-4462-A831-579BA491F6F1}" srcOrd="0" destOrd="0" presId="urn:microsoft.com/office/officeart/2008/layout/LinedList"/>
    <dgm:cxn modelId="{4A324EB5-9C05-4F65-8E98-371960829045}" type="presParOf" srcId="{5E068A91-20A7-4276-B24B-04E83E5D0699}" destId="{87401D1E-E790-45CB-88BE-6868A173CB4D}" srcOrd="1" destOrd="0" presId="urn:microsoft.com/office/officeart/2008/layout/LinedList"/>
    <dgm:cxn modelId="{4615F3B6-41DD-4981-9CEB-75354D48FB2D}" type="presParOf" srcId="{5E068A91-20A7-4276-B24B-04E83E5D0699}" destId="{0A0A4F79-7086-47C5-AFC5-B47724B081AF}" srcOrd="2" destOrd="0" presId="urn:microsoft.com/office/officeart/2008/layout/LinedList"/>
    <dgm:cxn modelId="{2FDE522F-B058-4E3B-8117-293E0799DEC5}" type="presParOf" srcId="{FB30BB75-B6B0-4930-A037-765704CCF867}" destId="{B4B26D4C-1B44-446A-8D65-80962A11A347}" srcOrd="5" destOrd="0" presId="urn:microsoft.com/office/officeart/2008/layout/LinedList"/>
    <dgm:cxn modelId="{672165DF-85D8-4985-B777-41BC4593B5A2}" type="presParOf" srcId="{FB30BB75-B6B0-4930-A037-765704CCF867}" destId="{EFDD41F4-FDD4-4FB4-916C-CABFC5C6E083}" srcOrd="6" destOrd="0" presId="urn:microsoft.com/office/officeart/2008/layout/LinedList"/>
    <dgm:cxn modelId="{8780F52E-47F3-41E6-86DC-30F70422D8C9}" type="presParOf" srcId="{FB30BB75-B6B0-4930-A037-765704CCF867}" destId="{EE7D0760-6DCF-40B1-906E-D3C5761076B5}" srcOrd="7" destOrd="0" presId="urn:microsoft.com/office/officeart/2008/layout/LinedList"/>
    <dgm:cxn modelId="{EE26EA26-0898-4D16-8B4B-12680738D4BF}" type="presParOf" srcId="{EE7D0760-6DCF-40B1-906E-D3C5761076B5}" destId="{FE47E6C7-2D0A-40A1-BCD2-AFBE2440A768}" srcOrd="0" destOrd="0" presId="urn:microsoft.com/office/officeart/2008/layout/LinedList"/>
    <dgm:cxn modelId="{4274B87C-23FF-4B6E-B23E-208F3024AB10}" type="presParOf" srcId="{EE7D0760-6DCF-40B1-906E-D3C5761076B5}" destId="{8CB04064-5663-4ED5-939B-6F1FB405B758}" srcOrd="1" destOrd="0" presId="urn:microsoft.com/office/officeart/2008/layout/LinedList"/>
    <dgm:cxn modelId="{848406A6-6F38-447D-BF07-35E1C3D5CE28}" type="presParOf" srcId="{EE7D0760-6DCF-40B1-906E-D3C5761076B5}" destId="{DB065A54-544C-4610-ACA6-6E24BDF6B777}" srcOrd="2" destOrd="0" presId="urn:microsoft.com/office/officeart/2008/layout/LinedList"/>
    <dgm:cxn modelId="{717C6201-E581-4B24-9087-E0FF88CC6280}" type="presParOf" srcId="{FB30BB75-B6B0-4930-A037-765704CCF867}" destId="{79F5610E-8258-4403-A5DF-69D5AC85A760}" srcOrd="8" destOrd="0" presId="urn:microsoft.com/office/officeart/2008/layout/LinedList"/>
    <dgm:cxn modelId="{6500B0C0-1E0F-4D06-8C72-0F0C392653D8}" type="presParOf" srcId="{FB30BB75-B6B0-4930-A037-765704CCF867}" destId="{63A542BD-6429-4C84-9454-3A41B8830270}" srcOrd="9" destOrd="0" presId="urn:microsoft.com/office/officeart/2008/layout/LinedList"/>
    <dgm:cxn modelId="{4EB6FF6F-2236-4BFD-B968-DD64C74D8F99}" type="presParOf" srcId="{FB30BB75-B6B0-4930-A037-765704CCF867}" destId="{7726CD13-5F05-4D87-A3EA-08CCE833D036}" srcOrd="10" destOrd="0" presId="urn:microsoft.com/office/officeart/2008/layout/LinedList"/>
    <dgm:cxn modelId="{AB0ABD3F-3BF4-4093-A6B3-CD88AE2EE0D5}" type="presParOf" srcId="{7726CD13-5F05-4D87-A3EA-08CCE833D036}" destId="{8B5E29A4-CD0A-4001-B7BB-8097EFAE7366}" srcOrd="0" destOrd="0" presId="urn:microsoft.com/office/officeart/2008/layout/LinedList"/>
    <dgm:cxn modelId="{364D7CD6-CAB4-4112-B617-8719EF6B9D8C}" type="presParOf" srcId="{7726CD13-5F05-4D87-A3EA-08CCE833D036}" destId="{4B545312-EAE3-4505-B3A1-96F0D8ACFAA4}" srcOrd="1" destOrd="0" presId="urn:microsoft.com/office/officeart/2008/layout/LinedList"/>
    <dgm:cxn modelId="{78C1F686-F0B8-4610-B710-377ED9979C08}" type="presParOf" srcId="{7726CD13-5F05-4D87-A3EA-08CCE833D036}" destId="{C194CBA7-9131-43B6-966C-56EE4469D1DE}" srcOrd="2" destOrd="0" presId="urn:microsoft.com/office/officeart/2008/layout/LinedList"/>
    <dgm:cxn modelId="{E2C7FC65-8799-4696-92B6-FB930111382D}" type="presParOf" srcId="{FB30BB75-B6B0-4930-A037-765704CCF867}" destId="{726E0126-01E6-4EE6-9849-6E6412ABE1F4}" srcOrd="11" destOrd="0" presId="urn:microsoft.com/office/officeart/2008/layout/LinedList"/>
    <dgm:cxn modelId="{646639EA-D5A5-4A64-B78C-0697FE50A107}" type="presParOf" srcId="{FB30BB75-B6B0-4930-A037-765704CCF867}" destId="{4598896A-AF63-4E08-9946-171EF53C4A75}" srcOrd="12" destOrd="0" presId="urn:microsoft.com/office/officeart/2008/layout/LinedList"/>
    <dgm:cxn modelId="{5A8AA338-9930-4C64-8281-1085E8F1C96D}" type="presParOf" srcId="{FB30BB75-B6B0-4930-A037-765704CCF867}" destId="{96F4B016-0427-4E5A-938A-E07B64C648B9}" srcOrd="13" destOrd="0" presId="urn:microsoft.com/office/officeart/2008/layout/LinedList"/>
    <dgm:cxn modelId="{E0BCF292-9A70-44F5-81CA-FFEBA6A04CF0}" type="presParOf" srcId="{96F4B016-0427-4E5A-938A-E07B64C648B9}" destId="{FA4D24A8-AA7D-4012-A389-C6DADC3C9ED1}" srcOrd="0" destOrd="0" presId="urn:microsoft.com/office/officeart/2008/layout/LinedList"/>
    <dgm:cxn modelId="{56E1F4D4-1059-45B3-B800-3DB55778AFD4}" type="presParOf" srcId="{96F4B016-0427-4E5A-938A-E07B64C648B9}" destId="{4D831C83-7948-49E9-9F37-15A5976C445E}" srcOrd="1" destOrd="0" presId="urn:microsoft.com/office/officeart/2008/layout/LinedList"/>
    <dgm:cxn modelId="{B2A08488-427D-4D7E-9F5D-162315746C66}" type="presParOf" srcId="{96F4B016-0427-4E5A-938A-E07B64C648B9}" destId="{0409DEE4-4179-4010-83DD-B84BE2B805C5}" srcOrd="2" destOrd="0" presId="urn:microsoft.com/office/officeart/2008/layout/LinedList"/>
    <dgm:cxn modelId="{C585823F-69D6-479E-BF4D-888FE82EAE75}" type="presParOf" srcId="{FB30BB75-B6B0-4930-A037-765704CCF867}" destId="{28714252-8EB3-4049-99BA-E5A198153553}" srcOrd="14" destOrd="0" presId="urn:microsoft.com/office/officeart/2008/layout/LinedList"/>
    <dgm:cxn modelId="{054ACCCF-ECC8-4B8C-9750-B8EB96DC8CC8}" type="presParOf" srcId="{FB30BB75-B6B0-4930-A037-765704CCF867}" destId="{99021294-E1A1-4B8E-A57C-8DBA47F97E5C}" srcOrd="15" destOrd="0" presId="urn:microsoft.com/office/officeart/2008/layout/LinedList"/>
    <dgm:cxn modelId="{56E5F6AE-1196-4B1E-83DF-C7AAFD41C88D}" type="presParOf" srcId="{FB30BB75-B6B0-4930-A037-765704CCF867}" destId="{17C73925-F165-4622-AA6B-41E445BCDBD1}" srcOrd="16" destOrd="0" presId="urn:microsoft.com/office/officeart/2008/layout/LinedList"/>
    <dgm:cxn modelId="{984BBC86-D48F-469C-85A2-BC0BE68F717C}" type="presParOf" srcId="{17C73925-F165-4622-AA6B-41E445BCDBD1}" destId="{365D4A4D-63A4-4AB6-B015-B2C73C03B496}" srcOrd="0" destOrd="0" presId="urn:microsoft.com/office/officeart/2008/layout/LinedList"/>
    <dgm:cxn modelId="{BCCE0FDD-7F90-4ABE-8750-E8243C413BCC}" type="presParOf" srcId="{17C73925-F165-4622-AA6B-41E445BCDBD1}" destId="{A5CE89A3-111F-4CAB-A268-D10E96A06B15}" srcOrd="1" destOrd="0" presId="urn:microsoft.com/office/officeart/2008/layout/LinedList"/>
    <dgm:cxn modelId="{DBB84D83-0146-4571-B1D7-F6C41C3C9042}" type="presParOf" srcId="{17C73925-F165-4622-AA6B-41E445BCDBD1}" destId="{3FE85F7B-40AC-4F2B-BD63-766B05B2E896}" srcOrd="2" destOrd="0" presId="urn:microsoft.com/office/officeart/2008/layout/LinedList"/>
    <dgm:cxn modelId="{8AC76A0B-3443-4CB8-BA00-65B504A785B7}" type="presParOf" srcId="{FB30BB75-B6B0-4930-A037-765704CCF867}" destId="{BFE1F09C-9417-4ED5-9628-95B56D650280}" srcOrd="17" destOrd="0" presId="urn:microsoft.com/office/officeart/2008/layout/LinedList"/>
    <dgm:cxn modelId="{7486EA30-48B9-44AA-B3BB-36EF0B1D5A84}" type="presParOf" srcId="{FB30BB75-B6B0-4930-A037-765704CCF867}" destId="{0CBB62C2-940D-41CE-ACA8-E598ED61E33A}" srcOrd="18"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main"/>
    </a:ext>
  </dgm:extLst>
</dgm:dataModel>
</file>

<file path=ppt/diagrams/data4.xml><?xml version="1.0" encoding="utf-8"?>
<dgm:dataModel xmlns:dgm="http://schemas.openxmlformats.org/drawingml/2006/diagram" xmlns:a="http://schemas.openxmlformats.org/drawingml/2006/main">
  <dgm:ptLst>
    <dgm:pt modelId="{8CB6C817-54DF-47CC-AED0-F0F00FB1E26D}"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05D18CAF-E4E2-45C3-866A-B84DC0544B54}" type="parTrans" cxnId="{CA66FE79-13D1-4423-88B2-C09A9872D623}">
      <dgm:prSet/>
      <dgm:spPr/>
      <dgm:t>
        <a:bodyPr/>
        <a:lstStyle/>
        <a:p>
          <a:endParaRPr lang="en-US">
            <a:solidFill>
              <a:srgbClr val="5E5E5E"/>
            </a:solidFill>
          </a:endParaRPr>
        </a:p>
      </dgm:t>
    </dgm:pt>
    <dgm:pt modelId="{4F15BB5C-DDE2-4B8D-8A7D-38259E81779E}">
      <dgm:prSet phldrT="[Text]" custT="1"/>
      <dgm:spPr/>
      <dgm:t>
        <a:bodyPr>
          <a:noAutofit/>
        </a:bodyPr>
        <a:lstStyle/>
        <a:p>
          <a:pPr rtl="0"/>
          <a:r>
            <a:rPr lang="fr" sz="2000" b="1" i="0" u="none" strike="noStrike" dirty="0">
              <a:solidFill>
                <a:srgbClr val="5E5E5E"/>
              </a:solidFill>
              <a:highlight>
                <a:srgbClr val="000000">
                  <a:alpha val="0"/>
                </a:srgbClr>
              </a:highlight>
              <a:latin typeface="Calibri"/>
            </a:rPr>
            <a:t>Sources de financement et conseils</a:t>
          </a:r>
          <a:endParaRPr lang="en-US" sz="2000" dirty="0">
            <a:solidFill>
              <a:srgbClr val="5E5E5E"/>
            </a:solidFill>
          </a:endParaRPr>
        </a:p>
      </dgm:t>
    </dgm:pt>
    <dgm:pt modelId="{D453DD91-5DA3-4189-8072-10BECEF6C69E}" type="parTrans" cxnId="{F5504B5F-F5DA-4C66-84A9-B03EAC955F2D}">
      <dgm:prSet/>
      <dgm:spPr/>
      <dgm:t>
        <a:bodyPr/>
        <a:lstStyle/>
        <a:p>
          <a:endParaRPr lang="en-US">
            <a:solidFill>
              <a:srgbClr val="5E5E5E"/>
            </a:solidFill>
          </a:endParaRPr>
        </a:p>
      </dgm:t>
    </dgm:pt>
    <dgm:pt modelId="{F008DBF2-C9E9-48B2-A17C-B392B98CB476}">
      <dgm:prSet phldrT="[Text]" custT="1"/>
      <dgm:spPr/>
      <dgm:t>
        <a:bodyPr>
          <a:noAutofit/>
        </a:bodyPr>
        <a:lstStyle/>
        <a:p>
          <a:pPr rtl="0"/>
          <a:r>
            <a:rPr lang="fr" sz="1800" b="0" i="0" u="none" strike="noStrike">
              <a:solidFill>
                <a:srgbClr val="5E5E5E"/>
              </a:solidFill>
              <a:highlight>
                <a:srgbClr val="000000">
                  <a:alpha val="0"/>
                </a:srgbClr>
              </a:highlight>
              <a:latin typeface="Calibri"/>
              <a:hlinkClick xmlns:r="http://schemas.openxmlformats.org/officeDocument/2006/relationships" r:id="rId1">
                <a:extLst>
                  <a:ext uri="{A12FA001-AC4F-418D-AE19-62706E023703}">
                    <ahyp:hlinkClr xmlns:ahyp="http://schemas.microsoft.com/office/drawing/2018/hyperlinkcolor" val="tx"/>
                  </a:ext>
                </a:extLst>
              </a:hlinkClick>
            </a:rPr>
            <a:t>Fonds Asile, Migration et Intégration (FAMI)</a:t>
          </a:r>
          <a:endParaRPr lang="en-US">
            <a:solidFill>
              <a:srgbClr val="5E5E5E"/>
            </a:solidFill>
          </a:endParaRPr>
        </a:p>
      </dgm:t>
    </dgm:pt>
    <dgm:pt modelId="{742CCA63-2188-4CB5-B381-C7543726F7BD}" type="sibTrans" cxnId="{F5504B5F-F5DA-4C66-84A9-B03EAC955F2D}">
      <dgm:prSet/>
      <dgm:spPr/>
      <dgm:t>
        <a:bodyPr/>
        <a:lstStyle/>
        <a:p>
          <a:endParaRPr lang="en-US">
            <a:solidFill>
              <a:srgbClr val="5E5E5E"/>
            </a:solidFill>
          </a:endParaRPr>
        </a:p>
      </dgm:t>
    </dgm:pt>
    <dgm:pt modelId="{84A39302-E941-411F-9B7F-8C3E545A24DA}" type="parTrans" cxnId="{3581B992-EF8A-4132-8E0A-4D0354899E6C}">
      <dgm:prSet/>
      <dgm:spPr/>
      <dgm:t>
        <a:bodyPr/>
        <a:lstStyle/>
        <a:p>
          <a:endParaRPr lang="en-US">
            <a:solidFill>
              <a:srgbClr val="5E5E5E"/>
            </a:solidFill>
          </a:endParaRPr>
        </a:p>
      </dgm:t>
    </dgm:pt>
    <dgm:pt modelId="{BB7F8FD0-EFAB-4202-86A1-435696BEE934}">
      <dgm:prSet custT="1"/>
      <dgm:spPr/>
      <dgm:t>
        <a:bodyPr>
          <a:noAutofit/>
        </a:bodyPr>
        <a:lstStyle/>
        <a:p>
          <a:pPr rtl="0"/>
          <a:r>
            <a:rPr lang="fr" sz="1800" b="0" i="0" u="none" strike="noStrike">
              <a:solidFill>
                <a:srgbClr val="5E5E5E"/>
              </a:solidFill>
              <a:highlight>
                <a:srgbClr val="000000">
                  <a:alpha val="0"/>
                </a:srgbClr>
              </a:highlight>
              <a:latin typeface="Calibri"/>
              <a:hlinkClick xmlns:r="http://schemas.openxmlformats.org/officeDocument/2006/relationships" r:id="rId2">
                <a:extLst>
                  <a:ext uri="{A12FA001-AC4F-418D-AE19-62706E023703}">
                    <ahyp:hlinkClr xmlns:ahyp="http://schemas.microsoft.com/office/drawing/2018/hyperlinkcolor" val="tx"/>
                  </a:ext>
                </a:extLst>
              </a:hlinkClick>
            </a:rPr>
            <a:t>Fonds social européen</a:t>
          </a:r>
          <a:endParaRPr lang="en-US">
            <a:solidFill>
              <a:srgbClr val="5E5E5E"/>
            </a:solidFill>
          </a:endParaRPr>
        </a:p>
      </dgm:t>
    </dgm:pt>
    <dgm:pt modelId="{ED737E93-C31D-4FD8-AD33-4F46203A5E2C}" type="sibTrans" cxnId="{3581B992-EF8A-4132-8E0A-4D0354899E6C}">
      <dgm:prSet/>
      <dgm:spPr/>
      <dgm:t>
        <a:bodyPr/>
        <a:lstStyle/>
        <a:p>
          <a:endParaRPr lang="en-US">
            <a:solidFill>
              <a:srgbClr val="5E5E5E"/>
            </a:solidFill>
          </a:endParaRPr>
        </a:p>
      </dgm:t>
    </dgm:pt>
    <dgm:pt modelId="{9FA5C861-A4B3-41B6-92A4-336327C3616A}" type="parTrans" cxnId="{FFA56409-E398-4FA8-AC22-6D13CEBC1F32}">
      <dgm:prSet/>
      <dgm:spPr/>
      <dgm:t>
        <a:bodyPr/>
        <a:lstStyle/>
        <a:p>
          <a:endParaRPr lang="en-US">
            <a:solidFill>
              <a:srgbClr val="5E5E5E"/>
            </a:solidFill>
          </a:endParaRPr>
        </a:p>
      </dgm:t>
    </dgm:pt>
    <dgm:pt modelId="{8902EEED-EFDF-4923-A00B-77C8535243DE}">
      <dgm:prSet custT="1"/>
      <dgm:spPr/>
      <dgm:t>
        <a:bodyPr>
          <a:noAutofit/>
        </a:bodyPr>
        <a:lstStyle/>
        <a:p>
          <a:pPr rtl="0"/>
          <a:r>
            <a:rPr lang="fr" sz="1800" b="0" i="0" u="none" strike="noStrike" dirty="0">
              <a:solidFill>
                <a:srgbClr val="5E5E5E"/>
              </a:solidFill>
              <a:highlight>
                <a:srgbClr val="000000">
                  <a:alpha val="0"/>
                </a:srgbClr>
              </a:highlight>
              <a:latin typeface="Calibri"/>
              <a:hlinkClick xmlns:r="http://schemas.openxmlformats.org/officeDocument/2006/relationships" r:id="rId3">
                <a:extLst>
                  <a:ext uri="{A12FA001-AC4F-418D-AE19-62706E023703}">
                    <ahyp:hlinkClr xmlns:ahyp="http://schemas.microsoft.com/office/drawing/2018/hyperlinkcolor" val="tx"/>
                  </a:ext>
                </a:extLst>
              </a:hlinkClick>
            </a:rPr>
            <a:t>Fonds européen pour les investissements stratégiques (EFSI)</a:t>
          </a:r>
          <a:endParaRPr lang="en-US" dirty="0">
            <a:solidFill>
              <a:srgbClr val="5E5E5E"/>
            </a:solidFill>
          </a:endParaRPr>
        </a:p>
      </dgm:t>
    </dgm:pt>
    <dgm:pt modelId="{78F12D5E-4251-486F-ADAC-111637F77E23}" type="sibTrans" cxnId="{FFA56409-E398-4FA8-AC22-6D13CEBC1F32}">
      <dgm:prSet/>
      <dgm:spPr/>
      <dgm:t>
        <a:bodyPr/>
        <a:lstStyle/>
        <a:p>
          <a:endParaRPr lang="en-US">
            <a:solidFill>
              <a:srgbClr val="5E5E5E"/>
            </a:solidFill>
          </a:endParaRPr>
        </a:p>
      </dgm:t>
    </dgm:pt>
    <dgm:pt modelId="{F1E513A4-4E05-4774-874F-3D9DE3DF8BD0}" type="parTrans" cxnId="{BE97EFF9-5323-4805-B842-2CA719D863C5}">
      <dgm:prSet/>
      <dgm:spPr/>
      <dgm:t>
        <a:bodyPr/>
        <a:lstStyle/>
        <a:p>
          <a:endParaRPr lang="en-US">
            <a:solidFill>
              <a:srgbClr val="5E5E5E"/>
            </a:solidFill>
          </a:endParaRPr>
        </a:p>
      </dgm:t>
    </dgm:pt>
    <dgm:pt modelId="{5018C00A-5AF4-41DB-8B2D-CFFA3BE235AD}">
      <dgm:prSet custT="1"/>
      <dgm:spPr/>
      <dgm:t>
        <a:bodyPr>
          <a:noAutofit/>
        </a:bodyPr>
        <a:lstStyle/>
        <a:p>
          <a:pPr rtl="0"/>
          <a:r>
            <a:rPr lang="fr" sz="1800" b="0" i="0" u="none" strike="noStrike" dirty="0">
              <a:solidFill>
                <a:srgbClr val="5E5E5E"/>
              </a:solidFill>
              <a:highlight>
                <a:srgbClr val="000000">
                  <a:alpha val="0"/>
                </a:srgbClr>
              </a:highlight>
              <a:latin typeface="Calibri"/>
              <a:hlinkClick xmlns:r="http://schemas.openxmlformats.org/officeDocument/2006/relationships" r:id="rId4">
                <a:extLst>
                  <a:ext uri="{A12FA001-AC4F-418D-AE19-62706E023703}">
                    <ahyp:hlinkClr xmlns:ahyp="http://schemas.microsoft.com/office/drawing/2018/hyperlinkcolor" val="tx"/>
                  </a:ext>
                </a:extLst>
              </a:hlinkClick>
            </a:rPr>
            <a:t>Fonds européens structurels et d'investissement (FEIS)</a:t>
          </a:r>
          <a:endParaRPr lang="en-US" dirty="0">
            <a:solidFill>
              <a:srgbClr val="5E5E5E"/>
            </a:solidFill>
          </a:endParaRPr>
        </a:p>
      </dgm:t>
    </dgm:pt>
    <dgm:pt modelId="{6F04BFFD-AE48-4B1D-8749-23675CBBD572}" type="sibTrans" cxnId="{BE97EFF9-5323-4805-B842-2CA719D863C5}">
      <dgm:prSet/>
      <dgm:spPr/>
      <dgm:t>
        <a:bodyPr/>
        <a:lstStyle/>
        <a:p>
          <a:endParaRPr lang="en-US">
            <a:solidFill>
              <a:srgbClr val="5E5E5E"/>
            </a:solidFill>
          </a:endParaRPr>
        </a:p>
      </dgm:t>
    </dgm:pt>
    <dgm:pt modelId="{85D397C2-97FE-4CE2-B131-9AF686A508B9}" type="parTrans" cxnId="{93594D36-DC69-4C47-B47B-BA97E6DF5B98}">
      <dgm:prSet/>
      <dgm:spPr/>
      <dgm:t>
        <a:bodyPr/>
        <a:lstStyle/>
        <a:p>
          <a:endParaRPr lang="en-US">
            <a:solidFill>
              <a:srgbClr val="5E5E5E"/>
            </a:solidFill>
          </a:endParaRPr>
        </a:p>
      </dgm:t>
    </dgm:pt>
    <dgm:pt modelId="{C514E42D-4C5F-4875-91B8-772E2F0DBE53}">
      <dgm:prSet custT="1"/>
      <dgm:spPr/>
      <dgm:t>
        <a:bodyPr>
          <a:noAutofit/>
        </a:bodyPr>
        <a:lstStyle/>
        <a:p>
          <a:pPr rtl="0"/>
          <a:r>
            <a:rPr lang="fr" sz="1800" b="0" i="0" u="none" strike="noStrike" dirty="0">
              <a:solidFill>
                <a:srgbClr val="5E5E5E"/>
              </a:solidFill>
              <a:highlight>
                <a:srgbClr val="000000">
                  <a:alpha val="0"/>
                </a:srgbClr>
              </a:highlight>
              <a:latin typeface="Calibri"/>
              <a:hlinkClick xmlns:r="http://schemas.openxmlformats.org/officeDocument/2006/relationships" r:id="rId5">
                <a:extLst>
                  <a:ext uri="{A12FA001-AC4F-418D-AE19-62706E023703}">
                    <ahyp:hlinkClr xmlns:ahyp="http://schemas.microsoft.com/office/drawing/2018/hyperlinkcolor" val="tx"/>
                  </a:ext>
                </a:extLst>
              </a:hlinkClick>
            </a:rPr>
            <a:t>Fonds européen d'aide aux plus démunis (FEAD)</a:t>
          </a:r>
          <a:endParaRPr lang="en-US" dirty="0">
            <a:solidFill>
              <a:srgbClr val="5E5E5E"/>
            </a:solidFill>
          </a:endParaRPr>
        </a:p>
      </dgm:t>
    </dgm:pt>
    <dgm:pt modelId="{CFFD25DB-5845-438C-84F3-EAEDCE0FA9CE}" type="sibTrans" cxnId="{93594D36-DC69-4C47-B47B-BA97E6DF5B98}">
      <dgm:prSet/>
      <dgm:spPr/>
      <dgm:t>
        <a:bodyPr/>
        <a:lstStyle/>
        <a:p>
          <a:endParaRPr lang="en-US">
            <a:solidFill>
              <a:srgbClr val="5E5E5E"/>
            </a:solidFill>
          </a:endParaRPr>
        </a:p>
      </dgm:t>
    </dgm:pt>
    <dgm:pt modelId="{BD9D933D-7F5F-4BC8-9170-E41AF999FFF7}" type="parTrans" cxnId="{9B287F16-E799-4DC1-9223-93EB313E742E}">
      <dgm:prSet/>
      <dgm:spPr/>
      <dgm:t>
        <a:bodyPr/>
        <a:lstStyle/>
        <a:p>
          <a:endParaRPr lang="en-US">
            <a:solidFill>
              <a:srgbClr val="5E5E5E"/>
            </a:solidFill>
          </a:endParaRPr>
        </a:p>
      </dgm:t>
    </dgm:pt>
    <dgm:pt modelId="{DF923B86-3103-4D18-ABC2-B15CFF3EB3A5}">
      <dgm:prSet custT="1"/>
      <dgm:spPr/>
      <dgm:t>
        <a:bodyPr>
          <a:noAutofit/>
        </a:bodyPr>
        <a:lstStyle/>
        <a:p>
          <a:pPr rtl="0"/>
          <a:r>
            <a:rPr lang="fr" sz="1800" b="0" i="0" u="none" strike="noStrike">
              <a:solidFill>
                <a:srgbClr val="5E5E5E"/>
              </a:solidFill>
              <a:highlight>
                <a:srgbClr val="000000">
                  <a:alpha val="0"/>
                </a:srgbClr>
              </a:highlight>
              <a:latin typeface="Calibri"/>
              <a:hlinkClick xmlns:r="http://schemas.openxmlformats.org/officeDocument/2006/relationships" r:id="rId6">
                <a:extLst>
                  <a:ext uri="{A12FA001-AC4F-418D-AE19-62706E023703}">
                    <ahyp:hlinkClr xmlns:ahyp="http://schemas.microsoft.com/office/drawing/2018/hyperlinkcolor" val="tx"/>
                  </a:ext>
                </a:extLst>
              </a:hlinkClick>
            </a:rPr>
            <a:t>Fonds de sécurité interne (FSI)</a:t>
          </a:r>
          <a:endParaRPr lang="en-US">
            <a:solidFill>
              <a:srgbClr val="5E5E5E"/>
            </a:solidFill>
          </a:endParaRPr>
        </a:p>
      </dgm:t>
    </dgm:pt>
    <dgm:pt modelId="{9E96207C-7936-4F7E-904F-254951B441A9}" type="sibTrans" cxnId="{9B287F16-E799-4DC1-9223-93EB313E742E}">
      <dgm:prSet/>
      <dgm:spPr/>
      <dgm:t>
        <a:bodyPr/>
        <a:lstStyle/>
        <a:p>
          <a:endParaRPr lang="en-US">
            <a:solidFill>
              <a:srgbClr val="5E5E5E"/>
            </a:solidFill>
          </a:endParaRPr>
        </a:p>
      </dgm:t>
    </dgm:pt>
    <dgm:pt modelId="{216E4ACB-61EE-4364-8EEB-BC837D5F37EF}" type="parTrans" cxnId="{1698BFA1-8DB1-46F2-AF34-71CB9FCBCFA0}">
      <dgm:prSet/>
      <dgm:spPr/>
      <dgm:t>
        <a:bodyPr/>
        <a:lstStyle/>
        <a:p>
          <a:endParaRPr lang="en-US">
            <a:solidFill>
              <a:srgbClr val="5E5E5E"/>
            </a:solidFill>
          </a:endParaRPr>
        </a:p>
      </dgm:t>
    </dgm:pt>
    <dgm:pt modelId="{171B0F30-D504-469D-B3C6-EE33F3584D7D}">
      <dgm:prSet custT="1"/>
      <dgm:spPr/>
      <dgm:t>
        <a:bodyPr>
          <a:noAutofit/>
        </a:bodyPr>
        <a:lstStyle/>
        <a:p>
          <a:pPr rtl="0"/>
          <a:r>
            <a:rPr lang="fr" sz="1800" b="0" i="0" u="none" strike="noStrike" dirty="0">
              <a:solidFill>
                <a:srgbClr val="5E5E5E"/>
              </a:solidFill>
              <a:highlight>
                <a:srgbClr val="000000">
                  <a:alpha val="0"/>
                </a:srgbClr>
              </a:highlight>
              <a:latin typeface="Calibri"/>
              <a:hlinkClick xmlns:r="http://schemas.openxmlformats.org/officeDocument/2006/relationships" r:id="rId7">
                <a:extLst>
                  <a:ext uri="{A12FA001-AC4F-418D-AE19-62706E023703}">
                    <ahyp:hlinkClr xmlns:ahyp="http://schemas.microsoft.com/office/drawing/2018/hyperlinkcolor" val="tx"/>
                  </a:ext>
                </a:extLst>
              </a:hlinkClick>
            </a:rPr>
            <a:t>Portail des projets d'investissement européens</a:t>
          </a:r>
          <a:endParaRPr lang="en-US" dirty="0">
            <a:solidFill>
              <a:srgbClr val="5E5E5E"/>
            </a:solidFill>
          </a:endParaRPr>
        </a:p>
      </dgm:t>
    </dgm:pt>
    <dgm:pt modelId="{0D4C1C6C-2DAC-431A-AFA7-A108CE562F8E}" type="sibTrans" cxnId="{1698BFA1-8DB1-46F2-AF34-71CB9FCBCFA0}">
      <dgm:prSet/>
      <dgm:spPr/>
      <dgm:t>
        <a:bodyPr/>
        <a:lstStyle/>
        <a:p>
          <a:endParaRPr lang="en-US">
            <a:solidFill>
              <a:srgbClr val="5E5E5E"/>
            </a:solidFill>
          </a:endParaRPr>
        </a:p>
      </dgm:t>
    </dgm:pt>
    <dgm:pt modelId="{FEB13E63-0F58-4CD5-B1A6-A76BDB60970D}" type="parTrans" cxnId="{EA887AFC-6632-40D9-9CA4-D9C791F72860}">
      <dgm:prSet/>
      <dgm:spPr/>
      <dgm:t>
        <a:bodyPr/>
        <a:lstStyle/>
        <a:p>
          <a:endParaRPr lang="en-US">
            <a:solidFill>
              <a:srgbClr val="5E5E5E"/>
            </a:solidFill>
          </a:endParaRPr>
        </a:p>
      </dgm:t>
    </dgm:pt>
    <dgm:pt modelId="{62F71848-2303-427D-B001-A09D902AB800}">
      <dgm:prSet custT="1"/>
      <dgm:spPr/>
      <dgm:t>
        <a:bodyPr>
          <a:noAutofit/>
        </a:bodyPr>
        <a:lstStyle/>
        <a:p>
          <a:pPr rtl="0"/>
          <a:r>
            <a:rPr lang="fr" sz="1800" b="0" i="0" u="none" strike="noStrike" dirty="0">
              <a:solidFill>
                <a:srgbClr val="5E5E5E"/>
              </a:solidFill>
              <a:highlight>
                <a:srgbClr val="000000">
                  <a:alpha val="0"/>
                </a:srgbClr>
              </a:highlight>
              <a:latin typeface="Calibri"/>
              <a:hlinkClick xmlns:r="http://schemas.openxmlformats.org/officeDocument/2006/relationships" r:id="rId8">
                <a:extLst>
                  <a:ext uri="{A12FA001-AC4F-418D-AE19-62706E023703}">
                    <ahyp:hlinkClr xmlns:ahyp="http://schemas.microsoft.com/office/drawing/2018/hyperlinkcolor" val="tx"/>
                  </a:ext>
                </a:extLst>
              </a:hlinkClick>
            </a:rPr>
            <a:t>Programme pour l'emploi et l'innovation sociale (EaSI)</a:t>
          </a:r>
          <a:endParaRPr lang="en-US" dirty="0">
            <a:solidFill>
              <a:srgbClr val="5E5E5E"/>
            </a:solidFill>
          </a:endParaRPr>
        </a:p>
      </dgm:t>
    </dgm:pt>
    <dgm:pt modelId="{6C4A403A-BDD3-4ABC-9B11-4D79C28218AF}" type="sibTrans" cxnId="{EA887AFC-6632-40D9-9CA4-D9C791F72860}">
      <dgm:prSet/>
      <dgm:spPr/>
      <dgm:t>
        <a:bodyPr/>
        <a:lstStyle/>
        <a:p>
          <a:endParaRPr lang="en-US">
            <a:solidFill>
              <a:srgbClr val="5E5E5E"/>
            </a:solidFill>
          </a:endParaRPr>
        </a:p>
      </dgm:t>
    </dgm:pt>
    <dgm:pt modelId="{EE0EF2DA-3723-4DDE-95EE-851FD74D119C}" type="parTrans" cxnId="{122148C9-3362-4876-8641-A359CECA4E58}">
      <dgm:prSet/>
      <dgm:spPr/>
      <dgm:t>
        <a:bodyPr/>
        <a:lstStyle/>
        <a:p>
          <a:endParaRPr lang="en-US">
            <a:solidFill>
              <a:srgbClr val="5E5E5E"/>
            </a:solidFill>
          </a:endParaRPr>
        </a:p>
      </dgm:t>
    </dgm:pt>
    <dgm:pt modelId="{74069F32-7631-4026-994F-25B8B34228A1}">
      <dgm:prSet custT="1"/>
      <dgm:spPr/>
      <dgm:t>
        <a:bodyPr>
          <a:noAutofit/>
        </a:bodyPr>
        <a:lstStyle/>
        <a:p>
          <a:pPr rtl="0"/>
          <a:r>
            <a:rPr lang="fr" sz="1800" b="0" i="0" u="none" strike="noStrike">
              <a:solidFill>
                <a:srgbClr val="5E5E5E"/>
              </a:solidFill>
              <a:highlight>
                <a:srgbClr val="000000">
                  <a:alpha val="0"/>
                </a:srgbClr>
              </a:highlight>
              <a:latin typeface="Calibri"/>
              <a:hlinkClick xmlns:r="http://schemas.openxmlformats.org/officeDocument/2006/relationships" r:id="rId9">
                <a:extLst>
                  <a:ext uri="{A12FA001-AC4F-418D-AE19-62706E023703}">
                    <ahyp:hlinkClr xmlns:ahyp="http://schemas.microsoft.com/office/drawing/2018/hyperlinkcolor" val="tx"/>
                  </a:ext>
                </a:extLst>
              </a:hlinkClick>
            </a:rPr>
            <a:t>Horizon 2020</a:t>
          </a:r>
          <a:endParaRPr lang="en-US">
            <a:solidFill>
              <a:srgbClr val="5E5E5E"/>
            </a:solidFill>
          </a:endParaRPr>
        </a:p>
      </dgm:t>
    </dgm:pt>
    <dgm:pt modelId="{D7BF26E0-0640-42E0-BC56-2A446905CEE6}" type="sibTrans" cxnId="{122148C9-3362-4876-8641-A359CECA4E58}">
      <dgm:prSet/>
      <dgm:spPr/>
      <dgm:t>
        <a:bodyPr/>
        <a:lstStyle/>
        <a:p>
          <a:endParaRPr lang="en-US">
            <a:solidFill>
              <a:srgbClr val="5E5E5E"/>
            </a:solidFill>
          </a:endParaRPr>
        </a:p>
      </dgm:t>
    </dgm:pt>
    <dgm:pt modelId="{99490A34-2C08-4DAF-8206-1985E8CF285F}" type="parTrans" cxnId="{0245CF93-BD9C-4BA6-B7A4-CB0C8F7E5977}">
      <dgm:prSet/>
      <dgm:spPr/>
      <dgm:t>
        <a:bodyPr/>
        <a:lstStyle/>
        <a:p>
          <a:endParaRPr lang="en-US">
            <a:solidFill>
              <a:srgbClr val="5E5E5E"/>
            </a:solidFill>
          </a:endParaRPr>
        </a:p>
      </dgm:t>
    </dgm:pt>
    <dgm:pt modelId="{442BA717-66CA-48CD-9536-AFBFF48388A2}">
      <dgm:prSet custT="1"/>
      <dgm:spPr/>
      <dgm:t>
        <a:bodyPr>
          <a:noAutofit/>
        </a:bodyPr>
        <a:lstStyle/>
        <a:p>
          <a:pPr rtl="0"/>
          <a:r>
            <a:rPr lang="fr" sz="1800" b="0" i="0" u="none" strike="noStrike">
              <a:solidFill>
                <a:srgbClr val="5E5E5E"/>
              </a:solidFill>
              <a:highlight>
                <a:srgbClr val="000000">
                  <a:alpha val="0"/>
                </a:srgbClr>
              </a:highlight>
              <a:latin typeface="Calibri"/>
              <a:hlinkClick xmlns:r="http://schemas.openxmlformats.org/officeDocument/2006/relationships" r:id="rId10">
                <a:extLst>
                  <a:ext uri="{A12FA001-AC4F-418D-AE19-62706E023703}">
                    <ahyp:hlinkClr xmlns:ahyp="http://schemas.microsoft.com/office/drawing/2018/hyperlinkcolor" val="tx"/>
                  </a:ext>
                </a:extLst>
              </a:hlinkClick>
            </a:rPr>
            <a:t>URBACT</a:t>
          </a:r>
          <a:endParaRPr lang="en-US">
            <a:solidFill>
              <a:srgbClr val="5E5E5E"/>
            </a:solidFill>
          </a:endParaRPr>
        </a:p>
      </dgm:t>
    </dgm:pt>
    <dgm:pt modelId="{EA4CABB2-8195-4C66-83B0-2399E753BD9A}" type="sibTrans" cxnId="{0245CF93-BD9C-4BA6-B7A4-CB0C8F7E5977}">
      <dgm:prSet/>
      <dgm:spPr/>
      <dgm:t>
        <a:bodyPr/>
        <a:lstStyle/>
        <a:p>
          <a:endParaRPr lang="en-US">
            <a:solidFill>
              <a:srgbClr val="5E5E5E"/>
            </a:solidFill>
          </a:endParaRPr>
        </a:p>
      </dgm:t>
    </dgm:pt>
    <dgm:pt modelId="{D7544B43-C1AD-4F80-BC54-C008CEED7A1F}" type="parTrans" cxnId="{F3309FDA-F629-4E55-9959-24CFCD0A9278}">
      <dgm:prSet/>
      <dgm:spPr/>
      <dgm:t>
        <a:bodyPr/>
        <a:lstStyle/>
        <a:p>
          <a:endParaRPr lang="en-US">
            <a:solidFill>
              <a:srgbClr val="5E5E5E"/>
            </a:solidFill>
          </a:endParaRPr>
        </a:p>
      </dgm:t>
    </dgm:pt>
    <dgm:pt modelId="{EBF8AC68-E59A-447B-BA5E-B4CB2CC59799}">
      <dgm:prSet custT="1"/>
      <dgm:spPr/>
      <dgm:t>
        <a:bodyPr>
          <a:noAutofit/>
        </a:bodyPr>
        <a:lstStyle/>
        <a:p>
          <a:pPr rtl="0"/>
          <a:r>
            <a:rPr lang="fr" sz="1800" b="0" i="0" u="none" strike="noStrike">
              <a:solidFill>
                <a:srgbClr val="5E5E5E"/>
              </a:solidFill>
              <a:highlight>
                <a:srgbClr val="000000">
                  <a:alpha val="0"/>
                </a:srgbClr>
              </a:highlight>
              <a:latin typeface="Calibri"/>
              <a:hlinkClick xmlns:r="http://schemas.openxmlformats.org/officeDocument/2006/relationships" r:id="rId11">
                <a:extLst>
                  <a:ext uri="{A12FA001-AC4F-418D-AE19-62706E023703}">
                    <ahyp:hlinkClr xmlns:ahyp="http://schemas.microsoft.com/office/drawing/2018/hyperlinkcolor" val="tx"/>
                  </a:ext>
                </a:extLst>
              </a:hlinkClick>
            </a:rPr>
            <a:t>Actions urbaines innovantes (UIA)</a:t>
          </a:r>
          <a:endParaRPr lang="en-US">
            <a:solidFill>
              <a:srgbClr val="5E5E5E"/>
            </a:solidFill>
          </a:endParaRPr>
        </a:p>
      </dgm:t>
    </dgm:pt>
    <dgm:pt modelId="{B929FCF5-B3DD-49FF-BEDA-4048472B287F}" type="sibTrans" cxnId="{F3309FDA-F629-4E55-9959-24CFCD0A9278}">
      <dgm:prSet/>
      <dgm:spPr/>
      <dgm:t>
        <a:bodyPr/>
        <a:lstStyle/>
        <a:p>
          <a:endParaRPr lang="en-US">
            <a:solidFill>
              <a:srgbClr val="5E5E5E"/>
            </a:solidFill>
          </a:endParaRPr>
        </a:p>
      </dgm:t>
    </dgm:pt>
    <dgm:pt modelId="{9D277661-B16B-4E7D-8B07-6F37FE08E316}" type="parTrans" cxnId="{C6FEA0D5-72BB-41CA-BE57-5330C5726C66}">
      <dgm:prSet/>
      <dgm:spPr/>
      <dgm:t>
        <a:bodyPr/>
        <a:lstStyle/>
        <a:p>
          <a:endParaRPr lang="en-US">
            <a:solidFill>
              <a:srgbClr val="5E5E5E"/>
            </a:solidFill>
          </a:endParaRPr>
        </a:p>
      </dgm:t>
    </dgm:pt>
    <dgm:pt modelId="{684521E8-3815-4E38-AE34-23001CE886C7}">
      <dgm:prSet phldrT="[Text]"/>
      <dgm:spPr/>
      <dgm:t>
        <a:bodyPr>
          <a:noAutofit/>
        </a:bodyPr>
        <a:lstStyle/>
        <a:p>
          <a:endParaRPr lang="en-US">
            <a:solidFill>
              <a:srgbClr val="5E5E5E"/>
            </a:solidFill>
          </a:endParaRPr>
        </a:p>
      </dgm:t>
    </dgm:pt>
    <dgm:pt modelId="{7E54CF04-062F-4E4B-8E39-C56144146E0D}" type="sibTrans" cxnId="{C6FEA0D5-72BB-41CA-BE57-5330C5726C66}">
      <dgm:prSet/>
      <dgm:spPr/>
      <dgm:t>
        <a:bodyPr/>
        <a:lstStyle/>
        <a:p>
          <a:endParaRPr lang="en-US">
            <a:solidFill>
              <a:srgbClr val="5E5E5E"/>
            </a:solidFill>
          </a:endParaRPr>
        </a:p>
      </dgm:t>
    </dgm:pt>
    <dgm:pt modelId="{77FC2B7C-DB36-4005-A9DF-2F3897537DCB}" type="sibTrans" cxnId="{CA66FE79-13D1-4423-88B2-C09A9872D623}">
      <dgm:prSet/>
      <dgm:spPr/>
      <dgm:t>
        <a:bodyPr/>
        <a:lstStyle/>
        <a:p>
          <a:endParaRPr lang="en-US">
            <a:solidFill>
              <a:srgbClr val="5E5E5E"/>
            </a:solidFill>
          </a:endParaRPr>
        </a:p>
      </dgm:t>
    </dgm:pt>
    <dgm:pt modelId="{6AA0C527-6020-4832-BB76-CF1ECB9502EE}" type="pres">
      <dgm:prSet presAssocID="{8CB6C817-54DF-47CC-AED0-F0F00FB1E26D}" presName="vert0" presStyleCnt="0">
        <dgm:presLayoutVars>
          <dgm:dir/>
          <dgm:animOne val="branch"/>
          <dgm:animLvl val="lvl"/>
        </dgm:presLayoutVars>
      </dgm:prSet>
      <dgm:spPr/>
    </dgm:pt>
    <dgm:pt modelId="{89FE5A4B-AED9-4867-B6DE-DB41E7E96EDF}" type="pres">
      <dgm:prSet presAssocID="{4F15BB5C-DDE2-4B8D-8A7D-38259E81779E}" presName="thickLine" presStyleLbl="alignNode1" presStyleIdx="0" presStyleCnt="1"/>
      <dgm:spPr/>
    </dgm:pt>
    <dgm:pt modelId="{1D3BA799-6508-43D3-BAB7-A6AB714D934E}" type="pres">
      <dgm:prSet presAssocID="{4F15BB5C-DDE2-4B8D-8A7D-38259E81779E}" presName="horz1" presStyleCnt="0"/>
      <dgm:spPr/>
    </dgm:pt>
    <dgm:pt modelId="{C0CB4BDD-7C46-439F-8A2D-7664C234D5BA}" type="pres">
      <dgm:prSet presAssocID="{4F15BB5C-DDE2-4B8D-8A7D-38259E81779E}" presName="tx1" presStyleLbl="revTx" presStyleIdx="0" presStyleCnt="13"/>
      <dgm:spPr/>
    </dgm:pt>
    <dgm:pt modelId="{2F1F6FCD-77D8-423E-A804-C1917D0E741E}" type="pres">
      <dgm:prSet presAssocID="{4F15BB5C-DDE2-4B8D-8A7D-38259E81779E}" presName="vert1" presStyleCnt="0"/>
      <dgm:spPr/>
    </dgm:pt>
    <dgm:pt modelId="{5C1C0543-4A29-4C8E-9992-19321679AF77}" type="pres">
      <dgm:prSet presAssocID="{F008DBF2-C9E9-48B2-A17C-B392B98CB476}" presName="vertSpace2a" presStyleCnt="0"/>
      <dgm:spPr/>
    </dgm:pt>
    <dgm:pt modelId="{2B3E543E-82D3-41AA-AD77-14499F055B63}" type="pres">
      <dgm:prSet presAssocID="{F008DBF2-C9E9-48B2-A17C-B392B98CB476}" presName="horz2" presStyleCnt="0"/>
      <dgm:spPr/>
    </dgm:pt>
    <dgm:pt modelId="{8B190360-1727-4397-8891-E995573A6C5A}" type="pres">
      <dgm:prSet presAssocID="{F008DBF2-C9E9-48B2-A17C-B392B98CB476}" presName="horzSpace2" presStyleCnt="0"/>
      <dgm:spPr/>
    </dgm:pt>
    <dgm:pt modelId="{558190DD-3FA0-4537-B02A-C745A59507C0}" type="pres">
      <dgm:prSet presAssocID="{F008DBF2-C9E9-48B2-A17C-B392B98CB476}" presName="tx2" presStyleLbl="revTx" presStyleIdx="1" presStyleCnt="13"/>
      <dgm:spPr/>
    </dgm:pt>
    <dgm:pt modelId="{2AA99057-7620-47A8-9F2D-FF1DC39CEDBE}" type="pres">
      <dgm:prSet presAssocID="{F008DBF2-C9E9-48B2-A17C-B392B98CB476}" presName="vert2" presStyleCnt="0"/>
      <dgm:spPr/>
    </dgm:pt>
    <dgm:pt modelId="{DD6DE249-B7CB-455B-9E63-6E8008933A11}" type="pres">
      <dgm:prSet presAssocID="{F008DBF2-C9E9-48B2-A17C-B392B98CB476}" presName="thinLine2b" presStyleLbl="callout" presStyleIdx="0" presStyleCnt="12"/>
      <dgm:spPr/>
    </dgm:pt>
    <dgm:pt modelId="{83A482E4-D00E-4178-ACE1-D8B40874A20E}" type="pres">
      <dgm:prSet presAssocID="{F008DBF2-C9E9-48B2-A17C-B392B98CB476}" presName="vertSpace2b" presStyleCnt="0"/>
      <dgm:spPr/>
    </dgm:pt>
    <dgm:pt modelId="{F06E3B86-618E-407A-BE3A-07E1FEB197AC}" type="pres">
      <dgm:prSet presAssocID="{BB7F8FD0-EFAB-4202-86A1-435696BEE934}" presName="horz2" presStyleCnt="0"/>
      <dgm:spPr/>
    </dgm:pt>
    <dgm:pt modelId="{C9BCB8DE-F21C-47FC-879F-73AD4AEC85FA}" type="pres">
      <dgm:prSet presAssocID="{BB7F8FD0-EFAB-4202-86A1-435696BEE934}" presName="horzSpace2" presStyleCnt="0"/>
      <dgm:spPr/>
    </dgm:pt>
    <dgm:pt modelId="{5B015EDA-B94F-49BF-9165-E5B944CFC849}" type="pres">
      <dgm:prSet presAssocID="{BB7F8FD0-EFAB-4202-86A1-435696BEE934}" presName="tx2" presStyleLbl="revTx" presStyleIdx="2" presStyleCnt="13"/>
      <dgm:spPr/>
    </dgm:pt>
    <dgm:pt modelId="{A4E72391-9752-426A-AD0B-9179223C35D2}" type="pres">
      <dgm:prSet presAssocID="{BB7F8FD0-EFAB-4202-86A1-435696BEE934}" presName="vert2" presStyleCnt="0"/>
      <dgm:spPr/>
    </dgm:pt>
    <dgm:pt modelId="{EDC60DDC-E6EE-40A3-A619-ED8748105B7C}" type="pres">
      <dgm:prSet presAssocID="{BB7F8FD0-EFAB-4202-86A1-435696BEE934}" presName="thinLine2b" presStyleLbl="callout" presStyleIdx="1" presStyleCnt="12"/>
      <dgm:spPr/>
    </dgm:pt>
    <dgm:pt modelId="{C2FCC190-8CD6-4D0D-8333-07DC4D6D933D}" type="pres">
      <dgm:prSet presAssocID="{BB7F8FD0-EFAB-4202-86A1-435696BEE934}" presName="vertSpace2b" presStyleCnt="0"/>
      <dgm:spPr/>
    </dgm:pt>
    <dgm:pt modelId="{59C55541-C1C4-4363-B1C5-1092709E9C68}" type="pres">
      <dgm:prSet presAssocID="{8902EEED-EFDF-4923-A00B-77C8535243DE}" presName="horz2" presStyleCnt="0"/>
      <dgm:spPr/>
    </dgm:pt>
    <dgm:pt modelId="{FA766671-D8F1-447E-9DDA-E82AD73BE06E}" type="pres">
      <dgm:prSet presAssocID="{8902EEED-EFDF-4923-A00B-77C8535243DE}" presName="horzSpace2" presStyleCnt="0"/>
      <dgm:spPr/>
    </dgm:pt>
    <dgm:pt modelId="{168E40E7-7AAC-412C-91F3-7A03CADEE9DF}" type="pres">
      <dgm:prSet presAssocID="{8902EEED-EFDF-4923-A00B-77C8535243DE}" presName="tx2" presStyleLbl="revTx" presStyleIdx="3" presStyleCnt="13" custScaleY="186862"/>
      <dgm:spPr/>
    </dgm:pt>
    <dgm:pt modelId="{0515B914-423E-4EFB-8AA8-4AB803FEC6D8}" type="pres">
      <dgm:prSet presAssocID="{8902EEED-EFDF-4923-A00B-77C8535243DE}" presName="vert2" presStyleCnt="0"/>
      <dgm:spPr/>
    </dgm:pt>
    <dgm:pt modelId="{AA999C40-9190-4A8A-BEA2-786984401BCE}" type="pres">
      <dgm:prSet presAssocID="{8902EEED-EFDF-4923-A00B-77C8535243DE}" presName="thinLine2b" presStyleLbl="callout" presStyleIdx="2" presStyleCnt="12"/>
      <dgm:spPr/>
    </dgm:pt>
    <dgm:pt modelId="{3D5EE1D1-E0E7-494F-BCF3-A3A4959673AB}" type="pres">
      <dgm:prSet presAssocID="{8902EEED-EFDF-4923-A00B-77C8535243DE}" presName="vertSpace2b" presStyleCnt="0"/>
      <dgm:spPr/>
    </dgm:pt>
    <dgm:pt modelId="{E801A7A5-6938-4504-A65F-8DCD5838D406}" type="pres">
      <dgm:prSet presAssocID="{5018C00A-5AF4-41DB-8B2D-CFFA3BE235AD}" presName="horz2" presStyleCnt="0"/>
      <dgm:spPr/>
    </dgm:pt>
    <dgm:pt modelId="{7573DE31-672F-4F09-9DFD-EC279C5E6F9A}" type="pres">
      <dgm:prSet presAssocID="{5018C00A-5AF4-41DB-8B2D-CFFA3BE235AD}" presName="horzSpace2" presStyleCnt="0"/>
      <dgm:spPr/>
    </dgm:pt>
    <dgm:pt modelId="{484C222C-C060-41CF-9826-7089D9529880}" type="pres">
      <dgm:prSet presAssocID="{5018C00A-5AF4-41DB-8B2D-CFFA3BE235AD}" presName="tx2" presStyleLbl="revTx" presStyleIdx="4" presStyleCnt="13" custScaleY="192792"/>
      <dgm:spPr/>
    </dgm:pt>
    <dgm:pt modelId="{FE69D308-045F-4F2D-A6A1-B65B5D8B6E0E}" type="pres">
      <dgm:prSet presAssocID="{5018C00A-5AF4-41DB-8B2D-CFFA3BE235AD}" presName="vert2" presStyleCnt="0"/>
      <dgm:spPr/>
    </dgm:pt>
    <dgm:pt modelId="{09BBDDA8-D9AC-442F-A60F-9D1CF72E320F}" type="pres">
      <dgm:prSet presAssocID="{5018C00A-5AF4-41DB-8B2D-CFFA3BE235AD}" presName="thinLine2b" presStyleLbl="callout" presStyleIdx="3" presStyleCnt="12"/>
      <dgm:spPr/>
    </dgm:pt>
    <dgm:pt modelId="{AD2087CE-74D0-4FAF-B444-4810712314E2}" type="pres">
      <dgm:prSet presAssocID="{5018C00A-5AF4-41DB-8B2D-CFFA3BE235AD}" presName="vertSpace2b" presStyleCnt="0"/>
      <dgm:spPr/>
    </dgm:pt>
    <dgm:pt modelId="{CA476A9C-EFCC-489D-B071-6ADC21B70DF3}" type="pres">
      <dgm:prSet presAssocID="{C514E42D-4C5F-4875-91B8-772E2F0DBE53}" presName="horz2" presStyleCnt="0"/>
      <dgm:spPr/>
    </dgm:pt>
    <dgm:pt modelId="{965FD9AF-3D43-4A52-90A5-8D42A9AF6DED}" type="pres">
      <dgm:prSet presAssocID="{C514E42D-4C5F-4875-91B8-772E2F0DBE53}" presName="horzSpace2" presStyleCnt="0"/>
      <dgm:spPr/>
    </dgm:pt>
    <dgm:pt modelId="{D13714ED-B8A4-44D0-9159-3301F18027AC}" type="pres">
      <dgm:prSet presAssocID="{C514E42D-4C5F-4875-91B8-772E2F0DBE53}" presName="tx2" presStyleLbl="revTx" presStyleIdx="5" presStyleCnt="13" custScaleY="177403"/>
      <dgm:spPr/>
    </dgm:pt>
    <dgm:pt modelId="{F8393ADE-5789-496E-83E9-B4C7205F2F4E}" type="pres">
      <dgm:prSet presAssocID="{C514E42D-4C5F-4875-91B8-772E2F0DBE53}" presName="vert2" presStyleCnt="0"/>
      <dgm:spPr/>
    </dgm:pt>
    <dgm:pt modelId="{3DC2CF4D-6757-4626-A512-F5F846765971}" type="pres">
      <dgm:prSet presAssocID="{C514E42D-4C5F-4875-91B8-772E2F0DBE53}" presName="thinLine2b" presStyleLbl="callout" presStyleIdx="4" presStyleCnt="12"/>
      <dgm:spPr/>
    </dgm:pt>
    <dgm:pt modelId="{D38677C7-CE50-4208-9477-607252C9A8A2}" type="pres">
      <dgm:prSet presAssocID="{C514E42D-4C5F-4875-91B8-772E2F0DBE53}" presName="vertSpace2b" presStyleCnt="0"/>
      <dgm:spPr/>
    </dgm:pt>
    <dgm:pt modelId="{07D1231F-DD80-4D52-A903-12F399E502C5}" type="pres">
      <dgm:prSet presAssocID="{DF923B86-3103-4D18-ABC2-B15CFF3EB3A5}" presName="horz2" presStyleCnt="0"/>
      <dgm:spPr/>
    </dgm:pt>
    <dgm:pt modelId="{802554DD-91B2-4562-B5C6-1C4FF6436C4A}" type="pres">
      <dgm:prSet presAssocID="{DF923B86-3103-4D18-ABC2-B15CFF3EB3A5}" presName="horzSpace2" presStyleCnt="0"/>
      <dgm:spPr/>
    </dgm:pt>
    <dgm:pt modelId="{1E4F7A00-95CC-4C62-A3BE-F3B754089635}" type="pres">
      <dgm:prSet presAssocID="{DF923B86-3103-4D18-ABC2-B15CFF3EB3A5}" presName="tx2" presStyleLbl="revTx" presStyleIdx="6" presStyleCnt="13"/>
      <dgm:spPr/>
    </dgm:pt>
    <dgm:pt modelId="{A1C6DC73-AF59-432C-B489-1EDA6F3FB4B8}" type="pres">
      <dgm:prSet presAssocID="{DF923B86-3103-4D18-ABC2-B15CFF3EB3A5}" presName="vert2" presStyleCnt="0"/>
      <dgm:spPr/>
    </dgm:pt>
    <dgm:pt modelId="{A755A78C-ECC0-4BF5-BC23-477B4ACFC128}" type="pres">
      <dgm:prSet presAssocID="{DF923B86-3103-4D18-ABC2-B15CFF3EB3A5}" presName="thinLine2b" presStyleLbl="callout" presStyleIdx="5" presStyleCnt="12"/>
      <dgm:spPr/>
    </dgm:pt>
    <dgm:pt modelId="{6765E26D-2B22-4B31-B1BC-0BE00DE7AB0E}" type="pres">
      <dgm:prSet presAssocID="{DF923B86-3103-4D18-ABC2-B15CFF3EB3A5}" presName="vertSpace2b" presStyleCnt="0"/>
      <dgm:spPr/>
    </dgm:pt>
    <dgm:pt modelId="{AE2358FA-F947-47DD-ABC9-8C77386002EB}" type="pres">
      <dgm:prSet presAssocID="{171B0F30-D504-469D-B3C6-EE33F3584D7D}" presName="horz2" presStyleCnt="0"/>
      <dgm:spPr/>
    </dgm:pt>
    <dgm:pt modelId="{4EED0990-3640-47A9-B928-7489D0997791}" type="pres">
      <dgm:prSet presAssocID="{171B0F30-D504-469D-B3C6-EE33F3584D7D}" presName="horzSpace2" presStyleCnt="0"/>
      <dgm:spPr/>
    </dgm:pt>
    <dgm:pt modelId="{EEF7B5FF-5997-4ACB-BD59-A4BFB1171224}" type="pres">
      <dgm:prSet presAssocID="{171B0F30-D504-469D-B3C6-EE33F3584D7D}" presName="tx2" presStyleLbl="revTx" presStyleIdx="7" presStyleCnt="13" custScaleY="185480"/>
      <dgm:spPr/>
    </dgm:pt>
    <dgm:pt modelId="{734F7665-AE6B-42CC-9803-800EC31301FA}" type="pres">
      <dgm:prSet presAssocID="{171B0F30-D504-469D-B3C6-EE33F3584D7D}" presName="vert2" presStyleCnt="0"/>
      <dgm:spPr/>
    </dgm:pt>
    <dgm:pt modelId="{36308167-9670-42D3-ADFD-862F5121CE2E}" type="pres">
      <dgm:prSet presAssocID="{171B0F30-D504-469D-B3C6-EE33F3584D7D}" presName="thinLine2b" presStyleLbl="callout" presStyleIdx="6" presStyleCnt="12"/>
      <dgm:spPr/>
    </dgm:pt>
    <dgm:pt modelId="{A678063E-0CFE-4BCD-A355-21F6BE0DC2FB}" type="pres">
      <dgm:prSet presAssocID="{171B0F30-D504-469D-B3C6-EE33F3584D7D}" presName="vertSpace2b" presStyleCnt="0"/>
      <dgm:spPr/>
    </dgm:pt>
    <dgm:pt modelId="{A84AEB2C-75B2-4359-AB5B-A624F4B88057}" type="pres">
      <dgm:prSet presAssocID="{62F71848-2303-427D-B001-A09D902AB800}" presName="horz2" presStyleCnt="0"/>
      <dgm:spPr/>
    </dgm:pt>
    <dgm:pt modelId="{7171B04B-8C22-468D-9BDE-70BEF7C27B5E}" type="pres">
      <dgm:prSet presAssocID="{62F71848-2303-427D-B001-A09D902AB800}" presName="horzSpace2" presStyleCnt="0"/>
      <dgm:spPr/>
    </dgm:pt>
    <dgm:pt modelId="{96EF2E0F-8FB3-472C-92D8-73562AE34749}" type="pres">
      <dgm:prSet presAssocID="{62F71848-2303-427D-B001-A09D902AB800}" presName="tx2" presStyleLbl="revTx" presStyleIdx="8" presStyleCnt="13" custScaleY="170736"/>
      <dgm:spPr/>
    </dgm:pt>
    <dgm:pt modelId="{E4305917-7E98-4A61-AEA7-8731E12624DF}" type="pres">
      <dgm:prSet presAssocID="{62F71848-2303-427D-B001-A09D902AB800}" presName="vert2" presStyleCnt="0"/>
      <dgm:spPr/>
    </dgm:pt>
    <dgm:pt modelId="{DFB506F5-B65D-4A55-A1D1-BA739850024A}" type="pres">
      <dgm:prSet presAssocID="{62F71848-2303-427D-B001-A09D902AB800}" presName="thinLine2b" presStyleLbl="callout" presStyleIdx="7" presStyleCnt="12"/>
      <dgm:spPr/>
    </dgm:pt>
    <dgm:pt modelId="{994BC29B-EAA2-4FB5-86F1-88A53B12D4AF}" type="pres">
      <dgm:prSet presAssocID="{62F71848-2303-427D-B001-A09D902AB800}" presName="vertSpace2b" presStyleCnt="0"/>
      <dgm:spPr/>
    </dgm:pt>
    <dgm:pt modelId="{E6960648-5233-43B2-9702-3CB6BAB1635F}" type="pres">
      <dgm:prSet presAssocID="{74069F32-7631-4026-994F-25B8B34228A1}" presName="horz2" presStyleCnt="0"/>
      <dgm:spPr/>
    </dgm:pt>
    <dgm:pt modelId="{10D109F2-563D-41D2-BA02-B11722EE9CE9}" type="pres">
      <dgm:prSet presAssocID="{74069F32-7631-4026-994F-25B8B34228A1}" presName="horzSpace2" presStyleCnt="0"/>
      <dgm:spPr/>
    </dgm:pt>
    <dgm:pt modelId="{B10D99DB-4EF6-429E-88DC-BC85C9BC5366}" type="pres">
      <dgm:prSet presAssocID="{74069F32-7631-4026-994F-25B8B34228A1}" presName="tx2" presStyleLbl="revTx" presStyleIdx="9" presStyleCnt="13"/>
      <dgm:spPr/>
    </dgm:pt>
    <dgm:pt modelId="{22083622-89BC-4496-97FB-3D333649D0C5}" type="pres">
      <dgm:prSet presAssocID="{74069F32-7631-4026-994F-25B8B34228A1}" presName="vert2" presStyleCnt="0"/>
      <dgm:spPr/>
    </dgm:pt>
    <dgm:pt modelId="{9048F721-C8F5-467B-8F68-E70E6F4BC9E7}" type="pres">
      <dgm:prSet presAssocID="{74069F32-7631-4026-994F-25B8B34228A1}" presName="thinLine2b" presStyleLbl="callout" presStyleIdx="8" presStyleCnt="12"/>
      <dgm:spPr/>
    </dgm:pt>
    <dgm:pt modelId="{D3719652-4BE0-43A8-B208-D9C3E06C8BE8}" type="pres">
      <dgm:prSet presAssocID="{74069F32-7631-4026-994F-25B8B34228A1}" presName="vertSpace2b" presStyleCnt="0"/>
      <dgm:spPr/>
    </dgm:pt>
    <dgm:pt modelId="{959C486C-AA93-4F90-BCE5-5B4BFF228C67}" type="pres">
      <dgm:prSet presAssocID="{442BA717-66CA-48CD-9536-AFBFF48388A2}" presName="horz2" presStyleCnt="0"/>
      <dgm:spPr/>
    </dgm:pt>
    <dgm:pt modelId="{924E2CFD-3990-40D1-B25F-D44E8EE7504A}" type="pres">
      <dgm:prSet presAssocID="{442BA717-66CA-48CD-9536-AFBFF48388A2}" presName="horzSpace2" presStyleCnt="0"/>
      <dgm:spPr/>
    </dgm:pt>
    <dgm:pt modelId="{4575A5A4-C98B-4D51-B45F-6FA186B664AF}" type="pres">
      <dgm:prSet presAssocID="{442BA717-66CA-48CD-9536-AFBFF48388A2}" presName="tx2" presStyleLbl="revTx" presStyleIdx="10" presStyleCnt="13"/>
      <dgm:spPr/>
    </dgm:pt>
    <dgm:pt modelId="{6EB35A4C-1B53-4ED7-86FD-D20F52BD7B20}" type="pres">
      <dgm:prSet presAssocID="{442BA717-66CA-48CD-9536-AFBFF48388A2}" presName="vert2" presStyleCnt="0"/>
      <dgm:spPr/>
    </dgm:pt>
    <dgm:pt modelId="{7E93919C-963F-4994-A786-0BC5AE33F82B}" type="pres">
      <dgm:prSet presAssocID="{442BA717-66CA-48CD-9536-AFBFF48388A2}" presName="thinLine2b" presStyleLbl="callout" presStyleIdx="9" presStyleCnt="12"/>
      <dgm:spPr/>
    </dgm:pt>
    <dgm:pt modelId="{1B73E155-797C-4BA5-8835-9B7F24514DB3}" type="pres">
      <dgm:prSet presAssocID="{442BA717-66CA-48CD-9536-AFBFF48388A2}" presName="vertSpace2b" presStyleCnt="0"/>
      <dgm:spPr/>
    </dgm:pt>
    <dgm:pt modelId="{BAF54C25-0ED1-4DBE-BD56-4886B14ACD7E}" type="pres">
      <dgm:prSet presAssocID="{EBF8AC68-E59A-447B-BA5E-B4CB2CC59799}" presName="horz2" presStyleCnt="0"/>
      <dgm:spPr/>
    </dgm:pt>
    <dgm:pt modelId="{53244E05-8575-4A53-AE05-4168ED847180}" type="pres">
      <dgm:prSet presAssocID="{EBF8AC68-E59A-447B-BA5E-B4CB2CC59799}" presName="horzSpace2" presStyleCnt="0"/>
      <dgm:spPr/>
    </dgm:pt>
    <dgm:pt modelId="{270A1A46-7193-45A4-A8BA-3C11F60DC329}" type="pres">
      <dgm:prSet presAssocID="{EBF8AC68-E59A-447B-BA5E-B4CB2CC59799}" presName="tx2" presStyleLbl="revTx" presStyleIdx="11" presStyleCnt="13"/>
      <dgm:spPr/>
    </dgm:pt>
    <dgm:pt modelId="{141BCEE2-28E4-4F8B-BF39-5B6DCE673505}" type="pres">
      <dgm:prSet presAssocID="{EBF8AC68-E59A-447B-BA5E-B4CB2CC59799}" presName="vert2" presStyleCnt="0"/>
      <dgm:spPr/>
    </dgm:pt>
    <dgm:pt modelId="{6F4AD7FC-A145-49F9-8067-923A806CEFC7}" type="pres">
      <dgm:prSet presAssocID="{EBF8AC68-E59A-447B-BA5E-B4CB2CC59799}" presName="thinLine2b" presStyleLbl="callout" presStyleIdx="10" presStyleCnt="12"/>
      <dgm:spPr/>
    </dgm:pt>
    <dgm:pt modelId="{CE00C323-95A8-48D5-A536-5B12DC587A3E}" type="pres">
      <dgm:prSet presAssocID="{EBF8AC68-E59A-447B-BA5E-B4CB2CC59799}" presName="vertSpace2b" presStyleCnt="0"/>
      <dgm:spPr/>
    </dgm:pt>
    <dgm:pt modelId="{34BBAB5B-7D95-494B-91D8-C83E5B83327C}" type="pres">
      <dgm:prSet presAssocID="{684521E8-3815-4E38-AE34-23001CE886C7}" presName="horz2" presStyleCnt="0"/>
      <dgm:spPr/>
    </dgm:pt>
    <dgm:pt modelId="{BC663B1C-644C-49D2-992C-0D7855F72D61}" type="pres">
      <dgm:prSet presAssocID="{684521E8-3815-4E38-AE34-23001CE886C7}" presName="horzSpace2" presStyleCnt="0"/>
      <dgm:spPr/>
    </dgm:pt>
    <dgm:pt modelId="{5C9D1986-47A5-40AA-B1FF-AF7B97170D38}" type="pres">
      <dgm:prSet presAssocID="{684521E8-3815-4E38-AE34-23001CE886C7}" presName="tx2" presStyleLbl="revTx" presStyleIdx="12" presStyleCnt="13"/>
      <dgm:spPr/>
    </dgm:pt>
    <dgm:pt modelId="{115C7594-580A-4174-9F0E-918D081E9CAE}" type="pres">
      <dgm:prSet presAssocID="{684521E8-3815-4E38-AE34-23001CE886C7}" presName="vert2" presStyleCnt="0"/>
      <dgm:spPr/>
    </dgm:pt>
    <dgm:pt modelId="{F641BB28-3F93-418F-BB54-616D4A237F23}" type="pres">
      <dgm:prSet presAssocID="{684521E8-3815-4E38-AE34-23001CE886C7}" presName="thinLine2b" presStyleLbl="callout" presStyleIdx="11" presStyleCnt="12"/>
      <dgm:spPr/>
    </dgm:pt>
    <dgm:pt modelId="{6DEEDE76-223A-43B8-8167-1696E1B49526}" type="pres">
      <dgm:prSet presAssocID="{684521E8-3815-4E38-AE34-23001CE886C7}" presName="vertSpace2b" presStyleCnt="0"/>
      <dgm:spPr/>
    </dgm:pt>
  </dgm:ptLst>
  <dgm:cxnLst>
    <dgm:cxn modelId="{FFA56409-E398-4FA8-AC22-6D13CEBC1F32}" srcId="{4F15BB5C-DDE2-4B8D-8A7D-38259E81779E}" destId="{8902EEED-EFDF-4923-A00B-77C8535243DE}" srcOrd="2" destOrd="0" parTransId="{9FA5C861-A4B3-41B6-92A4-336327C3616A}" sibTransId="{78F12D5E-4251-486F-ADAC-111637F77E23}"/>
    <dgm:cxn modelId="{1957490C-3729-40A9-B29A-E6130D7240C5}" type="presOf" srcId="{62F71848-2303-427D-B001-A09D902AB800}" destId="{96EF2E0F-8FB3-472C-92D8-73562AE34749}" srcOrd="0" destOrd="0" presId="urn:microsoft.com/office/officeart/2008/layout/LinedList"/>
    <dgm:cxn modelId="{9B3A1A13-F8A2-4016-881F-E496DB9F8BE9}" type="presOf" srcId="{C514E42D-4C5F-4875-91B8-772E2F0DBE53}" destId="{D13714ED-B8A4-44D0-9159-3301F18027AC}" srcOrd="0" destOrd="0" presId="urn:microsoft.com/office/officeart/2008/layout/LinedList"/>
    <dgm:cxn modelId="{9B287F16-E799-4DC1-9223-93EB313E742E}" srcId="{4F15BB5C-DDE2-4B8D-8A7D-38259E81779E}" destId="{DF923B86-3103-4D18-ABC2-B15CFF3EB3A5}" srcOrd="5" destOrd="0" parTransId="{BD9D933D-7F5F-4BC8-9170-E41AF999FFF7}" sibTransId="{9E96207C-7936-4F7E-904F-254951B441A9}"/>
    <dgm:cxn modelId="{472BBA22-6D02-4F11-88BD-443ADF87B754}" type="presOf" srcId="{DF923B86-3103-4D18-ABC2-B15CFF3EB3A5}" destId="{1E4F7A00-95CC-4C62-A3BE-F3B754089635}" srcOrd="0" destOrd="0" presId="urn:microsoft.com/office/officeart/2008/layout/LinedList"/>
    <dgm:cxn modelId="{93594D36-DC69-4C47-B47B-BA97E6DF5B98}" srcId="{4F15BB5C-DDE2-4B8D-8A7D-38259E81779E}" destId="{C514E42D-4C5F-4875-91B8-772E2F0DBE53}" srcOrd="4" destOrd="0" parTransId="{85D397C2-97FE-4CE2-B131-9AF686A508B9}" sibTransId="{CFFD25DB-5845-438C-84F3-EAEDCE0FA9CE}"/>
    <dgm:cxn modelId="{58EA143C-67F8-4D26-B8EE-54D2FD262FB8}" type="presOf" srcId="{442BA717-66CA-48CD-9536-AFBFF48388A2}" destId="{4575A5A4-C98B-4D51-B45F-6FA186B664AF}" srcOrd="0" destOrd="0" presId="urn:microsoft.com/office/officeart/2008/layout/LinedList"/>
    <dgm:cxn modelId="{F5504B5F-F5DA-4C66-84A9-B03EAC955F2D}" srcId="{4F15BB5C-DDE2-4B8D-8A7D-38259E81779E}" destId="{F008DBF2-C9E9-48B2-A17C-B392B98CB476}" srcOrd="0" destOrd="0" parTransId="{D453DD91-5DA3-4189-8072-10BECEF6C69E}" sibTransId="{742CCA63-2188-4CB5-B381-C7543726F7BD}"/>
    <dgm:cxn modelId="{CA66FE79-13D1-4423-88B2-C09A9872D623}" srcId="{8CB6C817-54DF-47CC-AED0-F0F00FB1E26D}" destId="{4F15BB5C-DDE2-4B8D-8A7D-38259E81779E}" srcOrd="0" destOrd="0" parTransId="{05D18CAF-E4E2-45C3-866A-B84DC0544B54}" sibTransId="{77FC2B7C-DB36-4005-A9DF-2F3897537DCB}"/>
    <dgm:cxn modelId="{03072A8A-DB0F-4431-92AF-9D90904DE56A}" type="presOf" srcId="{171B0F30-D504-469D-B3C6-EE33F3584D7D}" destId="{EEF7B5FF-5997-4ACB-BD59-A4BFB1171224}" srcOrd="0" destOrd="0" presId="urn:microsoft.com/office/officeart/2008/layout/LinedList"/>
    <dgm:cxn modelId="{3581B992-EF8A-4132-8E0A-4D0354899E6C}" srcId="{4F15BB5C-DDE2-4B8D-8A7D-38259E81779E}" destId="{BB7F8FD0-EFAB-4202-86A1-435696BEE934}" srcOrd="1" destOrd="0" parTransId="{84A39302-E941-411F-9B7F-8C3E545A24DA}" sibTransId="{ED737E93-C31D-4FD8-AD33-4F46203A5E2C}"/>
    <dgm:cxn modelId="{0245CF93-BD9C-4BA6-B7A4-CB0C8F7E5977}" srcId="{4F15BB5C-DDE2-4B8D-8A7D-38259E81779E}" destId="{442BA717-66CA-48CD-9536-AFBFF48388A2}" srcOrd="9" destOrd="0" parTransId="{99490A34-2C08-4DAF-8206-1985E8CF285F}" sibTransId="{EA4CABB2-8195-4C66-83B0-2399E753BD9A}"/>
    <dgm:cxn modelId="{09B90B96-B78D-4887-AB0A-7124257F7E2C}" type="presOf" srcId="{74069F32-7631-4026-994F-25B8B34228A1}" destId="{B10D99DB-4EF6-429E-88DC-BC85C9BC5366}" srcOrd="0" destOrd="0" presId="urn:microsoft.com/office/officeart/2008/layout/LinedList"/>
    <dgm:cxn modelId="{AF9D789E-D039-434D-8D9C-9AF544EC0F69}" type="presOf" srcId="{4F15BB5C-DDE2-4B8D-8A7D-38259E81779E}" destId="{C0CB4BDD-7C46-439F-8A2D-7664C234D5BA}" srcOrd="0" destOrd="0" presId="urn:microsoft.com/office/officeart/2008/layout/LinedList"/>
    <dgm:cxn modelId="{1698BFA1-8DB1-46F2-AF34-71CB9FCBCFA0}" srcId="{4F15BB5C-DDE2-4B8D-8A7D-38259E81779E}" destId="{171B0F30-D504-469D-B3C6-EE33F3584D7D}" srcOrd="6" destOrd="0" parTransId="{216E4ACB-61EE-4364-8EEB-BC837D5F37EF}" sibTransId="{0D4C1C6C-2DAC-431A-AFA7-A108CE562F8E}"/>
    <dgm:cxn modelId="{BFDDC5B3-E779-42AF-9A75-A84D027DC81E}" type="presOf" srcId="{5018C00A-5AF4-41DB-8B2D-CFFA3BE235AD}" destId="{484C222C-C060-41CF-9826-7089D9529880}" srcOrd="0" destOrd="0" presId="urn:microsoft.com/office/officeart/2008/layout/LinedList"/>
    <dgm:cxn modelId="{7E1409B8-45D9-438E-BC8E-A0E255D13F90}" type="presOf" srcId="{EBF8AC68-E59A-447B-BA5E-B4CB2CC59799}" destId="{270A1A46-7193-45A4-A8BA-3C11F60DC329}" srcOrd="0" destOrd="0" presId="urn:microsoft.com/office/officeart/2008/layout/LinedList"/>
    <dgm:cxn modelId="{9FC2E6B9-B37B-466D-B603-1A5DD5C8F269}" type="presOf" srcId="{BB7F8FD0-EFAB-4202-86A1-435696BEE934}" destId="{5B015EDA-B94F-49BF-9165-E5B944CFC849}" srcOrd="0" destOrd="0" presId="urn:microsoft.com/office/officeart/2008/layout/LinedList"/>
    <dgm:cxn modelId="{769824BA-D21D-4B29-A92B-2F2D67AE8AC8}" type="presOf" srcId="{8CB6C817-54DF-47CC-AED0-F0F00FB1E26D}" destId="{6AA0C527-6020-4832-BB76-CF1ECB9502EE}" srcOrd="0" destOrd="0" presId="urn:microsoft.com/office/officeart/2008/layout/LinedList"/>
    <dgm:cxn modelId="{9C434DC3-C0C0-4F3A-8248-3E2D740802B4}" type="presOf" srcId="{F008DBF2-C9E9-48B2-A17C-B392B98CB476}" destId="{558190DD-3FA0-4537-B02A-C745A59507C0}" srcOrd="0" destOrd="0" presId="urn:microsoft.com/office/officeart/2008/layout/LinedList"/>
    <dgm:cxn modelId="{122148C9-3362-4876-8641-A359CECA4E58}" srcId="{4F15BB5C-DDE2-4B8D-8A7D-38259E81779E}" destId="{74069F32-7631-4026-994F-25B8B34228A1}" srcOrd="8" destOrd="0" parTransId="{EE0EF2DA-3723-4DDE-95EE-851FD74D119C}" sibTransId="{D7BF26E0-0640-42E0-BC56-2A446905CEE6}"/>
    <dgm:cxn modelId="{D0E856CE-EA24-4F31-AC82-1E87963E2C24}" type="presOf" srcId="{8902EEED-EFDF-4923-A00B-77C8535243DE}" destId="{168E40E7-7AAC-412C-91F3-7A03CADEE9DF}" srcOrd="0" destOrd="0" presId="urn:microsoft.com/office/officeart/2008/layout/LinedList"/>
    <dgm:cxn modelId="{E39B85CE-5AB5-4EBB-B2A9-B082F35BB95C}" type="presOf" srcId="{684521E8-3815-4E38-AE34-23001CE886C7}" destId="{5C9D1986-47A5-40AA-B1FF-AF7B97170D38}" srcOrd="0" destOrd="0" presId="urn:microsoft.com/office/officeart/2008/layout/LinedList"/>
    <dgm:cxn modelId="{C6FEA0D5-72BB-41CA-BE57-5330C5726C66}" srcId="{4F15BB5C-DDE2-4B8D-8A7D-38259E81779E}" destId="{684521E8-3815-4E38-AE34-23001CE886C7}" srcOrd="11" destOrd="0" parTransId="{9D277661-B16B-4E7D-8B07-6F37FE08E316}" sibTransId="{7E54CF04-062F-4E4B-8E39-C56144146E0D}"/>
    <dgm:cxn modelId="{F3309FDA-F629-4E55-9959-24CFCD0A9278}" srcId="{4F15BB5C-DDE2-4B8D-8A7D-38259E81779E}" destId="{EBF8AC68-E59A-447B-BA5E-B4CB2CC59799}" srcOrd="10" destOrd="0" parTransId="{D7544B43-C1AD-4F80-BC54-C008CEED7A1F}" sibTransId="{B929FCF5-B3DD-49FF-BEDA-4048472B287F}"/>
    <dgm:cxn modelId="{BE97EFF9-5323-4805-B842-2CA719D863C5}" srcId="{4F15BB5C-DDE2-4B8D-8A7D-38259E81779E}" destId="{5018C00A-5AF4-41DB-8B2D-CFFA3BE235AD}" srcOrd="3" destOrd="0" parTransId="{F1E513A4-4E05-4774-874F-3D9DE3DF8BD0}" sibTransId="{6F04BFFD-AE48-4B1D-8749-23675CBBD572}"/>
    <dgm:cxn modelId="{EA887AFC-6632-40D9-9CA4-D9C791F72860}" srcId="{4F15BB5C-DDE2-4B8D-8A7D-38259E81779E}" destId="{62F71848-2303-427D-B001-A09D902AB800}" srcOrd="7" destOrd="0" parTransId="{FEB13E63-0F58-4CD5-B1A6-A76BDB60970D}" sibTransId="{6C4A403A-BDD3-4ABC-9B11-4D79C28218AF}"/>
    <dgm:cxn modelId="{B4943F53-EBE0-4378-BF16-BE3A0CF3CA10}" type="presParOf" srcId="{6AA0C527-6020-4832-BB76-CF1ECB9502EE}" destId="{89FE5A4B-AED9-4867-B6DE-DB41E7E96EDF}" srcOrd="0" destOrd="0" presId="urn:microsoft.com/office/officeart/2008/layout/LinedList"/>
    <dgm:cxn modelId="{D7796C6F-70D3-4E72-A280-D413BF67A2E6}" type="presParOf" srcId="{6AA0C527-6020-4832-BB76-CF1ECB9502EE}" destId="{1D3BA799-6508-43D3-BAB7-A6AB714D934E}" srcOrd="1" destOrd="0" presId="urn:microsoft.com/office/officeart/2008/layout/LinedList"/>
    <dgm:cxn modelId="{CBAA647C-5825-46DA-B108-42C39A57665C}" type="presParOf" srcId="{1D3BA799-6508-43D3-BAB7-A6AB714D934E}" destId="{C0CB4BDD-7C46-439F-8A2D-7664C234D5BA}" srcOrd="0" destOrd="0" presId="urn:microsoft.com/office/officeart/2008/layout/LinedList"/>
    <dgm:cxn modelId="{1024E6C5-FA71-4275-BA1B-1944D6A7F527}" type="presParOf" srcId="{1D3BA799-6508-43D3-BAB7-A6AB714D934E}" destId="{2F1F6FCD-77D8-423E-A804-C1917D0E741E}" srcOrd="1" destOrd="0" presId="urn:microsoft.com/office/officeart/2008/layout/LinedList"/>
    <dgm:cxn modelId="{32834510-6616-486F-B6D8-E75DD0BFC8C7}" type="presParOf" srcId="{2F1F6FCD-77D8-423E-A804-C1917D0E741E}" destId="{5C1C0543-4A29-4C8E-9992-19321679AF77}" srcOrd="0" destOrd="0" presId="urn:microsoft.com/office/officeart/2008/layout/LinedList"/>
    <dgm:cxn modelId="{AE6EFCB6-0F05-443A-9341-0FE1F1BD3A57}" type="presParOf" srcId="{2F1F6FCD-77D8-423E-A804-C1917D0E741E}" destId="{2B3E543E-82D3-41AA-AD77-14499F055B63}" srcOrd="1" destOrd="0" presId="urn:microsoft.com/office/officeart/2008/layout/LinedList"/>
    <dgm:cxn modelId="{3795E5C8-7C8E-4158-A9AB-77E8C4B99574}" type="presParOf" srcId="{2B3E543E-82D3-41AA-AD77-14499F055B63}" destId="{8B190360-1727-4397-8891-E995573A6C5A}" srcOrd="0" destOrd="0" presId="urn:microsoft.com/office/officeart/2008/layout/LinedList"/>
    <dgm:cxn modelId="{3390869A-B340-4019-A209-62E013B95D3E}" type="presParOf" srcId="{2B3E543E-82D3-41AA-AD77-14499F055B63}" destId="{558190DD-3FA0-4537-B02A-C745A59507C0}" srcOrd="1" destOrd="0" presId="urn:microsoft.com/office/officeart/2008/layout/LinedList"/>
    <dgm:cxn modelId="{4429AD03-D5FD-40BD-9AEB-5CBEA6A55458}" type="presParOf" srcId="{2B3E543E-82D3-41AA-AD77-14499F055B63}" destId="{2AA99057-7620-47A8-9F2D-FF1DC39CEDBE}" srcOrd="2" destOrd="0" presId="urn:microsoft.com/office/officeart/2008/layout/LinedList"/>
    <dgm:cxn modelId="{9EC455DB-F548-4B1B-B46A-6A3FA5B23193}" type="presParOf" srcId="{2F1F6FCD-77D8-423E-A804-C1917D0E741E}" destId="{DD6DE249-B7CB-455B-9E63-6E8008933A11}" srcOrd="2" destOrd="0" presId="urn:microsoft.com/office/officeart/2008/layout/LinedList"/>
    <dgm:cxn modelId="{643B4FE7-CDEC-4CD7-B338-20DCA93D32D5}" type="presParOf" srcId="{2F1F6FCD-77D8-423E-A804-C1917D0E741E}" destId="{83A482E4-D00E-4178-ACE1-D8B40874A20E}" srcOrd="3" destOrd="0" presId="urn:microsoft.com/office/officeart/2008/layout/LinedList"/>
    <dgm:cxn modelId="{30B679FC-9E84-48DA-ADBA-7AA146C94A9F}" type="presParOf" srcId="{2F1F6FCD-77D8-423E-A804-C1917D0E741E}" destId="{F06E3B86-618E-407A-BE3A-07E1FEB197AC}" srcOrd="4" destOrd="0" presId="urn:microsoft.com/office/officeart/2008/layout/LinedList"/>
    <dgm:cxn modelId="{2C83BA0E-7015-42A5-9DE0-3CAB86471365}" type="presParOf" srcId="{F06E3B86-618E-407A-BE3A-07E1FEB197AC}" destId="{C9BCB8DE-F21C-47FC-879F-73AD4AEC85FA}" srcOrd="0" destOrd="0" presId="urn:microsoft.com/office/officeart/2008/layout/LinedList"/>
    <dgm:cxn modelId="{96CB91DB-0396-42BE-877E-95F07B51A4BB}" type="presParOf" srcId="{F06E3B86-618E-407A-BE3A-07E1FEB197AC}" destId="{5B015EDA-B94F-49BF-9165-E5B944CFC849}" srcOrd="1" destOrd="0" presId="urn:microsoft.com/office/officeart/2008/layout/LinedList"/>
    <dgm:cxn modelId="{80F61B82-2063-407B-A852-EAAC7782555E}" type="presParOf" srcId="{F06E3B86-618E-407A-BE3A-07E1FEB197AC}" destId="{A4E72391-9752-426A-AD0B-9179223C35D2}" srcOrd="2" destOrd="0" presId="urn:microsoft.com/office/officeart/2008/layout/LinedList"/>
    <dgm:cxn modelId="{F288A96F-9C20-4E94-B26C-6094F903190E}" type="presParOf" srcId="{2F1F6FCD-77D8-423E-A804-C1917D0E741E}" destId="{EDC60DDC-E6EE-40A3-A619-ED8748105B7C}" srcOrd="5" destOrd="0" presId="urn:microsoft.com/office/officeart/2008/layout/LinedList"/>
    <dgm:cxn modelId="{1FB701F5-53A7-41AE-B8B5-308B32D6DB55}" type="presParOf" srcId="{2F1F6FCD-77D8-423E-A804-C1917D0E741E}" destId="{C2FCC190-8CD6-4D0D-8333-07DC4D6D933D}" srcOrd="6" destOrd="0" presId="urn:microsoft.com/office/officeart/2008/layout/LinedList"/>
    <dgm:cxn modelId="{3B956862-AA5C-4833-9248-04B082F9FDA5}" type="presParOf" srcId="{2F1F6FCD-77D8-423E-A804-C1917D0E741E}" destId="{59C55541-C1C4-4363-B1C5-1092709E9C68}" srcOrd="7" destOrd="0" presId="urn:microsoft.com/office/officeart/2008/layout/LinedList"/>
    <dgm:cxn modelId="{83DC5FEA-7141-4349-AC4B-17635B368741}" type="presParOf" srcId="{59C55541-C1C4-4363-B1C5-1092709E9C68}" destId="{FA766671-D8F1-447E-9DDA-E82AD73BE06E}" srcOrd="0" destOrd="0" presId="urn:microsoft.com/office/officeart/2008/layout/LinedList"/>
    <dgm:cxn modelId="{3E243DD6-75F9-4127-9A35-92078242C8B5}" type="presParOf" srcId="{59C55541-C1C4-4363-B1C5-1092709E9C68}" destId="{168E40E7-7AAC-412C-91F3-7A03CADEE9DF}" srcOrd="1" destOrd="0" presId="urn:microsoft.com/office/officeart/2008/layout/LinedList"/>
    <dgm:cxn modelId="{C6129873-3293-43F5-B13E-01E0DDAB6A4A}" type="presParOf" srcId="{59C55541-C1C4-4363-B1C5-1092709E9C68}" destId="{0515B914-423E-4EFB-8AA8-4AB803FEC6D8}" srcOrd="2" destOrd="0" presId="urn:microsoft.com/office/officeart/2008/layout/LinedList"/>
    <dgm:cxn modelId="{545D8745-5F64-4662-ACB7-DAEB281A4A0A}" type="presParOf" srcId="{2F1F6FCD-77D8-423E-A804-C1917D0E741E}" destId="{AA999C40-9190-4A8A-BEA2-786984401BCE}" srcOrd="8" destOrd="0" presId="urn:microsoft.com/office/officeart/2008/layout/LinedList"/>
    <dgm:cxn modelId="{1AD890F4-A514-41C9-955A-12C4D725A0EC}" type="presParOf" srcId="{2F1F6FCD-77D8-423E-A804-C1917D0E741E}" destId="{3D5EE1D1-E0E7-494F-BCF3-A3A4959673AB}" srcOrd="9" destOrd="0" presId="urn:microsoft.com/office/officeart/2008/layout/LinedList"/>
    <dgm:cxn modelId="{DB69CC2C-D548-4975-80C2-5C5F15F22F19}" type="presParOf" srcId="{2F1F6FCD-77D8-423E-A804-C1917D0E741E}" destId="{E801A7A5-6938-4504-A65F-8DCD5838D406}" srcOrd="10" destOrd="0" presId="urn:microsoft.com/office/officeart/2008/layout/LinedList"/>
    <dgm:cxn modelId="{8A45DB7D-6252-4D5C-8F87-D4AF1C222C4E}" type="presParOf" srcId="{E801A7A5-6938-4504-A65F-8DCD5838D406}" destId="{7573DE31-672F-4F09-9DFD-EC279C5E6F9A}" srcOrd="0" destOrd="0" presId="urn:microsoft.com/office/officeart/2008/layout/LinedList"/>
    <dgm:cxn modelId="{BBD49447-8D88-4C53-8EBF-CFDADE50DF11}" type="presParOf" srcId="{E801A7A5-6938-4504-A65F-8DCD5838D406}" destId="{484C222C-C060-41CF-9826-7089D9529880}" srcOrd="1" destOrd="0" presId="urn:microsoft.com/office/officeart/2008/layout/LinedList"/>
    <dgm:cxn modelId="{37BA25A3-0077-4BFA-88BD-4A8EB88D4F9A}" type="presParOf" srcId="{E801A7A5-6938-4504-A65F-8DCD5838D406}" destId="{FE69D308-045F-4F2D-A6A1-B65B5D8B6E0E}" srcOrd="2" destOrd="0" presId="urn:microsoft.com/office/officeart/2008/layout/LinedList"/>
    <dgm:cxn modelId="{C9243D0D-EE7F-4675-A5EE-60108D17CFDB}" type="presParOf" srcId="{2F1F6FCD-77D8-423E-A804-C1917D0E741E}" destId="{09BBDDA8-D9AC-442F-A60F-9D1CF72E320F}" srcOrd="11" destOrd="0" presId="urn:microsoft.com/office/officeart/2008/layout/LinedList"/>
    <dgm:cxn modelId="{1BF2E5F6-C0AD-49B1-803B-C6641221FF0C}" type="presParOf" srcId="{2F1F6FCD-77D8-423E-A804-C1917D0E741E}" destId="{AD2087CE-74D0-4FAF-B444-4810712314E2}" srcOrd="12" destOrd="0" presId="urn:microsoft.com/office/officeart/2008/layout/LinedList"/>
    <dgm:cxn modelId="{626CB4DB-34FA-4005-8055-7CA734B966D3}" type="presParOf" srcId="{2F1F6FCD-77D8-423E-A804-C1917D0E741E}" destId="{CA476A9C-EFCC-489D-B071-6ADC21B70DF3}" srcOrd="13" destOrd="0" presId="urn:microsoft.com/office/officeart/2008/layout/LinedList"/>
    <dgm:cxn modelId="{0863A0BF-C4EA-45F8-9073-B3899C578CEB}" type="presParOf" srcId="{CA476A9C-EFCC-489D-B071-6ADC21B70DF3}" destId="{965FD9AF-3D43-4A52-90A5-8D42A9AF6DED}" srcOrd="0" destOrd="0" presId="urn:microsoft.com/office/officeart/2008/layout/LinedList"/>
    <dgm:cxn modelId="{11B09484-5021-4400-8919-5AAF33834662}" type="presParOf" srcId="{CA476A9C-EFCC-489D-B071-6ADC21B70DF3}" destId="{D13714ED-B8A4-44D0-9159-3301F18027AC}" srcOrd="1" destOrd="0" presId="urn:microsoft.com/office/officeart/2008/layout/LinedList"/>
    <dgm:cxn modelId="{F30B0B7F-938C-4906-8809-9A405A5524A3}" type="presParOf" srcId="{CA476A9C-EFCC-489D-B071-6ADC21B70DF3}" destId="{F8393ADE-5789-496E-83E9-B4C7205F2F4E}" srcOrd="2" destOrd="0" presId="urn:microsoft.com/office/officeart/2008/layout/LinedList"/>
    <dgm:cxn modelId="{617CE5B4-4901-42CC-8218-38308DEED8C5}" type="presParOf" srcId="{2F1F6FCD-77D8-423E-A804-C1917D0E741E}" destId="{3DC2CF4D-6757-4626-A512-F5F846765971}" srcOrd="14" destOrd="0" presId="urn:microsoft.com/office/officeart/2008/layout/LinedList"/>
    <dgm:cxn modelId="{671D695D-6F52-4AB1-B010-CCD324F8B08C}" type="presParOf" srcId="{2F1F6FCD-77D8-423E-A804-C1917D0E741E}" destId="{D38677C7-CE50-4208-9477-607252C9A8A2}" srcOrd="15" destOrd="0" presId="urn:microsoft.com/office/officeart/2008/layout/LinedList"/>
    <dgm:cxn modelId="{8224F15A-C54F-49F8-BB3F-20FEFFCAFA20}" type="presParOf" srcId="{2F1F6FCD-77D8-423E-A804-C1917D0E741E}" destId="{07D1231F-DD80-4D52-A903-12F399E502C5}" srcOrd="16" destOrd="0" presId="urn:microsoft.com/office/officeart/2008/layout/LinedList"/>
    <dgm:cxn modelId="{ABEE88B2-DE80-48B4-8E4D-5076683C41DE}" type="presParOf" srcId="{07D1231F-DD80-4D52-A903-12F399E502C5}" destId="{802554DD-91B2-4562-B5C6-1C4FF6436C4A}" srcOrd="0" destOrd="0" presId="urn:microsoft.com/office/officeart/2008/layout/LinedList"/>
    <dgm:cxn modelId="{D3DC4348-2540-4C3B-868B-EEB91AD305C2}" type="presParOf" srcId="{07D1231F-DD80-4D52-A903-12F399E502C5}" destId="{1E4F7A00-95CC-4C62-A3BE-F3B754089635}" srcOrd="1" destOrd="0" presId="urn:microsoft.com/office/officeart/2008/layout/LinedList"/>
    <dgm:cxn modelId="{2F32A4D6-3991-4FF2-AC68-CE3472D09163}" type="presParOf" srcId="{07D1231F-DD80-4D52-A903-12F399E502C5}" destId="{A1C6DC73-AF59-432C-B489-1EDA6F3FB4B8}" srcOrd="2" destOrd="0" presId="urn:microsoft.com/office/officeart/2008/layout/LinedList"/>
    <dgm:cxn modelId="{1E6E1D10-FE93-4564-B98C-7DBB4B45FC82}" type="presParOf" srcId="{2F1F6FCD-77D8-423E-A804-C1917D0E741E}" destId="{A755A78C-ECC0-4BF5-BC23-477B4ACFC128}" srcOrd="17" destOrd="0" presId="urn:microsoft.com/office/officeart/2008/layout/LinedList"/>
    <dgm:cxn modelId="{4C8FE6B8-1E25-4041-8AFA-C1B9C8A25EAA}" type="presParOf" srcId="{2F1F6FCD-77D8-423E-A804-C1917D0E741E}" destId="{6765E26D-2B22-4B31-B1BC-0BE00DE7AB0E}" srcOrd="18" destOrd="0" presId="urn:microsoft.com/office/officeart/2008/layout/LinedList"/>
    <dgm:cxn modelId="{1F7272E8-7CFC-4D05-91CD-56588B7157C9}" type="presParOf" srcId="{2F1F6FCD-77D8-423E-A804-C1917D0E741E}" destId="{AE2358FA-F947-47DD-ABC9-8C77386002EB}" srcOrd="19" destOrd="0" presId="urn:microsoft.com/office/officeart/2008/layout/LinedList"/>
    <dgm:cxn modelId="{4DCD97AB-5C5C-4E0C-A30D-81D190426920}" type="presParOf" srcId="{AE2358FA-F947-47DD-ABC9-8C77386002EB}" destId="{4EED0990-3640-47A9-B928-7489D0997791}" srcOrd="0" destOrd="0" presId="urn:microsoft.com/office/officeart/2008/layout/LinedList"/>
    <dgm:cxn modelId="{D94F0E1E-A58F-40A0-8C22-C0A4C1286132}" type="presParOf" srcId="{AE2358FA-F947-47DD-ABC9-8C77386002EB}" destId="{EEF7B5FF-5997-4ACB-BD59-A4BFB1171224}" srcOrd="1" destOrd="0" presId="urn:microsoft.com/office/officeart/2008/layout/LinedList"/>
    <dgm:cxn modelId="{47FFB65E-B7D1-4B3A-860F-C3ED92BBB22C}" type="presParOf" srcId="{AE2358FA-F947-47DD-ABC9-8C77386002EB}" destId="{734F7665-AE6B-42CC-9803-800EC31301FA}" srcOrd="2" destOrd="0" presId="urn:microsoft.com/office/officeart/2008/layout/LinedList"/>
    <dgm:cxn modelId="{89EFB258-F915-4885-A3A1-0AD5B4D26746}" type="presParOf" srcId="{2F1F6FCD-77D8-423E-A804-C1917D0E741E}" destId="{36308167-9670-42D3-ADFD-862F5121CE2E}" srcOrd="20" destOrd="0" presId="urn:microsoft.com/office/officeart/2008/layout/LinedList"/>
    <dgm:cxn modelId="{74265006-56D4-4F09-A663-2C2C83D04DA5}" type="presParOf" srcId="{2F1F6FCD-77D8-423E-A804-C1917D0E741E}" destId="{A678063E-0CFE-4BCD-A355-21F6BE0DC2FB}" srcOrd="21" destOrd="0" presId="urn:microsoft.com/office/officeart/2008/layout/LinedList"/>
    <dgm:cxn modelId="{3003FBAE-38CC-4D49-813D-3168F67FDBB8}" type="presParOf" srcId="{2F1F6FCD-77D8-423E-A804-C1917D0E741E}" destId="{A84AEB2C-75B2-4359-AB5B-A624F4B88057}" srcOrd="22" destOrd="0" presId="urn:microsoft.com/office/officeart/2008/layout/LinedList"/>
    <dgm:cxn modelId="{B0BFEBED-F96B-4B52-AB82-AB3FC9D9DBD0}" type="presParOf" srcId="{A84AEB2C-75B2-4359-AB5B-A624F4B88057}" destId="{7171B04B-8C22-468D-9BDE-70BEF7C27B5E}" srcOrd="0" destOrd="0" presId="urn:microsoft.com/office/officeart/2008/layout/LinedList"/>
    <dgm:cxn modelId="{5B4EE1C6-EA12-4C67-956F-C6359AF4235A}" type="presParOf" srcId="{A84AEB2C-75B2-4359-AB5B-A624F4B88057}" destId="{96EF2E0F-8FB3-472C-92D8-73562AE34749}" srcOrd="1" destOrd="0" presId="urn:microsoft.com/office/officeart/2008/layout/LinedList"/>
    <dgm:cxn modelId="{9376BEAB-87A6-46BE-9B05-3628B41AADCB}" type="presParOf" srcId="{A84AEB2C-75B2-4359-AB5B-A624F4B88057}" destId="{E4305917-7E98-4A61-AEA7-8731E12624DF}" srcOrd="2" destOrd="0" presId="urn:microsoft.com/office/officeart/2008/layout/LinedList"/>
    <dgm:cxn modelId="{C7DB42DB-9BB9-489A-9FE8-C5CE910854B3}" type="presParOf" srcId="{2F1F6FCD-77D8-423E-A804-C1917D0E741E}" destId="{DFB506F5-B65D-4A55-A1D1-BA739850024A}" srcOrd="23" destOrd="0" presId="urn:microsoft.com/office/officeart/2008/layout/LinedList"/>
    <dgm:cxn modelId="{4E2D8F92-FF17-45A7-86AC-00ABCA759680}" type="presParOf" srcId="{2F1F6FCD-77D8-423E-A804-C1917D0E741E}" destId="{994BC29B-EAA2-4FB5-86F1-88A53B12D4AF}" srcOrd="24" destOrd="0" presId="urn:microsoft.com/office/officeart/2008/layout/LinedList"/>
    <dgm:cxn modelId="{5EC2505C-E311-48C8-8554-011AF09BDB2C}" type="presParOf" srcId="{2F1F6FCD-77D8-423E-A804-C1917D0E741E}" destId="{E6960648-5233-43B2-9702-3CB6BAB1635F}" srcOrd="25" destOrd="0" presId="urn:microsoft.com/office/officeart/2008/layout/LinedList"/>
    <dgm:cxn modelId="{22E5A61D-339E-4C6F-9D0E-163A91AD23E1}" type="presParOf" srcId="{E6960648-5233-43B2-9702-3CB6BAB1635F}" destId="{10D109F2-563D-41D2-BA02-B11722EE9CE9}" srcOrd="0" destOrd="0" presId="urn:microsoft.com/office/officeart/2008/layout/LinedList"/>
    <dgm:cxn modelId="{A00498B3-68D0-4DBA-8AB3-7FBF5428A123}" type="presParOf" srcId="{E6960648-5233-43B2-9702-3CB6BAB1635F}" destId="{B10D99DB-4EF6-429E-88DC-BC85C9BC5366}" srcOrd="1" destOrd="0" presId="urn:microsoft.com/office/officeart/2008/layout/LinedList"/>
    <dgm:cxn modelId="{1ABB3E26-B88D-487B-B39B-8BA93CCB4FF6}" type="presParOf" srcId="{E6960648-5233-43B2-9702-3CB6BAB1635F}" destId="{22083622-89BC-4496-97FB-3D333649D0C5}" srcOrd="2" destOrd="0" presId="urn:microsoft.com/office/officeart/2008/layout/LinedList"/>
    <dgm:cxn modelId="{C26BFBB6-6677-49C0-8458-F20885AF65E0}" type="presParOf" srcId="{2F1F6FCD-77D8-423E-A804-C1917D0E741E}" destId="{9048F721-C8F5-467B-8F68-E70E6F4BC9E7}" srcOrd="26" destOrd="0" presId="urn:microsoft.com/office/officeart/2008/layout/LinedList"/>
    <dgm:cxn modelId="{5CFE7D70-B96E-4201-A4C9-06F2FD43CFCD}" type="presParOf" srcId="{2F1F6FCD-77D8-423E-A804-C1917D0E741E}" destId="{D3719652-4BE0-43A8-B208-D9C3E06C8BE8}" srcOrd="27" destOrd="0" presId="urn:microsoft.com/office/officeart/2008/layout/LinedList"/>
    <dgm:cxn modelId="{FA3DA694-78CC-4038-9349-6EF31515287D}" type="presParOf" srcId="{2F1F6FCD-77D8-423E-A804-C1917D0E741E}" destId="{959C486C-AA93-4F90-BCE5-5B4BFF228C67}" srcOrd="28" destOrd="0" presId="urn:microsoft.com/office/officeart/2008/layout/LinedList"/>
    <dgm:cxn modelId="{AD48C586-AB30-4499-A01B-6FE1BF439CDB}" type="presParOf" srcId="{959C486C-AA93-4F90-BCE5-5B4BFF228C67}" destId="{924E2CFD-3990-40D1-B25F-D44E8EE7504A}" srcOrd="0" destOrd="0" presId="urn:microsoft.com/office/officeart/2008/layout/LinedList"/>
    <dgm:cxn modelId="{C989A32B-C442-4737-ACBC-A0AFD265BA1D}" type="presParOf" srcId="{959C486C-AA93-4F90-BCE5-5B4BFF228C67}" destId="{4575A5A4-C98B-4D51-B45F-6FA186B664AF}" srcOrd="1" destOrd="0" presId="urn:microsoft.com/office/officeart/2008/layout/LinedList"/>
    <dgm:cxn modelId="{96500E80-744B-4C14-8394-6E56A41614B7}" type="presParOf" srcId="{959C486C-AA93-4F90-BCE5-5B4BFF228C67}" destId="{6EB35A4C-1B53-4ED7-86FD-D20F52BD7B20}" srcOrd="2" destOrd="0" presId="urn:microsoft.com/office/officeart/2008/layout/LinedList"/>
    <dgm:cxn modelId="{2CFE6A33-FCC7-4BFA-BBE5-C0B3139BAEE9}" type="presParOf" srcId="{2F1F6FCD-77D8-423E-A804-C1917D0E741E}" destId="{7E93919C-963F-4994-A786-0BC5AE33F82B}" srcOrd="29" destOrd="0" presId="urn:microsoft.com/office/officeart/2008/layout/LinedList"/>
    <dgm:cxn modelId="{67973164-01FD-44D5-A38F-06D8E111647C}" type="presParOf" srcId="{2F1F6FCD-77D8-423E-A804-C1917D0E741E}" destId="{1B73E155-797C-4BA5-8835-9B7F24514DB3}" srcOrd="30" destOrd="0" presId="urn:microsoft.com/office/officeart/2008/layout/LinedList"/>
    <dgm:cxn modelId="{028727B4-5575-43C9-A17D-28DE47DA5A55}" type="presParOf" srcId="{2F1F6FCD-77D8-423E-A804-C1917D0E741E}" destId="{BAF54C25-0ED1-4DBE-BD56-4886B14ACD7E}" srcOrd="31" destOrd="0" presId="urn:microsoft.com/office/officeart/2008/layout/LinedList"/>
    <dgm:cxn modelId="{0C49B4CC-F436-4775-BC2F-1C366C65BB1D}" type="presParOf" srcId="{BAF54C25-0ED1-4DBE-BD56-4886B14ACD7E}" destId="{53244E05-8575-4A53-AE05-4168ED847180}" srcOrd="0" destOrd="0" presId="urn:microsoft.com/office/officeart/2008/layout/LinedList"/>
    <dgm:cxn modelId="{979DAFC1-F539-41A4-8324-1D8F2168E7B4}" type="presParOf" srcId="{BAF54C25-0ED1-4DBE-BD56-4886B14ACD7E}" destId="{270A1A46-7193-45A4-A8BA-3C11F60DC329}" srcOrd="1" destOrd="0" presId="urn:microsoft.com/office/officeart/2008/layout/LinedList"/>
    <dgm:cxn modelId="{999823FC-DBE5-48C4-80C3-80DAA4E96FB7}" type="presParOf" srcId="{BAF54C25-0ED1-4DBE-BD56-4886B14ACD7E}" destId="{141BCEE2-28E4-4F8B-BF39-5B6DCE673505}" srcOrd="2" destOrd="0" presId="urn:microsoft.com/office/officeart/2008/layout/LinedList"/>
    <dgm:cxn modelId="{F67E8F5F-4728-4A49-9CBA-9419A8034866}" type="presParOf" srcId="{2F1F6FCD-77D8-423E-A804-C1917D0E741E}" destId="{6F4AD7FC-A145-49F9-8067-923A806CEFC7}" srcOrd="32" destOrd="0" presId="urn:microsoft.com/office/officeart/2008/layout/LinedList"/>
    <dgm:cxn modelId="{6A4AF3C8-E1F9-47DA-800F-8A2C8FDF06E3}" type="presParOf" srcId="{2F1F6FCD-77D8-423E-A804-C1917D0E741E}" destId="{CE00C323-95A8-48D5-A536-5B12DC587A3E}" srcOrd="33" destOrd="0" presId="urn:microsoft.com/office/officeart/2008/layout/LinedList"/>
    <dgm:cxn modelId="{A2C3A3A6-3150-4831-8707-1379FC7EFCB3}" type="presParOf" srcId="{2F1F6FCD-77D8-423E-A804-C1917D0E741E}" destId="{34BBAB5B-7D95-494B-91D8-C83E5B83327C}" srcOrd="34" destOrd="0" presId="urn:microsoft.com/office/officeart/2008/layout/LinedList"/>
    <dgm:cxn modelId="{B6B1A2EC-F56F-4CAD-A774-64397AE66944}" type="presParOf" srcId="{34BBAB5B-7D95-494B-91D8-C83E5B83327C}" destId="{BC663B1C-644C-49D2-992C-0D7855F72D61}" srcOrd="0" destOrd="0" presId="urn:microsoft.com/office/officeart/2008/layout/LinedList"/>
    <dgm:cxn modelId="{24E82E75-6200-4FFD-A23B-F5D97BB4ECD2}" type="presParOf" srcId="{34BBAB5B-7D95-494B-91D8-C83E5B83327C}" destId="{5C9D1986-47A5-40AA-B1FF-AF7B97170D38}" srcOrd="1" destOrd="0" presId="urn:microsoft.com/office/officeart/2008/layout/LinedList"/>
    <dgm:cxn modelId="{8BE40252-0E6B-43CA-A0F5-04A921C32108}" type="presParOf" srcId="{34BBAB5B-7D95-494B-91D8-C83E5B83327C}" destId="{115C7594-580A-4174-9F0E-918D081E9CAE}" srcOrd="2" destOrd="0" presId="urn:microsoft.com/office/officeart/2008/layout/LinedList"/>
    <dgm:cxn modelId="{33A7C2D2-72A1-4450-B807-1A0D4FDA0D3E}" type="presParOf" srcId="{2F1F6FCD-77D8-423E-A804-C1917D0E741E}" destId="{F641BB28-3F93-418F-BB54-616D4A237F23}" srcOrd="35" destOrd="0" presId="urn:microsoft.com/office/officeart/2008/layout/LinedList"/>
    <dgm:cxn modelId="{CB42809A-693A-443E-B43B-22D2013F9038}" type="presParOf" srcId="{2F1F6FCD-77D8-423E-A804-C1917D0E741E}" destId="{6DEEDE76-223A-43B8-8167-1696E1B49526}" srcOrd="36"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main"/>
    </a:ext>
  </dgm:extLst>
</dgm:dataModel>
</file>

<file path=ppt/diagrams/data5.xml><?xml version="1.0" encoding="utf-8"?>
<dgm:dataModel xmlns:dgm="http://schemas.openxmlformats.org/drawingml/2006/diagram" xmlns:a="http://schemas.openxmlformats.org/drawingml/2006/main">
  <dgm:ptLst>
    <dgm:pt modelId="{8CB6C817-54DF-47CC-AED0-F0F00FB1E26D}" type="doc">
      <dgm:prSet loTypeId="urn:microsoft.com/office/officeart/2008/layout/LinedList" loCatId="list" qsTypeId="urn:microsoft.com/office/officeart/2005/8/quickstyle/simple1" qsCatId="simple" csTypeId="urn:microsoft.com/office/officeart/2005/8/colors/accent2_1" csCatId="accent2" phldr="1"/>
      <dgm:spPr/>
      <dgm:t>
        <a:bodyPr/>
        <a:lstStyle/>
        <a:p>
          <a:endParaRPr lang="en-US"/>
        </a:p>
      </dgm:t>
    </dgm:pt>
    <dgm:pt modelId="{05D18CAF-E4E2-45C3-866A-B84DC0544B54}" type="parTrans" cxnId="{227C3FDA-D063-4B2E-9917-5AC611CBEA20}">
      <dgm:prSet/>
      <dgm:spPr/>
      <dgm:t>
        <a:bodyPr/>
        <a:lstStyle/>
        <a:p>
          <a:endParaRPr lang="en-US">
            <a:solidFill>
              <a:srgbClr val="5E5E5E"/>
            </a:solidFill>
          </a:endParaRPr>
        </a:p>
      </dgm:t>
    </dgm:pt>
    <dgm:pt modelId="{4F15BB5C-DDE2-4B8D-8A7D-38259E81779E}">
      <dgm:prSet phldrT="[Text]" custT="1"/>
      <dgm:spPr/>
      <dgm:t>
        <a:bodyPr>
          <a:noAutofit/>
        </a:bodyPr>
        <a:lstStyle/>
        <a:p>
          <a:pPr rtl="0"/>
          <a:r>
            <a:rPr lang="fr" sz="1700" b="1" i="0" u="none" strike="noStrike">
              <a:solidFill>
                <a:srgbClr val="5E5E5E"/>
              </a:solidFill>
              <a:highlight>
                <a:srgbClr val="000000">
                  <a:alpha val="0"/>
                </a:srgbClr>
              </a:highlight>
              <a:latin typeface="Calibri"/>
            </a:rPr>
            <a:t>Conseil et assistance technique</a:t>
          </a:r>
          <a:endParaRPr lang="en-US">
            <a:solidFill>
              <a:srgbClr val="5E5E5E"/>
            </a:solidFill>
          </a:endParaRPr>
        </a:p>
      </dgm:t>
    </dgm:pt>
    <dgm:pt modelId="{D453DD91-5DA3-4189-8072-10BECEF6C69E}" type="parTrans" cxnId="{D10F616C-00B9-4889-B608-C1814E32C2D2}">
      <dgm:prSet/>
      <dgm:spPr/>
      <dgm:t>
        <a:bodyPr/>
        <a:lstStyle/>
        <a:p>
          <a:endParaRPr lang="en-US">
            <a:solidFill>
              <a:srgbClr val="5E5E5E"/>
            </a:solidFill>
          </a:endParaRPr>
        </a:p>
      </dgm:t>
    </dgm:pt>
    <dgm:pt modelId="{F008DBF2-C9E9-48B2-A17C-B392B98CB476}">
      <dgm:prSet phldrT="[Text]" custT="1"/>
      <dgm:spPr/>
      <dgm:t>
        <a:bodyPr>
          <a:noAutofit/>
        </a:bodyPr>
        <a:lstStyle/>
        <a:p>
          <a:pPr rtl="0"/>
          <a:r>
            <a:rPr lang="fr" sz="1800" b="0" i="0" u="none" strike="noStrike">
              <a:solidFill>
                <a:srgbClr val="5E5E5E"/>
              </a:solidFill>
              <a:highlight>
                <a:srgbClr val="000000">
                  <a:alpha val="0"/>
                </a:srgbClr>
              </a:highlight>
              <a:latin typeface="Calibri"/>
              <a:hlinkClick xmlns:r="http://schemas.openxmlformats.org/officeDocument/2006/relationships" r:id="rId1">
                <a:extLst>
                  <a:ext uri="{A12FA001-AC4F-418D-AE19-62706E023703}">
                    <ahyp:hlinkClr xmlns:ahyp="http://schemas.microsoft.com/office/drawing/2018/hyperlinkcolor" val="tx"/>
                  </a:ext>
                </a:extLst>
              </a:hlinkClick>
            </a:rPr>
            <a:t>Centre européen de conseil en investissement (EIAH)</a:t>
          </a:r>
          <a:endParaRPr lang="en-US">
            <a:solidFill>
              <a:srgbClr val="5E5E5E"/>
            </a:solidFill>
          </a:endParaRPr>
        </a:p>
      </dgm:t>
    </dgm:pt>
    <dgm:pt modelId="{742CCA63-2188-4CB5-B381-C7543726F7BD}" type="sibTrans" cxnId="{D10F616C-00B9-4889-B608-C1814E32C2D2}">
      <dgm:prSet/>
      <dgm:spPr/>
      <dgm:t>
        <a:bodyPr/>
        <a:lstStyle/>
        <a:p>
          <a:endParaRPr lang="en-US">
            <a:solidFill>
              <a:srgbClr val="5E5E5E"/>
            </a:solidFill>
          </a:endParaRPr>
        </a:p>
      </dgm:t>
    </dgm:pt>
    <dgm:pt modelId="{B7807EFB-7031-4277-8F09-E5232A8A8AAF}" type="parTrans" cxnId="{53585E4A-B107-45B2-8ABE-18C1AFD3E92D}">
      <dgm:prSet/>
      <dgm:spPr/>
      <dgm:t>
        <a:bodyPr/>
        <a:lstStyle/>
        <a:p>
          <a:endParaRPr lang="en-US">
            <a:solidFill>
              <a:srgbClr val="5E5E5E"/>
            </a:solidFill>
          </a:endParaRPr>
        </a:p>
      </dgm:t>
    </dgm:pt>
    <dgm:pt modelId="{8271E9A1-7BF9-4953-9897-9B371A0D49B5}">
      <dgm:prSet custT="1"/>
      <dgm:spPr/>
      <dgm:t>
        <a:bodyPr>
          <a:noAutofit/>
        </a:bodyPr>
        <a:lstStyle/>
        <a:p>
          <a:pPr rtl="0"/>
          <a:r>
            <a:rPr lang="fr" sz="1800" b="0" i="0" u="none" strike="noStrike">
              <a:solidFill>
                <a:srgbClr val="5E5E5E"/>
              </a:solidFill>
              <a:highlight>
                <a:srgbClr val="000000">
                  <a:alpha val="0"/>
                </a:srgbClr>
              </a:highlight>
              <a:latin typeface="Calibri"/>
              <a:hlinkClick xmlns:r="http://schemas.openxmlformats.org/officeDocument/2006/relationships" r:id="rId2">
                <a:extLst>
                  <a:ext uri="{A12FA001-AC4F-418D-AE19-62706E023703}">
                    <ahyp:hlinkClr xmlns:ahyp="http://schemas.microsoft.com/office/drawing/2018/hyperlinkcolor" val="tx"/>
                  </a:ext>
                </a:extLst>
              </a:hlinkClick>
            </a:rPr>
            <a:t>Assistance conjointe à l'appui de projets dans les régions européennes (JASPERS)</a:t>
          </a:r>
          <a:endParaRPr lang="en-US">
            <a:solidFill>
              <a:srgbClr val="5E5E5E"/>
            </a:solidFill>
          </a:endParaRPr>
        </a:p>
      </dgm:t>
    </dgm:pt>
    <dgm:pt modelId="{42F078DF-8878-42ED-90B5-F90751F62255}" type="sibTrans" cxnId="{53585E4A-B107-45B2-8ABE-18C1AFD3E92D}">
      <dgm:prSet/>
      <dgm:spPr/>
      <dgm:t>
        <a:bodyPr/>
        <a:lstStyle/>
        <a:p>
          <a:endParaRPr lang="en-US">
            <a:solidFill>
              <a:srgbClr val="5E5E5E"/>
            </a:solidFill>
          </a:endParaRPr>
        </a:p>
      </dgm:t>
    </dgm:pt>
    <dgm:pt modelId="{49D1D0E8-0BCA-4655-BFA6-1C9FF9CD2622}" type="parTrans" cxnId="{0D190700-6767-43CE-8E01-FB03159DF67C}">
      <dgm:prSet/>
      <dgm:spPr/>
      <dgm:t>
        <a:bodyPr/>
        <a:lstStyle/>
        <a:p>
          <a:endParaRPr lang="en-US">
            <a:solidFill>
              <a:srgbClr val="5E5E5E"/>
            </a:solidFill>
          </a:endParaRPr>
        </a:p>
      </dgm:t>
    </dgm:pt>
    <dgm:pt modelId="{A3797A65-2276-439C-BFE4-1ED92CFD275B}">
      <dgm:prSet custT="1"/>
      <dgm:spPr/>
      <dgm:t>
        <a:bodyPr>
          <a:noAutofit/>
        </a:bodyPr>
        <a:lstStyle/>
        <a:p>
          <a:pPr rtl="0"/>
          <a:r>
            <a:rPr lang="fr" sz="1800" b="0" i="0" u="none" strike="noStrike">
              <a:solidFill>
                <a:srgbClr val="5E5E5E"/>
              </a:solidFill>
              <a:highlight>
                <a:srgbClr val="000000">
                  <a:alpha val="0"/>
                </a:srgbClr>
              </a:highlight>
              <a:latin typeface="Calibri"/>
              <a:hlinkClick xmlns:r="http://schemas.openxmlformats.org/officeDocument/2006/relationships" r:id="rId3">
                <a:extLst>
                  <a:ext uri="{A12FA001-AC4F-418D-AE19-62706E023703}">
                    <ahyp:hlinkClr xmlns:ahyp="http://schemas.microsoft.com/office/drawing/2018/hyperlinkcolor" val="tx"/>
                  </a:ext>
                </a:extLst>
              </a:hlinkClick>
            </a:rPr>
            <a:t>Outil de profilage des compétences de l'UE pour les ressortissants de pays tiers</a:t>
          </a:r>
          <a:endParaRPr lang="en-US">
            <a:solidFill>
              <a:srgbClr val="5E5E5E"/>
            </a:solidFill>
          </a:endParaRPr>
        </a:p>
      </dgm:t>
    </dgm:pt>
    <dgm:pt modelId="{30028A4B-9DE3-4469-9468-071D45A37F7A}" type="sibTrans" cxnId="{0D190700-6767-43CE-8E01-FB03159DF67C}">
      <dgm:prSet/>
      <dgm:spPr/>
      <dgm:t>
        <a:bodyPr/>
        <a:lstStyle/>
        <a:p>
          <a:endParaRPr lang="en-US">
            <a:solidFill>
              <a:srgbClr val="5E5E5E"/>
            </a:solidFill>
          </a:endParaRPr>
        </a:p>
      </dgm:t>
    </dgm:pt>
    <dgm:pt modelId="{77FC2B7C-DB36-4005-A9DF-2F3897537DCB}" type="sibTrans" cxnId="{227C3FDA-D063-4B2E-9917-5AC611CBEA20}">
      <dgm:prSet/>
      <dgm:spPr/>
      <dgm:t>
        <a:bodyPr/>
        <a:lstStyle/>
        <a:p>
          <a:endParaRPr lang="en-US">
            <a:solidFill>
              <a:srgbClr val="5E5E5E"/>
            </a:solidFill>
          </a:endParaRPr>
        </a:p>
      </dgm:t>
    </dgm:pt>
    <dgm:pt modelId="{AEC2177A-478B-40E8-8FC1-5C17B8238825}" type="parTrans" cxnId="{2A324E2B-BA8F-4056-A48A-48B4289B8540}">
      <dgm:prSet/>
      <dgm:spPr/>
      <dgm:t>
        <a:bodyPr/>
        <a:lstStyle/>
        <a:p>
          <a:endParaRPr lang="en-US">
            <a:solidFill>
              <a:srgbClr val="5E5E5E"/>
            </a:solidFill>
          </a:endParaRPr>
        </a:p>
      </dgm:t>
    </dgm:pt>
    <dgm:pt modelId="{F4B6DE89-7335-4A30-B559-FD7CD622AE7B}">
      <dgm:prSet phldrT="[Text]" custT="1"/>
      <dgm:spPr/>
      <dgm:t>
        <a:bodyPr>
          <a:noAutofit/>
        </a:bodyPr>
        <a:lstStyle/>
        <a:p>
          <a:pPr rtl="0"/>
          <a:r>
            <a:rPr lang="fr" sz="1700" b="1" i="0" u="none" strike="noStrike">
              <a:solidFill>
                <a:srgbClr val="5E5E5E"/>
              </a:solidFill>
              <a:highlight>
                <a:srgbClr val="000000">
                  <a:alpha val="0"/>
                </a:srgbClr>
              </a:highlight>
              <a:latin typeface="Calibri"/>
            </a:rPr>
            <a:t>Références</a:t>
          </a:r>
          <a:endParaRPr lang="en-US">
            <a:solidFill>
              <a:srgbClr val="5E5E5E"/>
            </a:solidFill>
          </a:endParaRPr>
        </a:p>
      </dgm:t>
    </dgm:pt>
    <dgm:pt modelId="{27D89B2D-66A5-41C6-BB21-B5B4376C946A}" type="parTrans" cxnId="{4095EE01-D449-42CF-BF36-85B9DFE59E55}">
      <dgm:prSet/>
      <dgm:spPr/>
      <dgm:t>
        <a:bodyPr/>
        <a:lstStyle/>
        <a:p>
          <a:endParaRPr lang="en-US">
            <a:solidFill>
              <a:srgbClr val="5E5E5E"/>
            </a:solidFill>
          </a:endParaRPr>
        </a:p>
      </dgm:t>
    </dgm:pt>
    <dgm:pt modelId="{28DEDCFC-0474-4A6C-85F7-735DC0F3EF9F}">
      <dgm:prSet phldrT="[Text]" custT="1"/>
      <dgm:spPr/>
      <dgm:t>
        <a:bodyPr>
          <a:noAutofit/>
        </a:bodyPr>
        <a:lstStyle/>
        <a:p>
          <a:pPr rtl="0"/>
          <a:r>
            <a:rPr lang="fr" sz="1800" b="0" i="0" u="none" strike="noStrike" dirty="0">
              <a:solidFill>
                <a:srgbClr val="5E5E5E"/>
              </a:solidFill>
              <a:highlight>
                <a:srgbClr val="000000">
                  <a:alpha val="0"/>
                </a:srgbClr>
              </a:highlight>
              <a:latin typeface="Calibri"/>
              <a:hlinkClick xmlns:r="http://schemas.openxmlformats.org/officeDocument/2006/relationships" r:id="rId4">
                <a:extLst>
                  <a:ext uri="{A12FA001-AC4F-418D-AE19-62706E023703}">
                    <ahyp:hlinkClr xmlns:ahyp="http://schemas.microsoft.com/office/drawing/2018/hyperlinkcolor" val="tx"/>
                  </a:ext>
                </a:extLst>
              </a:hlinkClick>
            </a:rPr>
            <a:t>Note d'orientation sur l'utilisation des fonds structurels et d'investissement européens pour lutter contre la ségrégation scolaire et spatiale (2015).</a:t>
          </a:r>
          <a:endParaRPr lang="en-US" dirty="0">
            <a:solidFill>
              <a:srgbClr val="5E5E5E"/>
            </a:solidFill>
          </a:endParaRPr>
        </a:p>
      </dgm:t>
    </dgm:pt>
    <dgm:pt modelId="{E0E08F5A-0F2A-42FE-B6DB-C148AA294BBA}" type="sibTrans" cxnId="{4095EE01-D449-42CF-BF36-85B9DFE59E55}">
      <dgm:prSet/>
      <dgm:spPr/>
      <dgm:t>
        <a:bodyPr/>
        <a:lstStyle/>
        <a:p>
          <a:endParaRPr lang="en-US">
            <a:solidFill>
              <a:srgbClr val="5E5E5E"/>
            </a:solidFill>
          </a:endParaRPr>
        </a:p>
      </dgm:t>
    </dgm:pt>
    <dgm:pt modelId="{60880D8D-6424-4C22-B38A-5264995E24CB}" type="parTrans" cxnId="{25B61E69-208D-4E45-8A98-642203290719}">
      <dgm:prSet/>
      <dgm:spPr/>
      <dgm:t>
        <a:bodyPr/>
        <a:lstStyle/>
        <a:p>
          <a:endParaRPr lang="en-US">
            <a:solidFill>
              <a:srgbClr val="5E5E5E"/>
            </a:solidFill>
          </a:endParaRPr>
        </a:p>
      </dgm:t>
    </dgm:pt>
    <dgm:pt modelId="{7AF16EEB-D8AC-4B24-B5A1-2E562330B12A}">
      <dgm:prSet custT="1"/>
      <dgm:spPr/>
      <dgm:t>
        <a:bodyPr>
          <a:noAutofit/>
        </a:bodyPr>
        <a:lstStyle/>
        <a:p>
          <a:pPr rtl="0"/>
          <a:r>
            <a:rPr lang="fr" sz="1800" b="0" i="0" u="none" strike="noStrike">
              <a:solidFill>
                <a:srgbClr val="5E5E5E"/>
              </a:solidFill>
              <a:highlight>
                <a:srgbClr val="000000">
                  <a:alpha val="0"/>
                </a:srgbClr>
              </a:highlight>
              <a:latin typeface="Calibri"/>
              <a:hlinkClick xmlns:r="http://schemas.openxmlformats.org/officeDocument/2006/relationships" r:id="rId5">
                <a:extLst>
                  <a:ext uri="{A12FA001-AC4F-418D-AE19-62706E023703}">
                    <ahyp:hlinkClr xmlns:ahyp="http://schemas.microsoft.com/office/drawing/2018/hyperlinkcolor" val="tx"/>
                  </a:ext>
                </a:extLst>
              </a:hlinkClick>
            </a:rPr>
            <a:t>Guide du débutant pour les financements européens</a:t>
          </a:r>
          <a:endParaRPr lang="en-US">
            <a:solidFill>
              <a:srgbClr val="5E5E5E"/>
            </a:solidFill>
          </a:endParaRPr>
        </a:p>
      </dgm:t>
    </dgm:pt>
    <dgm:pt modelId="{043EBAE9-CB3E-4C57-A847-17C9548AA268}" type="sibTrans" cxnId="{25B61E69-208D-4E45-8A98-642203290719}">
      <dgm:prSet/>
      <dgm:spPr/>
      <dgm:t>
        <a:bodyPr/>
        <a:lstStyle/>
        <a:p>
          <a:endParaRPr lang="en-US">
            <a:solidFill>
              <a:srgbClr val="5E5E5E"/>
            </a:solidFill>
          </a:endParaRPr>
        </a:p>
      </dgm:t>
    </dgm:pt>
    <dgm:pt modelId="{F6AC00C5-088C-4762-B7F2-ECBAEE57397F}" type="parTrans" cxnId="{23B20E71-0C68-4E7A-9AA7-D47B53EE8A5F}">
      <dgm:prSet/>
      <dgm:spPr/>
      <dgm:t>
        <a:bodyPr/>
        <a:lstStyle/>
        <a:p>
          <a:endParaRPr lang="en-US">
            <a:solidFill>
              <a:srgbClr val="5E5E5E"/>
            </a:solidFill>
          </a:endParaRPr>
        </a:p>
      </dgm:t>
    </dgm:pt>
    <dgm:pt modelId="{786A8AFA-E426-467A-AEA3-FC51D1662F87}">
      <dgm:prSet custT="1"/>
      <dgm:spPr/>
      <dgm:t>
        <a:bodyPr>
          <a:noAutofit/>
        </a:bodyPr>
        <a:lstStyle/>
        <a:p>
          <a:pPr rtl="0"/>
          <a:r>
            <a:rPr lang="fr" sz="1800" b="0" i="0" u="none" strike="noStrike">
              <a:solidFill>
                <a:srgbClr val="5E5E5E"/>
              </a:solidFill>
              <a:highlight>
                <a:srgbClr val="000000">
                  <a:alpha val="0"/>
                </a:srgbClr>
              </a:highlight>
              <a:latin typeface="Calibri"/>
              <a:hlinkClick xmlns:r="http://schemas.openxmlformats.org/officeDocument/2006/relationships" r:id="rId6">
                <a:extLst>
                  <a:ext uri="{A12FA001-AC4F-418D-AE19-62706E023703}">
                    <ahyp:hlinkClr xmlns:ahyp="http://schemas.microsoft.com/office/drawing/2018/hyperlinkcolor" val="tx"/>
                  </a:ext>
                </a:extLst>
              </a:hlinkClick>
            </a:rPr>
            <a:t>Accès aux fonds de la politique régionale</a:t>
          </a:r>
          <a:endParaRPr lang="en-US">
            <a:solidFill>
              <a:srgbClr val="5E5E5E"/>
            </a:solidFill>
          </a:endParaRPr>
        </a:p>
      </dgm:t>
    </dgm:pt>
    <dgm:pt modelId="{EC626840-D5B9-433E-8F9D-838B91214B26}" type="sibTrans" cxnId="{23B20E71-0C68-4E7A-9AA7-D47B53EE8A5F}">
      <dgm:prSet/>
      <dgm:spPr/>
      <dgm:t>
        <a:bodyPr/>
        <a:lstStyle/>
        <a:p>
          <a:endParaRPr lang="en-US">
            <a:solidFill>
              <a:srgbClr val="5E5E5E"/>
            </a:solidFill>
          </a:endParaRPr>
        </a:p>
      </dgm:t>
    </dgm:pt>
    <dgm:pt modelId="{9142D7C8-16C4-4BA9-9848-9A8CE5C431A8}" type="sibTrans" cxnId="{2A324E2B-BA8F-4056-A48A-48B4289B8540}">
      <dgm:prSet/>
      <dgm:spPr/>
      <dgm:t>
        <a:bodyPr/>
        <a:lstStyle/>
        <a:p>
          <a:endParaRPr lang="en-US">
            <a:solidFill>
              <a:srgbClr val="5E5E5E"/>
            </a:solidFill>
          </a:endParaRPr>
        </a:p>
      </dgm:t>
    </dgm:pt>
    <dgm:pt modelId="{6AA0C527-6020-4832-BB76-CF1ECB9502EE}" type="pres">
      <dgm:prSet presAssocID="{8CB6C817-54DF-47CC-AED0-F0F00FB1E26D}" presName="vert0" presStyleCnt="0">
        <dgm:presLayoutVars>
          <dgm:dir/>
          <dgm:animOne val="branch"/>
          <dgm:animLvl val="lvl"/>
        </dgm:presLayoutVars>
      </dgm:prSet>
      <dgm:spPr/>
    </dgm:pt>
    <dgm:pt modelId="{89FE5A4B-AED9-4867-B6DE-DB41E7E96EDF}" type="pres">
      <dgm:prSet presAssocID="{4F15BB5C-DDE2-4B8D-8A7D-38259E81779E}" presName="thickLine" presStyleLbl="alignNode1" presStyleIdx="0" presStyleCnt="2"/>
      <dgm:spPr/>
    </dgm:pt>
    <dgm:pt modelId="{1D3BA799-6508-43D3-BAB7-A6AB714D934E}" type="pres">
      <dgm:prSet presAssocID="{4F15BB5C-DDE2-4B8D-8A7D-38259E81779E}" presName="horz1" presStyleCnt="0"/>
      <dgm:spPr/>
    </dgm:pt>
    <dgm:pt modelId="{C0CB4BDD-7C46-439F-8A2D-7664C234D5BA}" type="pres">
      <dgm:prSet presAssocID="{4F15BB5C-DDE2-4B8D-8A7D-38259E81779E}" presName="tx1" presStyleLbl="revTx" presStyleIdx="0" presStyleCnt="8"/>
      <dgm:spPr/>
    </dgm:pt>
    <dgm:pt modelId="{2F1F6FCD-77D8-423E-A804-C1917D0E741E}" type="pres">
      <dgm:prSet presAssocID="{4F15BB5C-DDE2-4B8D-8A7D-38259E81779E}" presName="vert1" presStyleCnt="0"/>
      <dgm:spPr/>
    </dgm:pt>
    <dgm:pt modelId="{5C1C0543-4A29-4C8E-9992-19321679AF77}" type="pres">
      <dgm:prSet presAssocID="{F008DBF2-C9E9-48B2-A17C-B392B98CB476}" presName="vertSpace2a" presStyleCnt="0"/>
      <dgm:spPr/>
    </dgm:pt>
    <dgm:pt modelId="{2B3E543E-82D3-41AA-AD77-14499F055B63}" type="pres">
      <dgm:prSet presAssocID="{F008DBF2-C9E9-48B2-A17C-B392B98CB476}" presName="horz2" presStyleCnt="0"/>
      <dgm:spPr/>
    </dgm:pt>
    <dgm:pt modelId="{8B190360-1727-4397-8891-E995573A6C5A}" type="pres">
      <dgm:prSet presAssocID="{F008DBF2-C9E9-48B2-A17C-B392B98CB476}" presName="horzSpace2" presStyleCnt="0"/>
      <dgm:spPr/>
    </dgm:pt>
    <dgm:pt modelId="{558190DD-3FA0-4537-B02A-C745A59507C0}" type="pres">
      <dgm:prSet presAssocID="{F008DBF2-C9E9-48B2-A17C-B392B98CB476}" presName="tx2" presStyleLbl="revTx" presStyleIdx="1" presStyleCnt="8"/>
      <dgm:spPr/>
    </dgm:pt>
    <dgm:pt modelId="{2AA99057-7620-47A8-9F2D-FF1DC39CEDBE}" type="pres">
      <dgm:prSet presAssocID="{F008DBF2-C9E9-48B2-A17C-B392B98CB476}" presName="vert2" presStyleCnt="0"/>
      <dgm:spPr/>
    </dgm:pt>
    <dgm:pt modelId="{DD6DE249-B7CB-455B-9E63-6E8008933A11}" type="pres">
      <dgm:prSet presAssocID="{F008DBF2-C9E9-48B2-A17C-B392B98CB476}" presName="thinLine2b" presStyleLbl="callout" presStyleIdx="0" presStyleCnt="6"/>
      <dgm:spPr/>
    </dgm:pt>
    <dgm:pt modelId="{83A482E4-D00E-4178-ACE1-D8B40874A20E}" type="pres">
      <dgm:prSet presAssocID="{F008DBF2-C9E9-48B2-A17C-B392B98CB476}" presName="vertSpace2b" presStyleCnt="0"/>
      <dgm:spPr/>
    </dgm:pt>
    <dgm:pt modelId="{83BE83CF-4D83-47E5-A3CB-8299379B5308}" type="pres">
      <dgm:prSet presAssocID="{8271E9A1-7BF9-4953-9897-9B371A0D49B5}" presName="horz2" presStyleCnt="0"/>
      <dgm:spPr/>
    </dgm:pt>
    <dgm:pt modelId="{8AE25F32-4883-4E9F-A2C9-BC4D086BDEAC}" type="pres">
      <dgm:prSet presAssocID="{8271E9A1-7BF9-4953-9897-9B371A0D49B5}" presName="horzSpace2" presStyleCnt="0"/>
      <dgm:spPr/>
    </dgm:pt>
    <dgm:pt modelId="{34C937B5-ED32-4056-8C9D-B4E4A125A5CD}" type="pres">
      <dgm:prSet presAssocID="{8271E9A1-7BF9-4953-9897-9B371A0D49B5}" presName="tx2" presStyleLbl="revTx" presStyleIdx="2" presStyleCnt="8"/>
      <dgm:spPr/>
    </dgm:pt>
    <dgm:pt modelId="{BE6FB195-5320-42C2-957B-A3F90789347C}" type="pres">
      <dgm:prSet presAssocID="{8271E9A1-7BF9-4953-9897-9B371A0D49B5}" presName="vert2" presStyleCnt="0"/>
      <dgm:spPr/>
    </dgm:pt>
    <dgm:pt modelId="{D37E4593-5FCF-44FD-9ECE-5506BAD337C1}" type="pres">
      <dgm:prSet presAssocID="{8271E9A1-7BF9-4953-9897-9B371A0D49B5}" presName="thinLine2b" presStyleLbl="callout" presStyleIdx="1" presStyleCnt="6"/>
      <dgm:spPr/>
    </dgm:pt>
    <dgm:pt modelId="{7705881C-2BCA-4D1B-A975-AA2A97BC55FC}" type="pres">
      <dgm:prSet presAssocID="{8271E9A1-7BF9-4953-9897-9B371A0D49B5}" presName="vertSpace2b" presStyleCnt="0"/>
      <dgm:spPr/>
    </dgm:pt>
    <dgm:pt modelId="{60AA1C23-E7D2-4FC0-9425-DF5FFBE96F5A}" type="pres">
      <dgm:prSet presAssocID="{A3797A65-2276-439C-BFE4-1ED92CFD275B}" presName="horz2" presStyleCnt="0"/>
      <dgm:spPr/>
    </dgm:pt>
    <dgm:pt modelId="{FF95604D-0716-48BD-B269-64B241767AA9}" type="pres">
      <dgm:prSet presAssocID="{A3797A65-2276-439C-BFE4-1ED92CFD275B}" presName="horzSpace2" presStyleCnt="0"/>
      <dgm:spPr/>
    </dgm:pt>
    <dgm:pt modelId="{ABD3026A-81F8-4F23-890B-6D8E82DA54F5}" type="pres">
      <dgm:prSet presAssocID="{A3797A65-2276-439C-BFE4-1ED92CFD275B}" presName="tx2" presStyleLbl="revTx" presStyleIdx="3" presStyleCnt="8"/>
      <dgm:spPr/>
    </dgm:pt>
    <dgm:pt modelId="{A701AA06-4A6C-4877-A98B-EB7C7277FD4B}" type="pres">
      <dgm:prSet presAssocID="{A3797A65-2276-439C-BFE4-1ED92CFD275B}" presName="vert2" presStyleCnt="0"/>
      <dgm:spPr/>
    </dgm:pt>
    <dgm:pt modelId="{A4A0D7F1-ACDA-41CD-84AA-FBDA0C2A43A1}" type="pres">
      <dgm:prSet presAssocID="{A3797A65-2276-439C-BFE4-1ED92CFD275B}" presName="thinLine2b" presStyleLbl="callout" presStyleIdx="2" presStyleCnt="6"/>
      <dgm:spPr/>
    </dgm:pt>
    <dgm:pt modelId="{0FD387E6-7E8B-4A57-B4BD-69FFF9C35C21}" type="pres">
      <dgm:prSet presAssocID="{A3797A65-2276-439C-BFE4-1ED92CFD275B}" presName="vertSpace2b" presStyleCnt="0"/>
      <dgm:spPr/>
    </dgm:pt>
    <dgm:pt modelId="{DA837257-6B31-4883-B176-DF39F55E5988}" type="pres">
      <dgm:prSet presAssocID="{F4B6DE89-7335-4A30-B559-FD7CD622AE7B}" presName="thickLine" presStyleLbl="alignNode1" presStyleIdx="1" presStyleCnt="2"/>
      <dgm:spPr/>
    </dgm:pt>
    <dgm:pt modelId="{8A5AB927-63C7-4D4B-8BE6-FFECD199C392}" type="pres">
      <dgm:prSet presAssocID="{F4B6DE89-7335-4A30-B559-FD7CD622AE7B}" presName="horz1" presStyleCnt="0"/>
      <dgm:spPr/>
    </dgm:pt>
    <dgm:pt modelId="{5E41B5CB-5E53-45FE-8E57-DC3F9E318284}" type="pres">
      <dgm:prSet presAssocID="{F4B6DE89-7335-4A30-B559-FD7CD622AE7B}" presName="tx1" presStyleLbl="revTx" presStyleIdx="4" presStyleCnt="8"/>
      <dgm:spPr/>
    </dgm:pt>
    <dgm:pt modelId="{EBAA555A-47EC-4BB0-AC11-E32592B671F7}" type="pres">
      <dgm:prSet presAssocID="{F4B6DE89-7335-4A30-B559-FD7CD622AE7B}" presName="vert1" presStyleCnt="0"/>
      <dgm:spPr/>
    </dgm:pt>
    <dgm:pt modelId="{7C5A4240-9495-4567-BD13-EF885B77FB72}" type="pres">
      <dgm:prSet presAssocID="{28DEDCFC-0474-4A6C-85F7-735DC0F3EF9F}" presName="vertSpace2a" presStyleCnt="0"/>
      <dgm:spPr/>
    </dgm:pt>
    <dgm:pt modelId="{55456A48-5184-4A16-B091-2C7E65429BDC}" type="pres">
      <dgm:prSet presAssocID="{28DEDCFC-0474-4A6C-85F7-735DC0F3EF9F}" presName="horz2" presStyleCnt="0"/>
      <dgm:spPr/>
    </dgm:pt>
    <dgm:pt modelId="{AE4B32B8-E9F2-44C5-8F0B-3DC34EF8CE2C}" type="pres">
      <dgm:prSet presAssocID="{28DEDCFC-0474-4A6C-85F7-735DC0F3EF9F}" presName="horzSpace2" presStyleCnt="0"/>
      <dgm:spPr/>
    </dgm:pt>
    <dgm:pt modelId="{E1A257EF-3AE9-48EC-B7DC-714ABAD48279}" type="pres">
      <dgm:prSet presAssocID="{28DEDCFC-0474-4A6C-85F7-735DC0F3EF9F}" presName="tx2" presStyleLbl="revTx" presStyleIdx="5" presStyleCnt="8" custScaleY="140916" custLinFactNeighborY="2390"/>
      <dgm:spPr/>
    </dgm:pt>
    <dgm:pt modelId="{56D0BFD7-9442-44DF-A846-740C9693AE7C}" type="pres">
      <dgm:prSet presAssocID="{28DEDCFC-0474-4A6C-85F7-735DC0F3EF9F}" presName="vert2" presStyleCnt="0"/>
      <dgm:spPr/>
    </dgm:pt>
    <dgm:pt modelId="{B15D99E5-8DF1-43A5-864E-74F365488AC8}" type="pres">
      <dgm:prSet presAssocID="{28DEDCFC-0474-4A6C-85F7-735DC0F3EF9F}" presName="thinLine2b" presStyleLbl="callout" presStyleIdx="3" presStyleCnt="6" custLinFactY="95045" custLinFactNeighborY="100000"/>
      <dgm:spPr/>
    </dgm:pt>
    <dgm:pt modelId="{96943F16-0A49-4728-84FB-29F794502758}" type="pres">
      <dgm:prSet presAssocID="{28DEDCFC-0474-4A6C-85F7-735DC0F3EF9F}" presName="vertSpace2b" presStyleCnt="0"/>
      <dgm:spPr/>
    </dgm:pt>
    <dgm:pt modelId="{23D3E4A9-FCA8-45E7-AAF8-9767C105A0DC}" type="pres">
      <dgm:prSet presAssocID="{7AF16EEB-D8AC-4B24-B5A1-2E562330B12A}" presName="horz2" presStyleCnt="0"/>
      <dgm:spPr/>
    </dgm:pt>
    <dgm:pt modelId="{031E5050-88AE-44DB-B0E9-D55FD93DBF12}" type="pres">
      <dgm:prSet presAssocID="{7AF16EEB-D8AC-4B24-B5A1-2E562330B12A}" presName="horzSpace2" presStyleCnt="0"/>
      <dgm:spPr/>
    </dgm:pt>
    <dgm:pt modelId="{8227FE7F-C389-4BA4-9ECB-E606BDF66AD4}" type="pres">
      <dgm:prSet presAssocID="{7AF16EEB-D8AC-4B24-B5A1-2E562330B12A}" presName="tx2" presStyleLbl="revTx" presStyleIdx="6" presStyleCnt="8"/>
      <dgm:spPr/>
    </dgm:pt>
    <dgm:pt modelId="{B1F365F4-077D-4B2E-B28C-F87658B47A4C}" type="pres">
      <dgm:prSet presAssocID="{7AF16EEB-D8AC-4B24-B5A1-2E562330B12A}" presName="vert2" presStyleCnt="0"/>
      <dgm:spPr/>
    </dgm:pt>
    <dgm:pt modelId="{C41D7110-D987-4CA1-ACD0-44BBD5049046}" type="pres">
      <dgm:prSet presAssocID="{7AF16EEB-D8AC-4B24-B5A1-2E562330B12A}" presName="thinLine2b" presStyleLbl="callout" presStyleIdx="4" presStyleCnt="6"/>
      <dgm:spPr/>
    </dgm:pt>
    <dgm:pt modelId="{3709BD31-B415-4718-8C89-75758D046E72}" type="pres">
      <dgm:prSet presAssocID="{7AF16EEB-D8AC-4B24-B5A1-2E562330B12A}" presName="vertSpace2b" presStyleCnt="0"/>
      <dgm:spPr/>
    </dgm:pt>
    <dgm:pt modelId="{DD1AE4AD-4691-4F80-9D6E-6CACF1389EF7}" type="pres">
      <dgm:prSet presAssocID="{786A8AFA-E426-467A-AEA3-FC51D1662F87}" presName="horz2" presStyleCnt="0"/>
      <dgm:spPr/>
    </dgm:pt>
    <dgm:pt modelId="{6EB2F2F6-3DED-4445-A454-364E75463804}" type="pres">
      <dgm:prSet presAssocID="{786A8AFA-E426-467A-AEA3-FC51D1662F87}" presName="horzSpace2" presStyleCnt="0"/>
      <dgm:spPr/>
    </dgm:pt>
    <dgm:pt modelId="{1131B847-0A05-4D6B-81AA-E18E52B8695F}" type="pres">
      <dgm:prSet presAssocID="{786A8AFA-E426-467A-AEA3-FC51D1662F87}" presName="tx2" presStyleLbl="revTx" presStyleIdx="7" presStyleCnt="8"/>
      <dgm:spPr/>
    </dgm:pt>
    <dgm:pt modelId="{C502CCB6-0D25-4DEF-A4E8-FA0D3B56CFB6}" type="pres">
      <dgm:prSet presAssocID="{786A8AFA-E426-467A-AEA3-FC51D1662F87}" presName="vert2" presStyleCnt="0"/>
      <dgm:spPr/>
    </dgm:pt>
    <dgm:pt modelId="{FF3A4777-51CD-4FCC-9318-9DD48224F400}" type="pres">
      <dgm:prSet presAssocID="{786A8AFA-E426-467A-AEA3-FC51D1662F87}" presName="thinLine2b" presStyleLbl="callout" presStyleIdx="5" presStyleCnt="6"/>
      <dgm:spPr/>
    </dgm:pt>
    <dgm:pt modelId="{5CAFF7B8-AF06-44B5-83B5-4D7D4FFE4397}" type="pres">
      <dgm:prSet presAssocID="{786A8AFA-E426-467A-AEA3-FC51D1662F87}" presName="vertSpace2b" presStyleCnt="0"/>
      <dgm:spPr/>
    </dgm:pt>
  </dgm:ptLst>
  <dgm:cxnLst>
    <dgm:cxn modelId="{0D190700-6767-43CE-8E01-FB03159DF67C}" srcId="{4F15BB5C-DDE2-4B8D-8A7D-38259E81779E}" destId="{A3797A65-2276-439C-BFE4-1ED92CFD275B}" srcOrd="2" destOrd="0" parTransId="{49D1D0E8-0BCA-4655-BFA6-1C9FF9CD2622}" sibTransId="{30028A4B-9DE3-4469-9468-071D45A37F7A}"/>
    <dgm:cxn modelId="{4095EE01-D449-42CF-BF36-85B9DFE59E55}" srcId="{F4B6DE89-7335-4A30-B559-FD7CD622AE7B}" destId="{28DEDCFC-0474-4A6C-85F7-735DC0F3EF9F}" srcOrd="0" destOrd="0" parTransId="{27D89B2D-66A5-41C6-BB21-B5B4376C946A}" sibTransId="{E0E08F5A-0F2A-42FE-B6DB-C148AA294BBA}"/>
    <dgm:cxn modelId="{B781C30B-319F-4884-A930-EFF6B7C900F6}" type="presOf" srcId="{A3797A65-2276-439C-BFE4-1ED92CFD275B}" destId="{ABD3026A-81F8-4F23-890B-6D8E82DA54F5}" srcOrd="0" destOrd="0" presId="urn:microsoft.com/office/officeart/2008/layout/LinedList"/>
    <dgm:cxn modelId="{2A324E2B-BA8F-4056-A48A-48B4289B8540}" srcId="{8CB6C817-54DF-47CC-AED0-F0F00FB1E26D}" destId="{F4B6DE89-7335-4A30-B559-FD7CD622AE7B}" srcOrd="1" destOrd="0" parTransId="{AEC2177A-478B-40E8-8FC1-5C17B8238825}" sibTransId="{9142D7C8-16C4-4BA9-9848-9A8CE5C431A8}"/>
    <dgm:cxn modelId="{53585E4A-B107-45B2-8ABE-18C1AFD3E92D}" srcId="{4F15BB5C-DDE2-4B8D-8A7D-38259E81779E}" destId="{8271E9A1-7BF9-4953-9897-9B371A0D49B5}" srcOrd="1" destOrd="0" parTransId="{B7807EFB-7031-4277-8F09-E5232A8A8AAF}" sibTransId="{42F078DF-8878-42ED-90B5-F90751F62255}"/>
    <dgm:cxn modelId="{3BF10961-0299-40FD-9E0A-F5FD21769614}" type="presOf" srcId="{7AF16EEB-D8AC-4B24-B5A1-2E562330B12A}" destId="{8227FE7F-C389-4BA4-9ECB-E606BDF66AD4}" srcOrd="0" destOrd="0" presId="urn:microsoft.com/office/officeart/2008/layout/LinedList"/>
    <dgm:cxn modelId="{055D9767-8F5B-40F2-8C92-077F854FF176}" type="presOf" srcId="{8271E9A1-7BF9-4953-9897-9B371A0D49B5}" destId="{34C937B5-ED32-4056-8C9D-B4E4A125A5CD}" srcOrd="0" destOrd="0" presId="urn:microsoft.com/office/officeart/2008/layout/LinedList"/>
    <dgm:cxn modelId="{25B61E69-208D-4E45-8A98-642203290719}" srcId="{F4B6DE89-7335-4A30-B559-FD7CD622AE7B}" destId="{7AF16EEB-D8AC-4B24-B5A1-2E562330B12A}" srcOrd="1" destOrd="0" parTransId="{60880D8D-6424-4C22-B38A-5264995E24CB}" sibTransId="{043EBAE9-CB3E-4C57-A847-17C9548AA268}"/>
    <dgm:cxn modelId="{D10F616C-00B9-4889-B608-C1814E32C2D2}" srcId="{4F15BB5C-DDE2-4B8D-8A7D-38259E81779E}" destId="{F008DBF2-C9E9-48B2-A17C-B392B98CB476}" srcOrd="0" destOrd="0" parTransId="{D453DD91-5DA3-4189-8072-10BECEF6C69E}" sibTransId="{742CCA63-2188-4CB5-B381-C7543726F7BD}"/>
    <dgm:cxn modelId="{23B20E71-0C68-4E7A-9AA7-D47B53EE8A5F}" srcId="{F4B6DE89-7335-4A30-B559-FD7CD622AE7B}" destId="{786A8AFA-E426-467A-AEA3-FC51D1662F87}" srcOrd="2" destOrd="0" parTransId="{F6AC00C5-088C-4762-B7F2-ECBAEE57397F}" sibTransId="{EC626840-D5B9-433E-8F9D-838B91214B26}"/>
    <dgm:cxn modelId="{0D12ED79-4552-46E8-8893-55A3075EA292}" type="presOf" srcId="{4F15BB5C-DDE2-4B8D-8A7D-38259E81779E}" destId="{C0CB4BDD-7C46-439F-8A2D-7664C234D5BA}" srcOrd="0" destOrd="0" presId="urn:microsoft.com/office/officeart/2008/layout/LinedList"/>
    <dgm:cxn modelId="{F1C43981-2BEB-4417-8470-235388089D07}" type="presOf" srcId="{F008DBF2-C9E9-48B2-A17C-B392B98CB476}" destId="{558190DD-3FA0-4537-B02A-C745A59507C0}" srcOrd="0" destOrd="0" presId="urn:microsoft.com/office/officeart/2008/layout/LinedList"/>
    <dgm:cxn modelId="{2CDFBA83-43F8-41A5-890D-1773E8E709F5}" type="presOf" srcId="{F4B6DE89-7335-4A30-B559-FD7CD622AE7B}" destId="{5E41B5CB-5E53-45FE-8E57-DC3F9E318284}" srcOrd="0" destOrd="0" presId="urn:microsoft.com/office/officeart/2008/layout/LinedList"/>
    <dgm:cxn modelId="{D3C45FD2-843E-41B2-A9FF-DB76F2BA4979}" type="presOf" srcId="{8CB6C817-54DF-47CC-AED0-F0F00FB1E26D}" destId="{6AA0C527-6020-4832-BB76-CF1ECB9502EE}" srcOrd="0" destOrd="0" presId="urn:microsoft.com/office/officeart/2008/layout/LinedList"/>
    <dgm:cxn modelId="{227C3FDA-D063-4B2E-9917-5AC611CBEA20}" srcId="{8CB6C817-54DF-47CC-AED0-F0F00FB1E26D}" destId="{4F15BB5C-DDE2-4B8D-8A7D-38259E81779E}" srcOrd="0" destOrd="0" parTransId="{05D18CAF-E4E2-45C3-866A-B84DC0544B54}" sibTransId="{77FC2B7C-DB36-4005-A9DF-2F3897537DCB}"/>
    <dgm:cxn modelId="{D8FCC1EE-5171-4AB6-B24B-0053A2D04432}" type="presOf" srcId="{786A8AFA-E426-467A-AEA3-FC51D1662F87}" destId="{1131B847-0A05-4D6B-81AA-E18E52B8695F}" srcOrd="0" destOrd="0" presId="urn:microsoft.com/office/officeart/2008/layout/LinedList"/>
    <dgm:cxn modelId="{53353AFE-4742-4DEF-A2F8-E6646B7FE43A}" type="presOf" srcId="{28DEDCFC-0474-4A6C-85F7-735DC0F3EF9F}" destId="{E1A257EF-3AE9-48EC-B7DC-714ABAD48279}" srcOrd="0" destOrd="0" presId="urn:microsoft.com/office/officeart/2008/layout/LinedList"/>
    <dgm:cxn modelId="{472FF685-903C-4960-A113-3729D754B28B}" type="presParOf" srcId="{6AA0C527-6020-4832-BB76-CF1ECB9502EE}" destId="{89FE5A4B-AED9-4867-B6DE-DB41E7E96EDF}" srcOrd="0" destOrd="0" presId="urn:microsoft.com/office/officeart/2008/layout/LinedList"/>
    <dgm:cxn modelId="{4A2AB450-BB18-474F-8C47-C97291AAE600}" type="presParOf" srcId="{6AA0C527-6020-4832-BB76-CF1ECB9502EE}" destId="{1D3BA799-6508-43D3-BAB7-A6AB714D934E}" srcOrd="1" destOrd="0" presId="urn:microsoft.com/office/officeart/2008/layout/LinedList"/>
    <dgm:cxn modelId="{505E22F6-A926-4259-9845-E250F9068743}" type="presParOf" srcId="{1D3BA799-6508-43D3-BAB7-A6AB714D934E}" destId="{C0CB4BDD-7C46-439F-8A2D-7664C234D5BA}" srcOrd="0" destOrd="0" presId="urn:microsoft.com/office/officeart/2008/layout/LinedList"/>
    <dgm:cxn modelId="{61017778-403E-45A3-9A2D-CF23CB2888DA}" type="presParOf" srcId="{1D3BA799-6508-43D3-BAB7-A6AB714D934E}" destId="{2F1F6FCD-77D8-423E-A804-C1917D0E741E}" srcOrd="1" destOrd="0" presId="urn:microsoft.com/office/officeart/2008/layout/LinedList"/>
    <dgm:cxn modelId="{EE6CF0C8-AD4A-4734-9704-93CFC7E5E5CE}" type="presParOf" srcId="{2F1F6FCD-77D8-423E-A804-C1917D0E741E}" destId="{5C1C0543-4A29-4C8E-9992-19321679AF77}" srcOrd="0" destOrd="0" presId="urn:microsoft.com/office/officeart/2008/layout/LinedList"/>
    <dgm:cxn modelId="{72F063A9-8985-47B1-B5C7-E533E887D978}" type="presParOf" srcId="{2F1F6FCD-77D8-423E-A804-C1917D0E741E}" destId="{2B3E543E-82D3-41AA-AD77-14499F055B63}" srcOrd="1" destOrd="0" presId="urn:microsoft.com/office/officeart/2008/layout/LinedList"/>
    <dgm:cxn modelId="{CC6346FF-030F-43AE-BF09-28DE3D3549CE}" type="presParOf" srcId="{2B3E543E-82D3-41AA-AD77-14499F055B63}" destId="{8B190360-1727-4397-8891-E995573A6C5A}" srcOrd="0" destOrd="0" presId="urn:microsoft.com/office/officeart/2008/layout/LinedList"/>
    <dgm:cxn modelId="{861A08EA-3809-4357-90BB-B1FF63D57E12}" type="presParOf" srcId="{2B3E543E-82D3-41AA-AD77-14499F055B63}" destId="{558190DD-3FA0-4537-B02A-C745A59507C0}" srcOrd="1" destOrd="0" presId="urn:microsoft.com/office/officeart/2008/layout/LinedList"/>
    <dgm:cxn modelId="{6194419E-16DF-47E7-BEE9-24A5A845F1B1}" type="presParOf" srcId="{2B3E543E-82D3-41AA-AD77-14499F055B63}" destId="{2AA99057-7620-47A8-9F2D-FF1DC39CEDBE}" srcOrd="2" destOrd="0" presId="urn:microsoft.com/office/officeart/2008/layout/LinedList"/>
    <dgm:cxn modelId="{81F3CB9D-C025-41EB-8378-4C064487EC87}" type="presParOf" srcId="{2F1F6FCD-77D8-423E-A804-C1917D0E741E}" destId="{DD6DE249-B7CB-455B-9E63-6E8008933A11}" srcOrd="2" destOrd="0" presId="urn:microsoft.com/office/officeart/2008/layout/LinedList"/>
    <dgm:cxn modelId="{49D5F1EE-2A49-46B6-9085-9510B7F6C83A}" type="presParOf" srcId="{2F1F6FCD-77D8-423E-A804-C1917D0E741E}" destId="{83A482E4-D00E-4178-ACE1-D8B40874A20E}" srcOrd="3" destOrd="0" presId="urn:microsoft.com/office/officeart/2008/layout/LinedList"/>
    <dgm:cxn modelId="{0F8C8385-B447-45F2-8CA7-91725018658F}" type="presParOf" srcId="{2F1F6FCD-77D8-423E-A804-C1917D0E741E}" destId="{83BE83CF-4D83-47E5-A3CB-8299379B5308}" srcOrd="4" destOrd="0" presId="urn:microsoft.com/office/officeart/2008/layout/LinedList"/>
    <dgm:cxn modelId="{3215893D-DDCB-44DC-BBC5-3BC122BDD7CE}" type="presParOf" srcId="{83BE83CF-4D83-47E5-A3CB-8299379B5308}" destId="{8AE25F32-4883-4E9F-A2C9-BC4D086BDEAC}" srcOrd="0" destOrd="0" presId="urn:microsoft.com/office/officeart/2008/layout/LinedList"/>
    <dgm:cxn modelId="{A1DBD07F-EB45-4E27-8537-A3D91AAC3C3E}" type="presParOf" srcId="{83BE83CF-4D83-47E5-A3CB-8299379B5308}" destId="{34C937B5-ED32-4056-8C9D-B4E4A125A5CD}" srcOrd="1" destOrd="0" presId="urn:microsoft.com/office/officeart/2008/layout/LinedList"/>
    <dgm:cxn modelId="{6FC8CE81-A715-4C73-8929-AB0EC284A9DC}" type="presParOf" srcId="{83BE83CF-4D83-47E5-A3CB-8299379B5308}" destId="{BE6FB195-5320-42C2-957B-A3F90789347C}" srcOrd="2" destOrd="0" presId="urn:microsoft.com/office/officeart/2008/layout/LinedList"/>
    <dgm:cxn modelId="{099882D6-54E5-49C2-AB08-4ED33227DF73}" type="presParOf" srcId="{2F1F6FCD-77D8-423E-A804-C1917D0E741E}" destId="{D37E4593-5FCF-44FD-9ECE-5506BAD337C1}" srcOrd="5" destOrd="0" presId="urn:microsoft.com/office/officeart/2008/layout/LinedList"/>
    <dgm:cxn modelId="{9B1B96F2-A96E-4641-9F0F-CC3DE6DA8133}" type="presParOf" srcId="{2F1F6FCD-77D8-423E-A804-C1917D0E741E}" destId="{7705881C-2BCA-4D1B-A975-AA2A97BC55FC}" srcOrd="6" destOrd="0" presId="urn:microsoft.com/office/officeart/2008/layout/LinedList"/>
    <dgm:cxn modelId="{AC4E4E79-15CF-4D97-A4B0-87112D136466}" type="presParOf" srcId="{2F1F6FCD-77D8-423E-A804-C1917D0E741E}" destId="{60AA1C23-E7D2-4FC0-9425-DF5FFBE96F5A}" srcOrd="7" destOrd="0" presId="urn:microsoft.com/office/officeart/2008/layout/LinedList"/>
    <dgm:cxn modelId="{614A3E00-3891-4A7F-AE6E-8491CFE7F412}" type="presParOf" srcId="{60AA1C23-E7D2-4FC0-9425-DF5FFBE96F5A}" destId="{FF95604D-0716-48BD-B269-64B241767AA9}" srcOrd="0" destOrd="0" presId="urn:microsoft.com/office/officeart/2008/layout/LinedList"/>
    <dgm:cxn modelId="{8A9116E4-244E-4CE1-BA5F-1787EC1FBEA2}" type="presParOf" srcId="{60AA1C23-E7D2-4FC0-9425-DF5FFBE96F5A}" destId="{ABD3026A-81F8-4F23-890B-6D8E82DA54F5}" srcOrd="1" destOrd="0" presId="urn:microsoft.com/office/officeart/2008/layout/LinedList"/>
    <dgm:cxn modelId="{2BDC4E0F-9612-47DF-951E-E819B8B6E062}" type="presParOf" srcId="{60AA1C23-E7D2-4FC0-9425-DF5FFBE96F5A}" destId="{A701AA06-4A6C-4877-A98B-EB7C7277FD4B}" srcOrd="2" destOrd="0" presId="urn:microsoft.com/office/officeart/2008/layout/LinedList"/>
    <dgm:cxn modelId="{4F87C5DF-3D0D-4573-A7DF-F81FFF68CA1A}" type="presParOf" srcId="{2F1F6FCD-77D8-423E-A804-C1917D0E741E}" destId="{A4A0D7F1-ACDA-41CD-84AA-FBDA0C2A43A1}" srcOrd="8" destOrd="0" presId="urn:microsoft.com/office/officeart/2008/layout/LinedList"/>
    <dgm:cxn modelId="{DA396980-98E5-4620-9E35-2CC00401A5E1}" type="presParOf" srcId="{2F1F6FCD-77D8-423E-A804-C1917D0E741E}" destId="{0FD387E6-7E8B-4A57-B4BD-69FFF9C35C21}" srcOrd="9" destOrd="0" presId="urn:microsoft.com/office/officeart/2008/layout/LinedList"/>
    <dgm:cxn modelId="{BE609DAC-A79A-4735-AEB1-377FD07F65A4}" type="presParOf" srcId="{6AA0C527-6020-4832-BB76-CF1ECB9502EE}" destId="{DA837257-6B31-4883-B176-DF39F55E5988}" srcOrd="2" destOrd="0" presId="urn:microsoft.com/office/officeart/2008/layout/LinedList"/>
    <dgm:cxn modelId="{A901B18B-BC73-4F21-8AC6-753A4DE3AC68}" type="presParOf" srcId="{6AA0C527-6020-4832-BB76-CF1ECB9502EE}" destId="{8A5AB927-63C7-4D4B-8BE6-FFECD199C392}" srcOrd="3" destOrd="0" presId="urn:microsoft.com/office/officeart/2008/layout/LinedList"/>
    <dgm:cxn modelId="{8F19FA64-158D-430A-A086-612ABAFB4644}" type="presParOf" srcId="{8A5AB927-63C7-4D4B-8BE6-FFECD199C392}" destId="{5E41B5CB-5E53-45FE-8E57-DC3F9E318284}" srcOrd="0" destOrd="0" presId="urn:microsoft.com/office/officeart/2008/layout/LinedList"/>
    <dgm:cxn modelId="{D207461E-DE01-4365-A13C-6219051E487C}" type="presParOf" srcId="{8A5AB927-63C7-4D4B-8BE6-FFECD199C392}" destId="{EBAA555A-47EC-4BB0-AC11-E32592B671F7}" srcOrd="1" destOrd="0" presId="urn:microsoft.com/office/officeart/2008/layout/LinedList"/>
    <dgm:cxn modelId="{1696B995-6087-4ECC-A97A-AA1AB962B718}" type="presParOf" srcId="{EBAA555A-47EC-4BB0-AC11-E32592B671F7}" destId="{7C5A4240-9495-4567-BD13-EF885B77FB72}" srcOrd="0" destOrd="0" presId="urn:microsoft.com/office/officeart/2008/layout/LinedList"/>
    <dgm:cxn modelId="{BAF4F1AB-A4C4-42AF-AD55-40F8CA804E02}" type="presParOf" srcId="{EBAA555A-47EC-4BB0-AC11-E32592B671F7}" destId="{55456A48-5184-4A16-B091-2C7E65429BDC}" srcOrd="1" destOrd="0" presId="urn:microsoft.com/office/officeart/2008/layout/LinedList"/>
    <dgm:cxn modelId="{96E42D0D-F853-4A41-B326-8AC500F4C5BA}" type="presParOf" srcId="{55456A48-5184-4A16-B091-2C7E65429BDC}" destId="{AE4B32B8-E9F2-44C5-8F0B-3DC34EF8CE2C}" srcOrd="0" destOrd="0" presId="urn:microsoft.com/office/officeart/2008/layout/LinedList"/>
    <dgm:cxn modelId="{20DF28BD-30CE-449A-BEB1-90C3A09C9558}" type="presParOf" srcId="{55456A48-5184-4A16-B091-2C7E65429BDC}" destId="{E1A257EF-3AE9-48EC-B7DC-714ABAD48279}" srcOrd="1" destOrd="0" presId="urn:microsoft.com/office/officeart/2008/layout/LinedList"/>
    <dgm:cxn modelId="{7DE9C842-213A-4F38-9945-552F43DABF26}" type="presParOf" srcId="{55456A48-5184-4A16-B091-2C7E65429BDC}" destId="{56D0BFD7-9442-44DF-A846-740C9693AE7C}" srcOrd="2" destOrd="0" presId="urn:microsoft.com/office/officeart/2008/layout/LinedList"/>
    <dgm:cxn modelId="{B6A37217-7AEB-456F-A27B-3D59181D48C5}" type="presParOf" srcId="{EBAA555A-47EC-4BB0-AC11-E32592B671F7}" destId="{B15D99E5-8DF1-43A5-864E-74F365488AC8}" srcOrd="2" destOrd="0" presId="urn:microsoft.com/office/officeart/2008/layout/LinedList"/>
    <dgm:cxn modelId="{F27530F8-17A4-4F08-A9D1-107D1A1EC7D9}" type="presParOf" srcId="{EBAA555A-47EC-4BB0-AC11-E32592B671F7}" destId="{96943F16-0A49-4728-84FB-29F794502758}" srcOrd="3" destOrd="0" presId="urn:microsoft.com/office/officeart/2008/layout/LinedList"/>
    <dgm:cxn modelId="{94A6E9CD-C1FA-4A22-907E-65A5F0276745}" type="presParOf" srcId="{EBAA555A-47EC-4BB0-AC11-E32592B671F7}" destId="{23D3E4A9-FCA8-45E7-AAF8-9767C105A0DC}" srcOrd="4" destOrd="0" presId="urn:microsoft.com/office/officeart/2008/layout/LinedList"/>
    <dgm:cxn modelId="{8A461A5A-CC6F-498D-9EB9-D27EA33D75E5}" type="presParOf" srcId="{23D3E4A9-FCA8-45E7-AAF8-9767C105A0DC}" destId="{031E5050-88AE-44DB-B0E9-D55FD93DBF12}" srcOrd="0" destOrd="0" presId="urn:microsoft.com/office/officeart/2008/layout/LinedList"/>
    <dgm:cxn modelId="{1890BDF8-97FA-4ACF-AEBA-B612DFB4E30C}" type="presParOf" srcId="{23D3E4A9-FCA8-45E7-AAF8-9767C105A0DC}" destId="{8227FE7F-C389-4BA4-9ECB-E606BDF66AD4}" srcOrd="1" destOrd="0" presId="urn:microsoft.com/office/officeart/2008/layout/LinedList"/>
    <dgm:cxn modelId="{047F9F7D-7625-4F4D-A3E3-5435F0D3C7C5}" type="presParOf" srcId="{23D3E4A9-FCA8-45E7-AAF8-9767C105A0DC}" destId="{B1F365F4-077D-4B2E-B28C-F87658B47A4C}" srcOrd="2" destOrd="0" presId="urn:microsoft.com/office/officeart/2008/layout/LinedList"/>
    <dgm:cxn modelId="{828DB8BB-25D4-4F07-8CD8-A9CCF520E9AB}" type="presParOf" srcId="{EBAA555A-47EC-4BB0-AC11-E32592B671F7}" destId="{C41D7110-D987-4CA1-ACD0-44BBD5049046}" srcOrd="5" destOrd="0" presId="urn:microsoft.com/office/officeart/2008/layout/LinedList"/>
    <dgm:cxn modelId="{BE64B2E2-1418-4CC7-956E-500CCDE67B34}" type="presParOf" srcId="{EBAA555A-47EC-4BB0-AC11-E32592B671F7}" destId="{3709BD31-B415-4718-8C89-75758D046E72}" srcOrd="6" destOrd="0" presId="urn:microsoft.com/office/officeart/2008/layout/LinedList"/>
    <dgm:cxn modelId="{C50884F4-FBC7-42A6-9C9E-A02DA7B2BA5A}" type="presParOf" srcId="{EBAA555A-47EC-4BB0-AC11-E32592B671F7}" destId="{DD1AE4AD-4691-4F80-9D6E-6CACF1389EF7}" srcOrd="7" destOrd="0" presId="urn:microsoft.com/office/officeart/2008/layout/LinedList"/>
    <dgm:cxn modelId="{4C8096A3-A117-4185-B963-DF47E1654387}" type="presParOf" srcId="{DD1AE4AD-4691-4F80-9D6E-6CACF1389EF7}" destId="{6EB2F2F6-3DED-4445-A454-364E75463804}" srcOrd="0" destOrd="0" presId="urn:microsoft.com/office/officeart/2008/layout/LinedList"/>
    <dgm:cxn modelId="{E42593A7-271B-4F07-AA28-DA56B977ED6B}" type="presParOf" srcId="{DD1AE4AD-4691-4F80-9D6E-6CACF1389EF7}" destId="{1131B847-0A05-4D6B-81AA-E18E52B8695F}" srcOrd="1" destOrd="0" presId="urn:microsoft.com/office/officeart/2008/layout/LinedList"/>
    <dgm:cxn modelId="{3B15701A-27BF-491C-888A-7034800B6629}" type="presParOf" srcId="{DD1AE4AD-4691-4F80-9D6E-6CACF1389EF7}" destId="{C502CCB6-0D25-4DEF-A4E8-FA0D3B56CFB6}" srcOrd="2" destOrd="0" presId="urn:microsoft.com/office/officeart/2008/layout/LinedList"/>
    <dgm:cxn modelId="{0702974D-BAFE-4DE4-B249-752E2421D860}" type="presParOf" srcId="{EBAA555A-47EC-4BB0-AC11-E32592B671F7}" destId="{FF3A4777-51CD-4FCC-9318-9DD48224F400}" srcOrd="8" destOrd="0" presId="urn:microsoft.com/office/officeart/2008/layout/LinedList"/>
    <dgm:cxn modelId="{3A736720-36CE-43CC-960B-7B9DD7903A08}" type="presParOf" srcId="{EBAA555A-47EC-4BB0-AC11-E32592B671F7}" destId="{5CAFF7B8-AF06-44B5-83B5-4D7D4FFE4397}" srcOrd="9" destOrd="0" presId="urn:microsoft.com/office/officeart/2008/layout/LinedList"/>
  </dgm:cxnLst>
  <dgm:bg/>
  <dgm:whole/>
  <dgm:extLst>
    <a:ext uri="http://schemas.microsoft.com/office/drawing/2008/diagram">
      <dsp:dataModelExt xmlns:dsp="http://schemas.microsoft.com/office/drawing/2008/diagram" relId="rId14" minVer="http://schemas.openxmlformats.org/drawingml/2006/main"/>
    </a:ext>
  </dgm:extLst>
</dgm:dataModel>
</file>

<file path=ppt/diagrams/data6.xml><?xml version="1.0" encoding="utf-8"?>
<dgm:dataModel xmlns:dgm="http://schemas.openxmlformats.org/drawingml/2006/diagram" xmlns:a="http://schemas.openxmlformats.org/drawingml/2006/main">
  <dgm:ptLst>
    <dgm:pt modelId="{8CB6C817-54DF-47CC-AED0-F0F00FB1E26D}" type="doc">
      <dgm:prSet loTypeId="urn:microsoft.com/office/officeart/2008/layout/LinedList" loCatId="list" qsTypeId="urn:microsoft.com/office/officeart/2005/8/quickstyle/simple1" qsCatId="simple" csTypeId="urn:microsoft.com/office/officeart/2005/8/colors/accent2_1" csCatId="accent2" phldr="1"/>
      <dgm:spPr/>
      <dgm:t>
        <a:bodyPr/>
        <a:lstStyle/>
        <a:p>
          <a:endParaRPr lang="en-US"/>
        </a:p>
      </dgm:t>
    </dgm:pt>
    <dgm:pt modelId="{05D18CAF-E4E2-45C3-866A-B84DC0544B54}" type="parTrans" cxnId="{838E5E2D-E90F-4CCF-B67E-0B3AF3831FC3}">
      <dgm:prSet/>
      <dgm:spPr/>
      <dgm:t>
        <a:bodyPr/>
        <a:lstStyle/>
        <a:p>
          <a:endParaRPr lang="en-US">
            <a:solidFill>
              <a:srgbClr val="5E5E5E"/>
            </a:solidFill>
          </a:endParaRPr>
        </a:p>
      </dgm:t>
    </dgm:pt>
    <dgm:pt modelId="{4F15BB5C-DDE2-4B8D-8A7D-38259E81779E}">
      <dgm:prSet phldrT="[Text]" custT="1"/>
      <dgm:spPr/>
      <dgm:t>
        <a:bodyPr>
          <a:noAutofit/>
        </a:bodyPr>
        <a:lstStyle/>
        <a:p>
          <a:pPr rtl="0"/>
          <a:r>
            <a:rPr lang="fr" sz="2000" b="1" i="0" u="none" strike="noStrike">
              <a:solidFill>
                <a:srgbClr val="5E5E5E"/>
              </a:solidFill>
              <a:highlight>
                <a:srgbClr val="000000">
                  <a:alpha val="0"/>
                </a:srgbClr>
              </a:highlight>
              <a:latin typeface="Calibri"/>
            </a:rPr>
            <a:t>Mise en réseau</a:t>
          </a:r>
          <a:endParaRPr lang="en-US">
            <a:solidFill>
              <a:srgbClr val="5E5E5E"/>
            </a:solidFill>
          </a:endParaRPr>
        </a:p>
      </dgm:t>
    </dgm:pt>
    <dgm:pt modelId="{9D277661-B16B-4E7D-8B07-6F37FE08E316}" type="parTrans" cxnId="{48B92FAE-EA00-40C5-9600-DF953D297B04}">
      <dgm:prSet/>
      <dgm:spPr/>
      <dgm:t>
        <a:bodyPr/>
        <a:lstStyle/>
        <a:p>
          <a:endParaRPr lang="en-US">
            <a:solidFill>
              <a:srgbClr val="5E5E5E"/>
            </a:solidFill>
          </a:endParaRPr>
        </a:p>
      </dgm:t>
    </dgm:pt>
    <dgm:pt modelId="{684521E8-3815-4E38-AE34-23001CE886C7}">
      <dgm:prSet phldrT="[Text]" custT="1"/>
      <dgm:spPr/>
      <dgm:t>
        <a:bodyPr>
          <a:noAutofit/>
        </a:bodyPr>
        <a:lstStyle/>
        <a:p>
          <a:pPr rtl="0"/>
          <a:r>
            <a:rPr lang="fr" sz="1800" b="0" i="0" u="none" strike="noStrike">
              <a:solidFill>
                <a:srgbClr val="5E5E5E"/>
              </a:solidFill>
              <a:highlight>
                <a:srgbClr val="000000">
                  <a:alpha val="0"/>
                </a:srgbClr>
              </a:highlight>
              <a:latin typeface="Calibri"/>
              <a:hlinkClick xmlns:r="http://schemas.openxmlformats.org/officeDocument/2006/relationships" r:id="rId1">
                <a:extLst>
                  <a:ext uri="{A12FA001-AC4F-418D-AE19-62706E023703}">
                    <ahyp:hlinkClr xmlns:ahyp="http://schemas.microsoft.com/office/drawing/2018/hyperlinkcolor" val="tx"/>
                  </a:ext>
                </a:extLst>
              </a:hlinkClick>
            </a:rPr>
            <a:t>Réseau européen d'intégration (EIN)</a:t>
          </a:r>
          <a:endParaRPr lang="en-US" sz="1800">
            <a:solidFill>
              <a:srgbClr val="5E5E5E"/>
            </a:solidFill>
          </a:endParaRPr>
        </a:p>
      </dgm:t>
    </dgm:pt>
    <dgm:pt modelId="{7E54CF04-062F-4E4B-8E39-C56144146E0D}" type="sibTrans" cxnId="{48B92FAE-EA00-40C5-9600-DF953D297B04}">
      <dgm:prSet/>
      <dgm:spPr/>
      <dgm:t>
        <a:bodyPr/>
        <a:lstStyle/>
        <a:p>
          <a:endParaRPr lang="en-US">
            <a:solidFill>
              <a:srgbClr val="5E5E5E"/>
            </a:solidFill>
          </a:endParaRPr>
        </a:p>
      </dgm:t>
    </dgm:pt>
    <dgm:pt modelId="{3258733E-F693-408B-9CAF-FF615493670E}" type="parTrans" cxnId="{D5003612-52AA-4AF9-91DF-411D327C5F6C}">
      <dgm:prSet/>
      <dgm:spPr/>
      <dgm:t>
        <a:bodyPr/>
        <a:lstStyle/>
        <a:p>
          <a:endParaRPr lang="en-US">
            <a:solidFill>
              <a:srgbClr val="5E5E5E"/>
            </a:solidFill>
          </a:endParaRPr>
        </a:p>
      </dgm:t>
    </dgm:pt>
    <dgm:pt modelId="{E5C402CA-7F6C-49B8-9D16-0A7A57EB96D9}">
      <dgm:prSet custT="1"/>
      <dgm:spPr/>
      <dgm:t>
        <a:bodyPr>
          <a:noAutofit/>
        </a:bodyPr>
        <a:lstStyle/>
        <a:p>
          <a:pPr rtl="0"/>
          <a:r>
            <a:rPr lang="fr" sz="1800" b="0" i="0" u="none" strike="noStrike">
              <a:solidFill>
                <a:srgbClr val="5E5E5E"/>
              </a:solidFill>
              <a:highlight>
                <a:srgbClr val="000000">
                  <a:alpha val="0"/>
                </a:srgbClr>
              </a:highlight>
              <a:latin typeface="Calibri"/>
              <a:hlinkClick xmlns:r="http://schemas.openxmlformats.org/officeDocument/2006/relationships" r:id="rId2">
                <a:extLst>
                  <a:ext uri="{A12FA001-AC4F-418D-AE19-62706E023703}">
                    <ahyp:hlinkClr xmlns:ahyp="http://schemas.microsoft.com/office/drawing/2018/hyperlinkcolor" val="tx"/>
                  </a:ext>
                </a:extLst>
              </a:hlinkClick>
            </a:rPr>
            <a:t>Réseau européen des migrations (REM)</a:t>
          </a:r>
          <a:endParaRPr lang="en-US" sz="1800">
            <a:solidFill>
              <a:srgbClr val="5E5E5E"/>
            </a:solidFill>
          </a:endParaRPr>
        </a:p>
      </dgm:t>
    </dgm:pt>
    <dgm:pt modelId="{7C14AB3C-E83A-43AE-B639-A22D89D3DA48}" type="sibTrans" cxnId="{D5003612-52AA-4AF9-91DF-411D327C5F6C}">
      <dgm:prSet/>
      <dgm:spPr/>
      <dgm:t>
        <a:bodyPr/>
        <a:lstStyle/>
        <a:p>
          <a:endParaRPr lang="en-US">
            <a:solidFill>
              <a:srgbClr val="5E5E5E"/>
            </a:solidFill>
          </a:endParaRPr>
        </a:p>
      </dgm:t>
    </dgm:pt>
    <dgm:pt modelId="{168F1E58-9CF9-474D-9FD5-CE386EA32815}" type="parTrans" cxnId="{F00179C5-AFBF-42CE-BB82-0D912868BC5A}">
      <dgm:prSet/>
      <dgm:spPr/>
      <dgm:t>
        <a:bodyPr/>
        <a:lstStyle/>
        <a:p>
          <a:endParaRPr lang="en-US">
            <a:solidFill>
              <a:srgbClr val="5E5E5E"/>
            </a:solidFill>
          </a:endParaRPr>
        </a:p>
      </dgm:t>
    </dgm:pt>
    <dgm:pt modelId="{40E88FFF-A6FA-4F7B-9CAC-3B82C1A2EEAC}">
      <dgm:prSet custT="1"/>
      <dgm:spPr/>
      <dgm:t>
        <a:bodyPr>
          <a:noAutofit/>
        </a:bodyPr>
        <a:lstStyle/>
        <a:p>
          <a:pPr rtl="0"/>
          <a:r>
            <a:rPr lang="fr" sz="1800" b="0" i="0" u="none" strike="noStrike">
              <a:solidFill>
                <a:srgbClr val="5E5E5E"/>
              </a:solidFill>
              <a:highlight>
                <a:srgbClr val="000000">
                  <a:alpha val="0"/>
                </a:srgbClr>
              </a:highlight>
              <a:latin typeface="Calibri"/>
              <a:hlinkClick xmlns:r="http://schemas.openxmlformats.org/officeDocument/2006/relationships" r:id="rId3">
                <a:extLst>
                  <a:ext uri="{A12FA001-AC4F-418D-AE19-62706E023703}">
                    <ahyp:hlinkClr xmlns:ahyp="http://schemas.microsoft.com/office/drawing/2018/hyperlinkcolor" val="tx"/>
                  </a:ext>
                </a:extLst>
              </a:hlinkClick>
            </a:rPr>
            <a:t>Partenariat pour l'inclusion des migrants et des réfugiés dans l'agenda urbain</a:t>
          </a:r>
          <a:endParaRPr lang="en-US" sz="1800">
            <a:solidFill>
              <a:srgbClr val="5E5E5E"/>
            </a:solidFill>
          </a:endParaRPr>
        </a:p>
      </dgm:t>
    </dgm:pt>
    <dgm:pt modelId="{0DB38B63-5ED9-4D37-9D4D-D73A9AAD217E}" type="sibTrans" cxnId="{F00179C5-AFBF-42CE-BB82-0D912868BC5A}">
      <dgm:prSet/>
      <dgm:spPr/>
      <dgm:t>
        <a:bodyPr/>
        <a:lstStyle/>
        <a:p>
          <a:endParaRPr lang="en-US">
            <a:solidFill>
              <a:srgbClr val="5E5E5E"/>
            </a:solidFill>
          </a:endParaRPr>
        </a:p>
      </dgm:t>
    </dgm:pt>
    <dgm:pt modelId="{C666D1CF-95E1-4999-B1CF-1BDBCE920B01}" type="parTrans" cxnId="{E3E4B90F-BF7E-457F-9E04-D856E5C22E34}">
      <dgm:prSet/>
      <dgm:spPr/>
      <dgm:t>
        <a:bodyPr/>
        <a:lstStyle/>
        <a:p>
          <a:endParaRPr lang="en-US">
            <a:solidFill>
              <a:srgbClr val="5E5E5E"/>
            </a:solidFill>
          </a:endParaRPr>
        </a:p>
      </dgm:t>
    </dgm:pt>
    <dgm:pt modelId="{3B910C14-7A90-4FF1-AE96-CA4FBFD67318}">
      <dgm:prSet custT="1"/>
      <dgm:spPr/>
      <dgm:t>
        <a:bodyPr>
          <a:noAutofit/>
        </a:bodyPr>
        <a:lstStyle/>
        <a:p>
          <a:pPr rtl="0"/>
          <a:r>
            <a:rPr lang="fr" sz="1800" b="0" i="0" u="none" strike="noStrike">
              <a:solidFill>
                <a:srgbClr val="5E5E5E"/>
              </a:solidFill>
              <a:highlight>
                <a:srgbClr val="000000">
                  <a:alpha val="0"/>
                </a:srgbClr>
              </a:highlight>
              <a:latin typeface="Calibri"/>
              <a:hlinkClick xmlns:r="http://schemas.openxmlformats.org/officeDocument/2006/relationships" r:id="rId4">
                <a:extLst>
                  <a:ext uri="{A12FA001-AC4F-418D-AE19-62706E023703}">
                    <ahyp:hlinkClr xmlns:ahyp="http://schemas.microsoft.com/office/drawing/2018/hyperlinkcolor" val="tx"/>
                  </a:ext>
                </a:extLst>
              </a:hlinkClick>
            </a:rPr>
            <a:t>Projet ERASMI </a:t>
          </a:r>
          <a:endParaRPr lang="en-US" sz="1800">
            <a:solidFill>
              <a:srgbClr val="5E5E5E"/>
            </a:solidFill>
          </a:endParaRPr>
        </a:p>
      </dgm:t>
    </dgm:pt>
    <dgm:pt modelId="{DF59C145-0650-4A05-9183-5B53943E878C}" type="sibTrans" cxnId="{E3E4B90F-BF7E-457F-9E04-D856E5C22E34}">
      <dgm:prSet/>
      <dgm:spPr/>
      <dgm:t>
        <a:bodyPr/>
        <a:lstStyle/>
        <a:p>
          <a:endParaRPr lang="en-US">
            <a:solidFill>
              <a:srgbClr val="5E5E5E"/>
            </a:solidFill>
          </a:endParaRPr>
        </a:p>
      </dgm:t>
    </dgm:pt>
    <dgm:pt modelId="{77FC2B7C-DB36-4005-A9DF-2F3897537DCB}" type="sibTrans" cxnId="{838E5E2D-E90F-4CCF-B67E-0B3AF3831FC3}">
      <dgm:prSet/>
      <dgm:spPr/>
      <dgm:t>
        <a:bodyPr/>
        <a:lstStyle/>
        <a:p>
          <a:endParaRPr lang="en-US">
            <a:solidFill>
              <a:srgbClr val="5E5E5E"/>
            </a:solidFill>
          </a:endParaRPr>
        </a:p>
      </dgm:t>
    </dgm:pt>
    <dgm:pt modelId="{6AA0C527-6020-4832-BB76-CF1ECB9502EE}" type="pres">
      <dgm:prSet presAssocID="{8CB6C817-54DF-47CC-AED0-F0F00FB1E26D}" presName="vert0" presStyleCnt="0">
        <dgm:presLayoutVars>
          <dgm:dir/>
          <dgm:animOne val="branch"/>
          <dgm:animLvl val="lvl"/>
        </dgm:presLayoutVars>
      </dgm:prSet>
      <dgm:spPr/>
    </dgm:pt>
    <dgm:pt modelId="{89FE5A4B-AED9-4867-B6DE-DB41E7E96EDF}" type="pres">
      <dgm:prSet presAssocID="{4F15BB5C-DDE2-4B8D-8A7D-38259E81779E}" presName="thickLine" presStyleLbl="alignNode1" presStyleIdx="0" presStyleCnt="1"/>
      <dgm:spPr/>
    </dgm:pt>
    <dgm:pt modelId="{1D3BA799-6508-43D3-BAB7-A6AB714D934E}" type="pres">
      <dgm:prSet presAssocID="{4F15BB5C-DDE2-4B8D-8A7D-38259E81779E}" presName="horz1" presStyleCnt="0"/>
      <dgm:spPr/>
    </dgm:pt>
    <dgm:pt modelId="{C0CB4BDD-7C46-439F-8A2D-7664C234D5BA}" type="pres">
      <dgm:prSet presAssocID="{4F15BB5C-DDE2-4B8D-8A7D-38259E81779E}" presName="tx1" presStyleLbl="revTx" presStyleIdx="0" presStyleCnt="5" custScaleX="192548"/>
      <dgm:spPr/>
    </dgm:pt>
    <dgm:pt modelId="{2F1F6FCD-77D8-423E-A804-C1917D0E741E}" type="pres">
      <dgm:prSet presAssocID="{4F15BB5C-DDE2-4B8D-8A7D-38259E81779E}" presName="vert1" presStyleCnt="0"/>
      <dgm:spPr/>
    </dgm:pt>
    <dgm:pt modelId="{DEA56338-23AF-45CC-90D3-D26154DF5EB8}" type="pres">
      <dgm:prSet presAssocID="{684521E8-3815-4E38-AE34-23001CE886C7}" presName="vertSpace2a" presStyleCnt="0"/>
      <dgm:spPr/>
    </dgm:pt>
    <dgm:pt modelId="{34BBAB5B-7D95-494B-91D8-C83E5B83327C}" type="pres">
      <dgm:prSet presAssocID="{684521E8-3815-4E38-AE34-23001CE886C7}" presName="horz2" presStyleCnt="0"/>
      <dgm:spPr/>
    </dgm:pt>
    <dgm:pt modelId="{BC663B1C-644C-49D2-992C-0D7855F72D61}" type="pres">
      <dgm:prSet presAssocID="{684521E8-3815-4E38-AE34-23001CE886C7}" presName="horzSpace2" presStyleCnt="0"/>
      <dgm:spPr/>
    </dgm:pt>
    <dgm:pt modelId="{5C9D1986-47A5-40AA-B1FF-AF7B97170D38}" type="pres">
      <dgm:prSet presAssocID="{684521E8-3815-4E38-AE34-23001CE886C7}" presName="tx2" presStyleLbl="revTx" presStyleIdx="1" presStyleCnt="5"/>
      <dgm:spPr/>
    </dgm:pt>
    <dgm:pt modelId="{115C7594-580A-4174-9F0E-918D081E9CAE}" type="pres">
      <dgm:prSet presAssocID="{684521E8-3815-4E38-AE34-23001CE886C7}" presName="vert2" presStyleCnt="0"/>
      <dgm:spPr/>
    </dgm:pt>
    <dgm:pt modelId="{F641BB28-3F93-418F-BB54-616D4A237F23}" type="pres">
      <dgm:prSet presAssocID="{684521E8-3815-4E38-AE34-23001CE886C7}" presName="thinLine2b" presStyleLbl="callout" presStyleIdx="0" presStyleCnt="4"/>
      <dgm:spPr/>
    </dgm:pt>
    <dgm:pt modelId="{6DEEDE76-223A-43B8-8167-1696E1B49526}" type="pres">
      <dgm:prSet presAssocID="{684521E8-3815-4E38-AE34-23001CE886C7}" presName="vertSpace2b" presStyleCnt="0"/>
      <dgm:spPr/>
    </dgm:pt>
    <dgm:pt modelId="{53C4E651-FB78-473A-94F2-D63A8293CC4C}" type="pres">
      <dgm:prSet presAssocID="{E5C402CA-7F6C-49B8-9D16-0A7A57EB96D9}" presName="horz2" presStyleCnt="0"/>
      <dgm:spPr/>
    </dgm:pt>
    <dgm:pt modelId="{F1C74D78-F4DD-4981-ABB9-3A1A877C3AB6}" type="pres">
      <dgm:prSet presAssocID="{E5C402CA-7F6C-49B8-9D16-0A7A57EB96D9}" presName="horzSpace2" presStyleCnt="0"/>
      <dgm:spPr/>
    </dgm:pt>
    <dgm:pt modelId="{75EBBF36-CDDA-4209-9927-081E074CE6BF}" type="pres">
      <dgm:prSet presAssocID="{E5C402CA-7F6C-49B8-9D16-0A7A57EB96D9}" presName="tx2" presStyleLbl="revTx" presStyleIdx="2" presStyleCnt="5"/>
      <dgm:spPr/>
    </dgm:pt>
    <dgm:pt modelId="{16C7A2B1-3368-4A02-BFB8-8AAE18345D8F}" type="pres">
      <dgm:prSet presAssocID="{E5C402CA-7F6C-49B8-9D16-0A7A57EB96D9}" presName="vert2" presStyleCnt="0"/>
      <dgm:spPr/>
    </dgm:pt>
    <dgm:pt modelId="{F62AB037-C778-4FED-A672-4C54845745B7}" type="pres">
      <dgm:prSet presAssocID="{E5C402CA-7F6C-49B8-9D16-0A7A57EB96D9}" presName="thinLine2b" presStyleLbl="callout" presStyleIdx="1" presStyleCnt="4"/>
      <dgm:spPr/>
    </dgm:pt>
    <dgm:pt modelId="{60E162EA-0753-4F97-93B5-802A64506480}" type="pres">
      <dgm:prSet presAssocID="{E5C402CA-7F6C-49B8-9D16-0A7A57EB96D9}" presName="vertSpace2b" presStyleCnt="0"/>
      <dgm:spPr/>
    </dgm:pt>
    <dgm:pt modelId="{33A53845-712A-41BB-959C-EA9929D99F76}" type="pres">
      <dgm:prSet presAssocID="{40E88FFF-A6FA-4F7B-9CAC-3B82C1A2EEAC}" presName="horz2" presStyleCnt="0"/>
      <dgm:spPr/>
    </dgm:pt>
    <dgm:pt modelId="{3DA0E9A5-1183-4F71-B106-CEC9F6712A90}" type="pres">
      <dgm:prSet presAssocID="{40E88FFF-A6FA-4F7B-9CAC-3B82C1A2EEAC}" presName="horzSpace2" presStyleCnt="0"/>
      <dgm:spPr/>
    </dgm:pt>
    <dgm:pt modelId="{9C12FBF7-C60F-43A5-A716-38FE974AEE63}" type="pres">
      <dgm:prSet presAssocID="{40E88FFF-A6FA-4F7B-9CAC-3B82C1A2EEAC}" presName="tx2" presStyleLbl="revTx" presStyleIdx="3" presStyleCnt="5"/>
      <dgm:spPr/>
    </dgm:pt>
    <dgm:pt modelId="{6C42192A-97A4-4CD3-BC2D-F5FC4000107E}" type="pres">
      <dgm:prSet presAssocID="{40E88FFF-A6FA-4F7B-9CAC-3B82C1A2EEAC}" presName="vert2" presStyleCnt="0"/>
      <dgm:spPr/>
    </dgm:pt>
    <dgm:pt modelId="{38A08320-4ABC-464B-ADC5-E0514D5C07F0}" type="pres">
      <dgm:prSet presAssocID="{40E88FFF-A6FA-4F7B-9CAC-3B82C1A2EEAC}" presName="thinLine2b" presStyleLbl="callout" presStyleIdx="2" presStyleCnt="4"/>
      <dgm:spPr/>
    </dgm:pt>
    <dgm:pt modelId="{AEDE309D-3AB6-43CA-8BD7-AB44F8D8CA54}" type="pres">
      <dgm:prSet presAssocID="{40E88FFF-A6FA-4F7B-9CAC-3B82C1A2EEAC}" presName="vertSpace2b" presStyleCnt="0"/>
      <dgm:spPr/>
    </dgm:pt>
    <dgm:pt modelId="{7AB88A90-0CA8-4562-9C60-999170815DE7}" type="pres">
      <dgm:prSet presAssocID="{3B910C14-7A90-4FF1-AE96-CA4FBFD67318}" presName="horz2" presStyleCnt="0"/>
      <dgm:spPr/>
    </dgm:pt>
    <dgm:pt modelId="{9A7ACB77-AF94-4338-90C6-3AC229D6DC5F}" type="pres">
      <dgm:prSet presAssocID="{3B910C14-7A90-4FF1-AE96-CA4FBFD67318}" presName="horzSpace2" presStyleCnt="0"/>
      <dgm:spPr/>
    </dgm:pt>
    <dgm:pt modelId="{B0D16172-6F79-4524-8419-F76F20E6460A}" type="pres">
      <dgm:prSet presAssocID="{3B910C14-7A90-4FF1-AE96-CA4FBFD67318}" presName="tx2" presStyleLbl="revTx" presStyleIdx="4" presStyleCnt="5"/>
      <dgm:spPr/>
    </dgm:pt>
    <dgm:pt modelId="{F393665A-9AC2-4F35-9CB7-8598743319A2}" type="pres">
      <dgm:prSet presAssocID="{3B910C14-7A90-4FF1-AE96-CA4FBFD67318}" presName="vert2" presStyleCnt="0"/>
      <dgm:spPr/>
    </dgm:pt>
    <dgm:pt modelId="{A8771EE7-81A2-4D67-B7F4-E086F64EF02C}" type="pres">
      <dgm:prSet presAssocID="{3B910C14-7A90-4FF1-AE96-CA4FBFD67318}" presName="thinLine2b" presStyleLbl="callout" presStyleIdx="3" presStyleCnt="4"/>
      <dgm:spPr/>
    </dgm:pt>
    <dgm:pt modelId="{A6F250F5-ADB5-48D2-958C-48057AD625DE}" type="pres">
      <dgm:prSet presAssocID="{3B910C14-7A90-4FF1-AE96-CA4FBFD67318}" presName="vertSpace2b" presStyleCnt="0"/>
      <dgm:spPr/>
    </dgm:pt>
  </dgm:ptLst>
  <dgm:cxnLst>
    <dgm:cxn modelId="{56FD4C0B-3562-4F8E-9A5F-CCDB66DC717F}" type="presOf" srcId="{4F15BB5C-DDE2-4B8D-8A7D-38259E81779E}" destId="{C0CB4BDD-7C46-439F-8A2D-7664C234D5BA}" srcOrd="0" destOrd="0" presId="urn:microsoft.com/office/officeart/2008/layout/LinedList"/>
    <dgm:cxn modelId="{E3E4B90F-BF7E-457F-9E04-D856E5C22E34}" srcId="{4F15BB5C-DDE2-4B8D-8A7D-38259E81779E}" destId="{3B910C14-7A90-4FF1-AE96-CA4FBFD67318}" srcOrd="3" destOrd="0" parTransId="{C666D1CF-95E1-4999-B1CF-1BDBCE920B01}" sibTransId="{DF59C145-0650-4A05-9183-5B53943E878C}"/>
    <dgm:cxn modelId="{D5003612-52AA-4AF9-91DF-411D327C5F6C}" srcId="{4F15BB5C-DDE2-4B8D-8A7D-38259E81779E}" destId="{E5C402CA-7F6C-49B8-9D16-0A7A57EB96D9}" srcOrd="1" destOrd="0" parTransId="{3258733E-F693-408B-9CAF-FF615493670E}" sibTransId="{7C14AB3C-E83A-43AE-B639-A22D89D3DA48}"/>
    <dgm:cxn modelId="{A2B1EC1D-EF78-43E9-BE16-378B8F924913}" type="presOf" srcId="{40E88FFF-A6FA-4F7B-9CAC-3B82C1A2EEAC}" destId="{9C12FBF7-C60F-43A5-A716-38FE974AEE63}" srcOrd="0" destOrd="0" presId="urn:microsoft.com/office/officeart/2008/layout/LinedList"/>
    <dgm:cxn modelId="{838E5E2D-E90F-4CCF-B67E-0B3AF3831FC3}" srcId="{8CB6C817-54DF-47CC-AED0-F0F00FB1E26D}" destId="{4F15BB5C-DDE2-4B8D-8A7D-38259E81779E}" srcOrd="0" destOrd="0" parTransId="{05D18CAF-E4E2-45C3-866A-B84DC0544B54}" sibTransId="{77FC2B7C-DB36-4005-A9DF-2F3897537DCB}"/>
    <dgm:cxn modelId="{976F9C5D-FAB4-4158-B63A-7455B4A014B1}" type="presOf" srcId="{E5C402CA-7F6C-49B8-9D16-0A7A57EB96D9}" destId="{75EBBF36-CDDA-4209-9927-081E074CE6BF}" srcOrd="0" destOrd="0" presId="urn:microsoft.com/office/officeart/2008/layout/LinedList"/>
    <dgm:cxn modelId="{949C2180-8058-4DC7-AC68-79D8F1BFA72F}" type="presOf" srcId="{684521E8-3815-4E38-AE34-23001CE886C7}" destId="{5C9D1986-47A5-40AA-B1FF-AF7B97170D38}" srcOrd="0" destOrd="0" presId="urn:microsoft.com/office/officeart/2008/layout/LinedList"/>
    <dgm:cxn modelId="{48B92FAE-EA00-40C5-9600-DF953D297B04}" srcId="{4F15BB5C-DDE2-4B8D-8A7D-38259E81779E}" destId="{684521E8-3815-4E38-AE34-23001CE886C7}" srcOrd="0" destOrd="0" parTransId="{9D277661-B16B-4E7D-8B07-6F37FE08E316}" sibTransId="{7E54CF04-062F-4E4B-8E39-C56144146E0D}"/>
    <dgm:cxn modelId="{F00179C5-AFBF-42CE-BB82-0D912868BC5A}" srcId="{4F15BB5C-DDE2-4B8D-8A7D-38259E81779E}" destId="{40E88FFF-A6FA-4F7B-9CAC-3B82C1A2EEAC}" srcOrd="2" destOrd="0" parTransId="{168F1E58-9CF9-474D-9FD5-CE386EA32815}" sibTransId="{0DB38B63-5ED9-4D37-9D4D-D73A9AAD217E}"/>
    <dgm:cxn modelId="{F53FABC7-EDD2-407F-8A2A-D09411F699D5}" type="presOf" srcId="{8CB6C817-54DF-47CC-AED0-F0F00FB1E26D}" destId="{6AA0C527-6020-4832-BB76-CF1ECB9502EE}" srcOrd="0" destOrd="0" presId="urn:microsoft.com/office/officeart/2008/layout/LinedList"/>
    <dgm:cxn modelId="{695039EB-C72E-4495-A272-9FEE002CA023}" type="presOf" srcId="{3B910C14-7A90-4FF1-AE96-CA4FBFD67318}" destId="{B0D16172-6F79-4524-8419-F76F20E6460A}" srcOrd="0" destOrd="0" presId="urn:microsoft.com/office/officeart/2008/layout/LinedList"/>
    <dgm:cxn modelId="{ACF24B5F-0CE3-4A28-8ED1-AE6F54F76D57}" type="presParOf" srcId="{6AA0C527-6020-4832-BB76-CF1ECB9502EE}" destId="{89FE5A4B-AED9-4867-B6DE-DB41E7E96EDF}" srcOrd="0" destOrd="0" presId="urn:microsoft.com/office/officeart/2008/layout/LinedList"/>
    <dgm:cxn modelId="{9FE988BD-78A2-4D56-9895-C5D4DEB31EAF}" type="presParOf" srcId="{6AA0C527-6020-4832-BB76-CF1ECB9502EE}" destId="{1D3BA799-6508-43D3-BAB7-A6AB714D934E}" srcOrd="1" destOrd="0" presId="urn:microsoft.com/office/officeart/2008/layout/LinedList"/>
    <dgm:cxn modelId="{6B5F6F80-B9AB-46AF-827B-556582AB76E3}" type="presParOf" srcId="{1D3BA799-6508-43D3-BAB7-A6AB714D934E}" destId="{C0CB4BDD-7C46-439F-8A2D-7664C234D5BA}" srcOrd="0" destOrd="0" presId="urn:microsoft.com/office/officeart/2008/layout/LinedList"/>
    <dgm:cxn modelId="{49349213-9FB6-4379-86AD-06A3664B2785}" type="presParOf" srcId="{1D3BA799-6508-43D3-BAB7-A6AB714D934E}" destId="{2F1F6FCD-77D8-423E-A804-C1917D0E741E}" srcOrd="1" destOrd="0" presId="urn:microsoft.com/office/officeart/2008/layout/LinedList"/>
    <dgm:cxn modelId="{BAB57FE0-E569-493B-8BCB-701DB3A568F2}" type="presParOf" srcId="{2F1F6FCD-77D8-423E-A804-C1917D0E741E}" destId="{DEA56338-23AF-45CC-90D3-D26154DF5EB8}" srcOrd="0" destOrd="0" presId="urn:microsoft.com/office/officeart/2008/layout/LinedList"/>
    <dgm:cxn modelId="{2EEC1CE9-62EF-4A0C-B294-68495889DF20}" type="presParOf" srcId="{2F1F6FCD-77D8-423E-A804-C1917D0E741E}" destId="{34BBAB5B-7D95-494B-91D8-C83E5B83327C}" srcOrd="1" destOrd="0" presId="urn:microsoft.com/office/officeart/2008/layout/LinedList"/>
    <dgm:cxn modelId="{64062BB0-BF8E-4AFF-A0D6-336CCF31B676}" type="presParOf" srcId="{34BBAB5B-7D95-494B-91D8-C83E5B83327C}" destId="{BC663B1C-644C-49D2-992C-0D7855F72D61}" srcOrd="0" destOrd="0" presId="urn:microsoft.com/office/officeart/2008/layout/LinedList"/>
    <dgm:cxn modelId="{F387D8DC-37C8-40B9-933C-8292252507F0}" type="presParOf" srcId="{34BBAB5B-7D95-494B-91D8-C83E5B83327C}" destId="{5C9D1986-47A5-40AA-B1FF-AF7B97170D38}" srcOrd="1" destOrd="0" presId="urn:microsoft.com/office/officeart/2008/layout/LinedList"/>
    <dgm:cxn modelId="{D6181AA3-FA00-4E4B-9AB3-6BF5EDE58F63}" type="presParOf" srcId="{34BBAB5B-7D95-494B-91D8-C83E5B83327C}" destId="{115C7594-580A-4174-9F0E-918D081E9CAE}" srcOrd="2" destOrd="0" presId="urn:microsoft.com/office/officeart/2008/layout/LinedList"/>
    <dgm:cxn modelId="{2124A915-C42C-4755-A853-DF058960329C}" type="presParOf" srcId="{2F1F6FCD-77D8-423E-A804-C1917D0E741E}" destId="{F641BB28-3F93-418F-BB54-616D4A237F23}" srcOrd="2" destOrd="0" presId="urn:microsoft.com/office/officeart/2008/layout/LinedList"/>
    <dgm:cxn modelId="{4F4D16BE-D645-4AAD-A93E-9E0A1BFCD898}" type="presParOf" srcId="{2F1F6FCD-77D8-423E-A804-C1917D0E741E}" destId="{6DEEDE76-223A-43B8-8167-1696E1B49526}" srcOrd="3" destOrd="0" presId="urn:microsoft.com/office/officeart/2008/layout/LinedList"/>
    <dgm:cxn modelId="{24E4859A-3ED2-4DAE-932B-DF3F19484A6F}" type="presParOf" srcId="{2F1F6FCD-77D8-423E-A804-C1917D0E741E}" destId="{53C4E651-FB78-473A-94F2-D63A8293CC4C}" srcOrd="4" destOrd="0" presId="urn:microsoft.com/office/officeart/2008/layout/LinedList"/>
    <dgm:cxn modelId="{1A42E91F-AAA7-41D4-BF8D-1EA505579E16}" type="presParOf" srcId="{53C4E651-FB78-473A-94F2-D63A8293CC4C}" destId="{F1C74D78-F4DD-4981-ABB9-3A1A877C3AB6}" srcOrd="0" destOrd="0" presId="urn:microsoft.com/office/officeart/2008/layout/LinedList"/>
    <dgm:cxn modelId="{CE42B3DD-8393-4FAD-B2FC-1DE002A6F419}" type="presParOf" srcId="{53C4E651-FB78-473A-94F2-D63A8293CC4C}" destId="{75EBBF36-CDDA-4209-9927-081E074CE6BF}" srcOrd="1" destOrd="0" presId="urn:microsoft.com/office/officeart/2008/layout/LinedList"/>
    <dgm:cxn modelId="{5EEAE1DE-E14C-4941-A688-FA3F86DE4496}" type="presParOf" srcId="{53C4E651-FB78-473A-94F2-D63A8293CC4C}" destId="{16C7A2B1-3368-4A02-BFB8-8AAE18345D8F}" srcOrd="2" destOrd="0" presId="urn:microsoft.com/office/officeart/2008/layout/LinedList"/>
    <dgm:cxn modelId="{44C33BEC-1C70-4639-90A6-2D72621D99BE}" type="presParOf" srcId="{2F1F6FCD-77D8-423E-A804-C1917D0E741E}" destId="{F62AB037-C778-4FED-A672-4C54845745B7}" srcOrd="5" destOrd="0" presId="urn:microsoft.com/office/officeart/2008/layout/LinedList"/>
    <dgm:cxn modelId="{0D7D7204-698A-4B8C-BC9F-0CEDF1B19765}" type="presParOf" srcId="{2F1F6FCD-77D8-423E-A804-C1917D0E741E}" destId="{60E162EA-0753-4F97-93B5-802A64506480}" srcOrd="6" destOrd="0" presId="urn:microsoft.com/office/officeart/2008/layout/LinedList"/>
    <dgm:cxn modelId="{5A7C7144-1DE7-47D2-9DFF-41CE22527D5D}" type="presParOf" srcId="{2F1F6FCD-77D8-423E-A804-C1917D0E741E}" destId="{33A53845-712A-41BB-959C-EA9929D99F76}" srcOrd="7" destOrd="0" presId="urn:microsoft.com/office/officeart/2008/layout/LinedList"/>
    <dgm:cxn modelId="{3E89ABAC-B19B-4230-8FB9-48070A8247A5}" type="presParOf" srcId="{33A53845-712A-41BB-959C-EA9929D99F76}" destId="{3DA0E9A5-1183-4F71-B106-CEC9F6712A90}" srcOrd="0" destOrd="0" presId="urn:microsoft.com/office/officeart/2008/layout/LinedList"/>
    <dgm:cxn modelId="{D4C0FCD9-D40B-440A-9789-87A4EB478C35}" type="presParOf" srcId="{33A53845-712A-41BB-959C-EA9929D99F76}" destId="{9C12FBF7-C60F-43A5-A716-38FE974AEE63}" srcOrd="1" destOrd="0" presId="urn:microsoft.com/office/officeart/2008/layout/LinedList"/>
    <dgm:cxn modelId="{D770EDA9-709B-4F12-A3FA-643FD7DA3CF0}" type="presParOf" srcId="{33A53845-712A-41BB-959C-EA9929D99F76}" destId="{6C42192A-97A4-4CD3-BC2D-F5FC4000107E}" srcOrd="2" destOrd="0" presId="urn:microsoft.com/office/officeart/2008/layout/LinedList"/>
    <dgm:cxn modelId="{0C55315E-BB52-4520-A49A-90E273E42C28}" type="presParOf" srcId="{2F1F6FCD-77D8-423E-A804-C1917D0E741E}" destId="{38A08320-4ABC-464B-ADC5-E0514D5C07F0}" srcOrd="8" destOrd="0" presId="urn:microsoft.com/office/officeart/2008/layout/LinedList"/>
    <dgm:cxn modelId="{6B1411BB-5E02-45EF-9632-0C1EC4093861}" type="presParOf" srcId="{2F1F6FCD-77D8-423E-A804-C1917D0E741E}" destId="{AEDE309D-3AB6-43CA-8BD7-AB44F8D8CA54}" srcOrd="9" destOrd="0" presId="urn:microsoft.com/office/officeart/2008/layout/LinedList"/>
    <dgm:cxn modelId="{9DC3AED4-2D29-4E34-B429-BEBF1BF9C9AF}" type="presParOf" srcId="{2F1F6FCD-77D8-423E-A804-C1917D0E741E}" destId="{7AB88A90-0CA8-4562-9C60-999170815DE7}" srcOrd="10" destOrd="0" presId="urn:microsoft.com/office/officeart/2008/layout/LinedList"/>
    <dgm:cxn modelId="{B6609E84-0C12-40A5-9E97-6A83E120A4C2}" type="presParOf" srcId="{7AB88A90-0CA8-4562-9C60-999170815DE7}" destId="{9A7ACB77-AF94-4338-90C6-3AC229D6DC5F}" srcOrd="0" destOrd="0" presId="urn:microsoft.com/office/officeart/2008/layout/LinedList"/>
    <dgm:cxn modelId="{3C6C265A-DC9D-45F1-ADFE-7CCB48329C6B}" type="presParOf" srcId="{7AB88A90-0CA8-4562-9C60-999170815DE7}" destId="{B0D16172-6F79-4524-8419-F76F20E6460A}" srcOrd="1" destOrd="0" presId="urn:microsoft.com/office/officeart/2008/layout/LinedList"/>
    <dgm:cxn modelId="{0C65A690-CAF9-44D6-BC5A-F106E9429A2B}" type="presParOf" srcId="{7AB88A90-0CA8-4562-9C60-999170815DE7}" destId="{F393665A-9AC2-4F35-9CB7-8598743319A2}" srcOrd="2" destOrd="0" presId="urn:microsoft.com/office/officeart/2008/layout/LinedList"/>
    <dgm:cxn modelId="{6E5F0E21-DFCA-459B-9A2C-777B138E5DE0}" type="presParOf" srcId="{2F1F6FCD-77D8-423E-A804-C1917D0E741E}" destId="{A8771EE7-81A2-4D67-B7F4-E086F64EF02C}" srcOrd="11" destOrd="0" presId="urn:microsoft.com/office/officeart/2008/layout/LinedList"/>
    <dgm:cxn modelId="{6793D73B-E4DF-4E44-A8FA-BF1395E36288}" type="presParOf" srcId="{2F1F6FCD-77D8-423E-A804-C1917D0E741E}" destId="{A6F250F5-ADB5-48D2-958C-48057AD625DE}" srcOrd="12"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main"/>
    </a:ext>
  </dgm:extLst>
</dgm:dataModel>
</file>

<file path=ppt/diagrams/data7.xml><?xml version="1.0" encoding="utf-8"?>
<dgm:dataModel xmlns:dgm="http://schemas.openxmlformats.org/drawingml/2006/diagram" xmlns:a="http://schemas.openxmlformats.org/drawingml/2006/main">
  <dgm:ptLst>
    <dgm:pt modelId="{8CB6C817-54DF-47CC-AED0-F0F00FB1E26D}" type="doc">
      <dgm:prSet loTypeId="urn:microsoft.com/office/officeart/2008/layout/LinedList" loCatId="list" qsTypeId="urn:microsoft.com/office/officeart/2005/8/quickstyle/simple1" qsCatId="simple" csTypeId="urn:microsoft.com/office/officeart/2005/8/colors/accent2_1" csCatId="accent2" phldr="1"/>
      <dgm:spPr/>
      <dgm:t>
        <a:bodyPr/>
        <a:lstStyle/>
        <a:p>
          <a:endParaRPr lang="en-US"/>
        </a:p>
      </dgm:t>
    </dgm:pt>
    <dgm:pt modelId="{05D18CAF-E4E2-45C3-866A-B84DC0544B54}" type="parTrans" cxnId="{34D98F89-3E68-41EF-AD55-DC8FC6D9D8BC}">
      <dgm:prSet/>
      <dgm:spPr/>
      <dgm:t>
        <a:bodyPr/>
        <a:lstStyle/>
        <a:p>
          <a:endParaRPr lang="en-US">
            <a:solidFill>
              <a:srgbClr val="5E5E5E"/>
            </a:solidFill>
          </a:endParaRPr>
        </a:p>
      </dgm:t>
    </dgm:pt>
    <dgm:pt modelId="{4F15BB5C-DDE2-4B8D-8A7D-38259E81779E}">
      <dgm:prSet phldrT="[Text]" custT="1"/>
      <dgm:spPr/>
      <dgm:t>
        <a:bodyPr>
          <a:noAutofit/>
        </a:bodyPr>
        <a:lstStyle/>
        <a:p>
          <a:pPr rtl="0"/>
          <a:r>
            <a:rPr lang="fr" sz="2000" b="1" i="0" u="none" strike="noStrike" dirty="0">
              <a:solidFill>
                <a:srgbClr val="5E5E5E"/>
              </a:solidFill>
              <a:highlight>
                <a:srgbClr val="000000">
                  <a:alpha val="0"/>
                </a:srgbClr>
              </a:highlight>
              <a:latin typeface="Calibri"/>
            </a:rPr>
            <a:t>Sources de données et études utiles</a:t>
          </a:r>
          <a:endParaRPr lang="en-US" sz="2000" dirty="0">
            <a:solidFill>
              <a:srgbClr val="5E5E5E"/>
            </a:solidFill>
          </a:endParaRPr>
        </a:p>
      </dgm:t>
    </dgm:pt>
    <dgm:pt modelId="{D453DD91-5DA3-4189-8072-10BECEF6C69E}" type="parTrans" cxnId="{418C77FE-445E-4FA1-8348-0CFFF788E2DC}">
      <dgm:prSet/>
      <dgm:spPr/>
      <dgm:t>
        <a:bodyPr/>
        <a:lstStyle/>
        <a:p>
          <a:endParaRPr lang="en-US">
            <a:solidFill>
              <a:srgbClr val="5E5E5E"/>
            </a:solidFill>
          </a:endParaRPr>
        </a:p>
      </dgm:t>
    </dgm:pt>
    <dgm:pt modelId="{F008DBF2-C9E9-48B2-A17C-B392B98CB476}">
      <dgm:prSet phldrT="[Text]" custT="1"/>
      <dgm:spPr/>
      <dgm:t>
        <a:bodyPr>
          <a:noAutofit/>
        </a:bodyPr>
        <a:lstStyle/>
        <a:p>
          <a:pPr rtl="0"/>
          <a:r>
            <a:rPr lang="fr" sz="1800" b="0" i="0" u="none" strike="noStrike" dirty="0">
              <a:solidFill>
                <a:srgbClr val="5E5E5E"/>
              </a:solidFill>
              <a:highlight>
                <a:srgbClr val="000000">
                  <a:alpha val="0"/>
                </a:srgbClr>
              </a:highlight>
              <a:latin typeface="Calibri"/>
              <a:hlinkClick xmlns:r="http://schemas.openxmlformats.org/officeDocument/2006/relationships" r:id="rId1">
                <a:extLst>
                  <a:ext uri="{A12FA001-AC4F-418D-AE19-62706E023703}">
                    <ahyp:hlinkClr xmlns:ahyp="http://schemas.microsoft.com/office/drawing/2018/hyperlinkcolor" val="tx"/>
                  </a:ext>
                </a:extLst>
              </a:hlinkClick>
            </a:rPr>
            <a:t>Travailler ensemble pour l'intégration locale des migrants et des réfugiés, OCDE 2018.</a:t>
          </a:r>
          <a:endParaRPr lang="en-US" dirty="0">
            <a:solidFill>
              <a:srgbClr val="5E5E5E"/>
            </a:solidFill>
          </a:endParaRPr>
        </a:p>
      </dgm:t>
    </dgm:pt>
    <dgm:pt modelId="{742CCA63-2188-4CB5-B381-C7543726F7BD}" type="sibTrans" cxnId="{418C77FE-445E-4FA1-8348-0CFFF788E2DC}">
      <dgm:prSet/>
      <dgm:spPr/>
      <dgm:t>
        <a:bodyPr/>
        <a:lstStyle/>
        <a:p>
          <a:endParaRPr lang="en-US">
            <a:solidFill>
              <a:srgbClr val="5E5E5E"/>
            </a:solidFill>
          </a:endParaRPr>
        </a:p>
      </dgm:t>
    </dgm:pt>
    <dgm:pt modelId="{88C7BDD5-783A-4CB7-BC49-3DFC2098C91C}" type="parTrans" cxnId="{0BB1B972-487C-4A41-9DAE-253438A610C2}">
      <dgm:prSet/>
      <dgm:spPr/>
      <dgm:t>
        <a:bodyPr/>
        <a:lstStyle/>
        <a:p>
          <a:endParaRPr lang="en-US">
            <a:solidFill>
              <a:srgbClr val="5E5E5E"/>
            </a:solidFill>
          </a:endParaRPr>
        </a:p>
      </dgm:t>
    </dgm:pt>
    <dgm:pt modelId="{16C29CDE-916B-4DA9-9D63-ACAA15AA60F4}">
      <dgm:prSet custT="1"/>
      <dgm:spPr/>
      <dgm:t>
        <a:bodyPr>
          <a:noAutofit/>
        </a:bodyPr>
        <a:lstStyle/>
        <a:p>
          <a:pPr rtl="0"/>
          <a:r>
            <a:rPr lang="fr" sz="1800" b="0" i="0" u="none" strike="noStrike" dirty="0">
              <a:solidFill>
                <a:srgbClr val="5E5E5E"/>
              </a:solidFill>
              <a:highlight>
                <a:srgbClr val="000000">
                  <a:alpha val="0"/>
                </a:srgbClr>
              </a:highlight>
              <a:latin typeface="Calibri"/>
              <a:hlinkClick xmlns:r="http://schemas.openxmlformats.org/officeDocument/2006/relationships" r:id="rId2">
                <a:extLst>
                  <a:ext uri="{A12FA001-AC4F-418D-AE19-62706E023703}">
                    <ahyp:hlinkClr xmlns:ahyp="http://schemas.microsoft.com/office/drawing/2018/hyperlinkcolor" val="tx"/>
                  </a:ext>
                </a:extLst>
              </a:hlinkClick>
            </a:rPr>
            <a:t>Enquête sur l'intégration des immigrants dans l'UE, 2017.</a:t>
          </a:r>
          <a:endParaRPr lang="en-US" dirty="0">
            <a:solidFill>
              <a:srgbClr val="5E5E5E"/>
            </a:solidFill>
          </a:endParaRPr>
        </a:p>
      </dgm:t>
    </dgm:pt>
    <dgm:pt modelId="{FB13E270-9B69-409A-BD14-43E2EEE48C04}" type="sibTrans" cxnId="{0BB1B972-487C-4A41-9DAE-253438A610C2}">
      <dgm:prSet/>
      <dgm:spPr/>
      <dgm:t>
        <a:bodyPr/>
        <a:lstStyle/>
        <a:p>
          <a:endParaRPr lang="en-US">
            <a:solidFill>
              <a:srgbClr val="5E5E5E"/>
            </a:solidFill>
          </a:endParaRPr>
        </a:p>
      </dgm:t>
    </dgm:pt>
    <dgm:pt modelId="{6FA74DF5-67B5-4903-8C99-AB0000D8D9D9}" type="parTrans" cxnId="{C025ED05-D867-4D61-A55A-8596F5B5A7CD}">
      <dgm:prSet/>
      <dgm:spPr/>
      <dgm:t>
        <a:bodyPr/>
        <a:lstStyle/>
        <a:p>
          <a:endParaRPr lang="en-US">
            <a:solidFill>
              <a:srgbClr val="5E5E5E"/>
            </a:solidFill>
          </a:endParaRPr>
        </a:p>
      </dgm:t>
    </dgm:pt>
    <dgm:pt modelId="{F2AF973E-E225-4859-BAC8-D545B5853B70}">
      <dgm:prSet custT="1"/>
      <dgm:spPr/>
      <dgm:t>
        <a:bodyPr>
          <a:noAutofit/>
        </a:bodyPr>
        <a:lstStyle/>
        <a:p>
          <a:pPr rtl="0"/>
          <a:r>
            <a:rPr lang="fr" sz="1600" b="0" i="0" u="none" strike="noStrike" dirty="0">
              <a:solidFill>
                <a:srgbClr val="5E5E5E"/>
              </a:solidFill>
              <a:highlight>
                <a:srgbClr val="000000">
                  <a:alpha val="0"/>
                </a:srgbClr>
              </a:highlight>
              <a:latin typeface="Calibri"/>
              <a:hlinkClick xmlns:r="http://schemas.openxmlformats.org/officeDocument/2006/relationships" r:id="rId3">
                <a:extLst>
                  <a:ext uri="{A12FA001-AC4F-418D-AE19-62706E023703}">
                    <ahyp:hlinkClr xmlns:ahyp="http://schemas.microsoft.com/office/drawing/2018/hyperlinkcolor" val="tx"/>
                  </a:ext>
                </a:extLst>
              </a:hlinkClick>
            </a:rPr>
            <a:t>Ensemble dans l'UE : Promouvoir la participation des migrants et de leurs descendants - Agence des droits fondamentaux de l'UE</a:t>
          </a:r>
          <a:endParaRPr lang="en-US" sz="1600" dirty="0">
            <a:solidFill>
              <a:srgbClr val="5E5E5E"/>
            </a:solidFill>
          </a:endParaRPr>
        </a:p>
      </dgm:t>
    </dgm:pt>
    <dgm:pt modelId="{5F218FB3-67E6-4086-A12B-2EE23B9F9115}" type="sibTrans" cxnId="{C025ED05-D867-4D61-A55A-8596F5B5A7CD}">
      <dgm:prSet/>
      <dgm:spPr/>
      <dgm:t>
        <a:bodyPr/>
        <a:lstStyle/>
        <a:p>
          <a:endParaRPr lang="en-US">
            <a:solidFill>
              <a:srgbClr val="5E5E5E"/>
            </a:solidFill>
          </a:endParaRPr>
        </a:p>
      </dgm:t>
    </dgm:pt>
    <dgm:pt modelId="{AE520164-DFC2-4673-AEEB-0D2594954007}" type="parTrans" cxnId="{E862F18C-3B2F-4324-B9A6-8FCA4C699D0F}">
      <dgm:prSet/>
      <dgm:spPr/>
      <dgm:t>
        <a:bodyPr/>
        <a:lstStyle/>
        <a:p>
          <a:endParaRPr lang="en-US">
            <a:solidFill>
              <a:srgbClr val="5E5E5E"/>
            </a:solidFill>
          </a:endParaRPr>
        </a:p>
      </dgm:t>
    </dgm:pt>
    <dgm:pt modelId="{4349DB1B-7C22-4F32-81EA-C8A3B9EC069F}">
      <dgm:prSet custT="1"/>
      <dgm:spPr/>
      <dgm:t>
        <a:bodyPr>
          <a:noAutofit/>
        </a:bodyPr>
        <a:lstStyle/>
        <a:p>
          <a:pPr rtl="0"/>
          <a:r>
            <a:rPr lang="fr" sz="1800" b="0" i="0" u="none" strike="noStrike" dirty="0">
              <a:solidFill>
                <a:srgbClr val="5E5E5E"/>
              </a:solidFill>
              <a:highlight>
                <a:srgbClr val="000000">
                  <a:alpha val="0"/>
                </a:srgbClr>
              </a:highlight>
              <a:latin typeface="Calibri"/>
              <a:hlinkClick xmlns:r="http://schemas.openxmlformats.org/officeDocument/2006/relationships" r:id="rId4">
                <a:extLst>
                  <a:ext uri="{A12FA001-AC4F-418D-AE19-62706E023703}">
                    <ahyp:hlinkClr xmlns:ahyp="http://schemas.microsoft.com/office/drawing/2018/hyperlinkcolor" val="tx"/>
                  </a:ext>
                </a:extLst>
              </a:hlinkClick>
            </a:rPr>
            <a:t>Eurostat : indicateurs d'intégration, y compris les séries régionales</a:t>
          </a:r>
          <a:endParaRPr lang="en-US" dirty="0">
            <a:solidFill>
              <a:srgbClr val="5E5E5E"/>
            </a:solidFill>
          </a:endParaRPr>
        </a:p>
      </dgm:t>
    </dgm:pt>
    <dgm:pt modelId="{ED485E9A-C5BD-4B71-B4DC-8A5D8B5E2DDC}" type="sibTrans" cxnId="{E862F18C-3B2F-4324-B9A6-8FCA4C699D0F}">
      <dgm:prSet/>
      <dgm:spPr/>
      <dgm:t>
        <a:bodyPr/>
        <a:lstStyle/>
        <a:p>
          <a:endParaRPr lang="en-US">
            <a:solidFill>
              <a:srgbClr val="5E5E5E"/>
            </a:solidFill>
          </a:endParaRPr>
        </a:p>
      </dgm:t>
    </dgm:pt>
    <dgm:pt modelId="{8BE589BE-4812-4E84-A705-FF41F42A30B4}" type="parTrans" cxnId="{85BF0BF5-F64C-4F5D-A710-2BD1516000A1}">
      <dgm:prSet/>
      <dgm:spPr/>
      <dgm:t>
        <a:bodyPr/>
        <a:lstStyle/>
        <a:p>
          <a:endParaRPr lang="en-US">
            <a:solidFill>
              <a:srgbClr val="5E5E5E"/>
            </a:solidFill>
          </a:endParaRPr>
        </a:p>
      </dgm:t>
    </dgm:pt>
    <dgm:pt modelId="{6658C535-3244-4D30-8E59-7E9EF74E7BE9}">
      <dgm:prSet custT="1"/>
      <dgm:spPr/>
      <dgm:t>
        <a:bodyPr>
          <a:noAutofit/>
        </a:bodyPr>
        <a:lstStyle/>
        <a:p>
          <a:pPr rtl="0"/>
          <a:r>
            <a:rPr lang="fr" sz="1800" b="0" i="0" u="none" strike="noStrike" dirty="0">
              <a:solidFill>
                <a:srgbClr val="5E5E5E"/>
              </a:solidFill>
              <a:highlight>
                <a:srgbClr val="000000">
                  <a:alpha val="0"/>
                </a:srgbClr>
              </a:highlight>
              <a:latin typeface="Calibri"/>
              <a:hlinkClick xmlns:r="http://schemas.openxmlformats.org/officeDocument/2006/relationships" r:id="rId5">
                <a:extLst>
                  <a:ext uri="{A12FA001-AC4F-418D-AE19-62706E023703}">
                    <ahyp:hlinkClr xmlns:ahyp="http://schemas.microsoft.com/office/drawing/2018/hyperlinkcolor" val="tx"/>
                  </a:ext>
                </a:extLst>
              </a:hlinkClick>
            </a:rPr>
            <a:t>Base de données de l'OCDE sur les migrants dans les régions de l'OCDE</a:t>
          </a:r>
          <a:endParaRPr lang="en-US" dirty="0">
            <a:solidFill>
              <a:srgbClr val="5E5E5E"/>
            </a:solidFill>
          </a:endParaRPr>
        </a:p>
      </dgm:t>
    </dgm:pt>
    <dgm:pt modelId="{2EF7EFF9-CBE6-4E90-8F08-2195675B4D25}" type="sibTrans" cxnId="{85BF0BF5-F64C-4F5D-A710-2BD1516000A1}">
      <dgm:prSet/>
      <dgm:spPr/>
      <dgm:t>
        <a:bodyPr/>
        <a:lstStyle/>
        <a:p>
          <a:endParaRPr lang="en-US">
            <a:solidFill>
              <a:srgbClr val="5E5E5E"/>
            </a:solidFill>
          </a:endParaRPr>
        </a:p>
      </dgm:t>
    </dgm:pt>
    <dgm:pt modelId="{F4890F9C-EB8D-4488-939A-B83DB5146F34}" type="parTrans" cxnId="{E08294EA-553F-417B-B8F7-CCB789EB44F3}">
      <dgm:prSet/>
      <dgm:spPr/>
      <dgm:t>
        <a:bodyPr/>
        <a:lstStyle/>
        <a:p>
          <a:endParaRPr lang="en-US">
            <a:solidFill>
              <a:srgbClr val="5E5E5E"/>
            </a:solidFill>
          </a:endParaRPr>
        </a:p>
      </dgm:t>
    </dgm:pt>
    <dgm:pt modelId="{62C4FFD4-904C-43CB-8E21-0AEE6EA13BFF}">
      <dgm:prSet custT="1"/>
      <dgm:spPr/>
      <dgm:t>
        <a:bodyPr>
          <a:noAutofit/>
        </a:bodyPr>
        <a:lstStyle/>
        <a:p>
          <a:pPr rtl="0"/>
          <a:r>
            <a:rPr lang="fr" sz="1800" b="0" i="0" u="none" strike="noStrike" dirty="0">
              <a:solidFill>
                <a:srgbClr val="5E5E5E"/>
              </a:solidFill>
              <a:highlight>
                <a:srgbClr val="000000">
                  <a:alpha val="0"/>
                </a:srgbClr>
              </a:highlight>
              <a:latin typeface="Calibri"/>
              <a:hlinkClick xmlns:r="http://schemas.openxmlformats.org/officeDocument/2006/relationships" r:id="rId6">
                <a:extLst>
                  <a:ext uri="{A12FA001-AC4F-418D-AE19-62706E023703}">
                    <ahyp:hlinkClr xmlns:ahyp="http://schemas.microsoft.com/office/drawing/2018/hyperlinkcolor" val="tx"/>
                  </a:ext>
                </a:extLst>
              </a:hlinkClick>
            </a:rPr>
            <a:t>Centre de connaissances sur la migration et la démographie</a:t>
          </a:r>
          <a:endParaRPr lang="en-US" dirty="0">
            <a:solidFill>
              <a:srgbClr val="5E5E5E"/>
            </a:solidFill>
          </a:endParaRPr>
        </a:p>
      </dgm:t>
    </dgm:pt>
    <dgm:pt modelId="{587A76EB-C9A6-4F9A-9D76-562C0920A6F6}" type="sibTrans" cxnId="{E08294EA-553F-417B-B8F7-CCB789EB44F3}">
      <dgm:prSet/>
      <dgm:spPr/>
      <dgm:t>
        <a:bodyPr/>
        <a:lstStyle/>
        <a:p>
          <a:endParaRPr lang="en-US">
            <a:solidFill>
              <a:srgbClr val="5E5E5E"/>
            </a:solidFill>
          </a:endParaRPr>
        </a:p>
      </dgm:t>
    </dgm:pt>
    <dgm:pt modelId="{40D4C4D6-5AA4-4455-95B9-E5FE5BDBA36C}" type="parTrans" cxnId="{9E767ECB-1206-492B-96FB-EF3C49FFDF3B}">
      <dgm:prSet/>
      <dgm:spPr/>
      <dgm:t>
        <a:bodyPr/>
        <a:lstStyle/>
        <a:p>
          <a:endParaRPr lang="en-US">
            <a:solidFill>
              <a:srgbClr val="5E5E5E"/>
            </a:solidFill>
          </a:endParaRPr>
        </a:p>
      </dgm:t>
    </dgm:pt>
    <dgm:pt modelId="{D4766656-FA8E-46BF-A5A4-74A5B4CFD208}">
      <dgm:prSet custT="1"/>
      <dgm:spPr/>
      <dgm:t>
        <a:bodyPr>
          <a:noAutofit/>
        </a:bodyPr>
        <a:lstStyle/>
        <a:p>
          <a:pPr rtl="0"/>
          <a:r>
            <a:rPr lang="fr" sz="1800" b="0" i="0" u="none" strike="noStrike" dirty="0">
              <a:solidFill>
                <a:srgbClr val="5E5E5E"/>
              </a:solidFill>
              <a:highlight>
                <a:srgbClr val="000000">
                  <a:alpha val="0"/>
                </a:srgbClr>
              </a:highlight>
              <a:latin typeface="Calibri"/>
              <a:hlinkClick xmlns:r="http://schemas.openxmlformats.org/officeDocument/2006/relationships" r:id="rId7">
                <a:extLst>
                  <a:ext uri="{A12FA001-AC4F-418D-AE19-62706E023703}">
                    <ahyp:hlinkClr xmlns:ahyp="http://schemas.microsoft.com/office/drawing/2018/hyperlinkcolor" val="tx"/>
                  </a:ext>
                </a:extLst>
              </a:hlinkClick>
            </a:rPr>
            <a:t>Le défi des données sur l'intégration des migrants dans les villes</a:t>
          </a:r>
          <a:endParaRPr lang="en-US" dirty="0">
            <a:solidFill>
              <a:srgbClr val="5E5E5E"/>
            </a:solidFill>
          </a:endParaRPr>
        </a:p>
      </dgm:t>
    </dgm:pt>
    <dgm:pt modelId="{71D75C02-4719-4AF4-A3DA-EF02C3CBCE17}" type="sibTrans" cxnId="{9E767ECB-1206-492B-96FB-EF3C49FFDF3B}">
      <dgm:prSet/>
      <dgm:spPr/>
      <dgm:t>
        <a:bodyPr/>
        <a:lstStyle/>
        <a:p>
          <a:endParaRPr lang="en-US">
            <a:solidFill>
              <a:srgbClr val="5E5E5E"/>
            </a:solidFill>
          </a:endParaRPr>
        </a:p>
      </dgm:t>
    </dgm:pt>
    <dgm:pt modelId="{FA8C16A3-3A30-47FD-B140-E3AEB96A145C}" type="parTrans" cxnId="{6D4FE2B2-FDA8-4015-930A-E5A41489299A}">
      <dgm:prSet/>
      <dgm:spPr/>
      <dgm:t>
        <a:bodyPr/>
        <a:lstStyle/>
        <a:p>
          <a:endParaRPr lang="en-US">
            <a:solidFill>
              <a:srgbClr val="5E5E5E"/>
            </a:solidFill>
          </a:endParaRPr>
        </a:p>
      </dgm:t>
    </dgm:pt>
    <dgm:pt modelId="{FF388D5E-2D44-4520-8B8B-4E1A186C15B8}">
      <dgm:prSet custT="1"/>
      <dgm:spPr/>
      <dgm:t>
        <a:bodyPr>
          <a:noAutofit/>
        </a:bodyPr>
        <a:lstStyle/>
        <a:p>
          <a:pPr rtl="0"/>
          <a:r>
            <a:rPr lang="fr" sz="1800" b="0" i="0" u="none" strike="noStrike">
              <a:solidFill>
                <a:srgbClr val="5E5E5E"/>
              </a:solidFill>
              <a:highlight>
                <a:srgbClr val="000000">
                  <a:alpha val="0"/>
                </a:srgbClr>
              </a:highlight>
              <a:latin typeface="Calibri"/>
              <a:hlinkClick xmlns:r="http://schemas.openxmlformats.org/officeDocument/2006/relationships" r:id="rId8">
                <a:extLst>
                  <a:ext uri="{A12FA001-AC4F-418D-AE19-62706E023703}">
                    <ahyp:hlinkClr xmlns:ahyp="http://schemas.microsoft.com/office/drawing/2018/hyperlinkcolor" val="tx"/>
                  </a:ext>
                </a:extLst>
              </a:hlinkClick>
            </a:rPr>
            <a:t>Projet ESPON sur l'impact territorial des réfugiés</a:t>
          </a:r>
          <a:endParaRPr lang="en-US">
            <a:solidFill>
              <a:srgbClr val="5E5E5E"/>
            </a:solidFill>
          </a:endParaRPr>
        </a:p>
      </dgm:t>
    </dgm:pt>
    <dgm:pt modelId="{CE97A35E-FEF9-4B51-B053-3636C313265F}" type="sibTrans" cxnId="{6D4FE2B2-FDA8-4015-930A-E5A41489299A}">
      <dgm:prSet/>
      <dgm:spPr/>
      <dgm:t>
        <a:bodyPr/>
        <a:lstStyle/>
        <a:p>
          <a:endParaRPr lang="en-US">
            <a:solidFill>
              <a:srgbClr val="5E5E5E"/>
            </a:solidFill>
          </a:endParaRPr>
        </a:p>
      </dgm:t>
    </dgm:pt>
    <dgm:pt modelId="{465CD87F-6999-45D9-80CF-B8BF89D8506F}" type="parTrans" cxnId="{3D45F6B8-475C-43E1-805A-3EB81C802892}">
      <dgm:prSet/>
      <dgm:spPr/>
      <dgm:t>
        <a:bodyPr/>
        <a:lstStyle/>
        <a:p>
          <a:endParaRPr lang="en-US">
            <a:solidFill>
              <a:srgbClr val="5E5E5E"/>
            </a:solidFill>
          </a:endParaRPr>
        </a:p>
      </dgm:t>
    </dgm:pt>
    <dgm:pt modelId="{D0E2609C-2C77-4F2D-A097-20C7446AE75F}">
      <dgm:prSet custT="1"/>
      <dgm:spPr/>
      <dgm:t>
        <a:bodyPr>
          <a:noAutofit/>
        </a:bodyPr>
        <a:lstStyle/>
        <a:p>
          <a:pPr rtl="0"/>
          <a:r>
            <a:rPr lang="fr" sz="1800" b="0" i="0" u="none" strike="noStrike" dirty="0">
              <a:solidFill>
                <a:srgbClr val="5E5E5E"/>
              </a:solidFill>
              <a:highlight>
                <a:srgbClr val="000000">
                  <a:alpha val="0"/>
                </a:srgbClr>
              </a:highlight>
              <a:latin typeface="Calibri"/>
              <a:hlinkClick xmlns:r="http://schemas.openxmlformats.org/officeDocument/2006/relationships" r:id="rId9">
                <a:extLst>
                  <a:ext uri="{A12FA001-AC4F-418D-AE19-62706E023703}">
                    <ahyp:hlinkClr xmlns:ahyp="http://schemas.microsoft.com/office/drawing/2018/hyperlinkcolor" val="tx"/>
                  </a:ext>
                </a:extLst>
              </a:hlinkClick>
            </a:rPr>
            <a:t>Données de l'enquête internationale sur les minorités ethniques et immigrées</a:t>
          </a:r>
          <a:endParaRPr lang="en-US" dirty="0">
            <a:solidFill>
              <a:srgbClr val="5E5E5E"/>
            </a:solidFill>
          </a:endParaRPr>
        </a:p>
      </dgm:t>
    </dgm:pt>
    <dgm:pt modelId="{88783650-BEA9-4D7B-8867-B1E10CF782C2}" type="sibTrans" cxnId="{3D45F6B8-475C-43E1-805A-3EB81C802892}">
      <dgm:prSet/>
      <dgm:spPr/>
      <dgm:t>
        <a:bodyPr/>
        <a:lstStyle/>
        <a:p>
          <a:endParaRPr lang="en-US">
            <a:solidFill>
              <a:srgbClr val="5E5E5E"/>
            </a:solidFill>
          </a:endParaRPr>
        </a:p>
      </dgm:t>
    </dgm:pt>
    <dgm:pt modelId="{77FC2B7C-DB36-4005-A9DF-2F3897537DCB}" type="sibTrans" cxnId="{34D98F89-3E68-41EF-AD55-DC8FC6D9D8BC}">
      <dgm:prSet/>
      <dgm:spPr/>
      <dgm:t>
        <a:bodyPr/>
        <a:lstStyle/>
        <a:p>
          <a:endParaRPr lang="en-US">
            <a:solidFill>
              <a:srgbClr val="5E5E5E"/>
            </a:solidFill>
          </a:endParaRPr>
        </a:p>
      </dgm:t>
    </dgm:pt>
    <dgm:pt modelId="{6AA0C527-6020-4832-BB76-CF1ECB9502EE}" type="pres">
      <dgm:prSet presAssocID="{8CB6C817-54DF-47CC-AED0-F0F00FB1E26D}" presName="vert0" presStyleCnt="0">
        <dgm:presLayoutVars>
          <dgm:dir/>
          <dgm:animOne val="branch"/>
          <dgm:animLvl val="lvl"/>
        </dgm:presLayoutVars>
      </dgm:prSet>
      <dgm:spPr/>
    </dgm:pt>
    <dgm:pt modelId="{89FE5A4B-AED9-4867-B6DE-DB41E7E96EDF}" type="pres">
      <dgm:prSet presAssocID="{4F15BB5C-DDE2-4B8D-8A7D-38259E81779E}" presName="thickLine" presStyleLbl="alignNode1" presStyleIdx="0" presStyleCnt="1"/>
      <dgm:spPr/>
    </dgm:pt>
    <dgm:pt modelId="{1D3BA799-6508-43D3-BAB7-A6AB714D934E}" type="pres">
      <dgm:prSet presAssocID="{4F15BB5C-DDE2-4B8D-8A7D-38259E81779E}" presName="horz1" presStyleCnt="0"/>
      <dgm:spPr/>
    </dgm:pt>
    <dgm:pt modelId="{C0CB4BDD-7C46-439F-8A2D-7664C234D5BA}" type="pres">
      <dgm:prSet presAssocID="{4F15BB5C-DDE2-4B8D-8A7D-38259E81779E}" presName="tx1" presStyleLbl="revTx" presStyleIdx="0" presStyleCnt="10"/>
      <dgm:spPr/>
    </dgm:pt>
    <dgm:pt modelId="{2F1F6FCD-77D8-423E-A804-C1917D0E741E}" type="pres">
      <dgm:prSet presAssocID="{4F15BB5C-DDE2-4B8D-8A7D-38259E81779E}" presName="vert1" presStyleCnt="0"/>
      <dgm:spPr/>
    </dgm:pt>
    <dgm:pt modelId="{5C1C0543-4A29-4C8E-9992-19321679AF77}" type="pres">
      <dgm:prSet presAssocID="{F008DBF2-C9E9-48B2-A17C-B392B98CB476}" presName="vertSpace2a" presStyleCnt="0"/>
      <dgm:spPr/>
    </dgm:pt>
    <dgm:pt modelId="{2B3E543E-82D3-41AA-AD77-14499F055B63}" type="pres">
      <dgm:prSet presAssocID="{F008DBF2-C9E9-48B2-A17C-B392B98CB476}" presName="horz2" presStyleCnt="0"/>
      <dgm:spPr/>
    </dgm:pt>
    <dgm:pt modelId="{8B190360-1727-4397-8891-E995573A6C5A}" type="pres">
      <dgm:prSet presAssocID="{F008DBF2-C9E9-48B2-A17C-B392B98CB476}" presName="horzSpace2" presStyleCnt="0"/>
      <dgm:spPr/>
    </dgm:pt>
    <dgm:pt modelId="{558190DD-3FA0-4537-B02A-C745A59507C0}" type="pres">
      <dgm:prSet presAssocID="{F008DBF2-C9E9-48B2-A17C-B392B98CB476}" presName="tx2" presStyleLbl="revTx" presStyleIdx="1" presStyleCnt="10" custScaleY="109850"/>
      <dgm:spPr/>
    </dgm:pt>
    <dgm:pt modelId="{2AA99057-7620-47A8-9F2D-FF1DC39CEDBE}" type="pres">
      <dgm:prSet presAssocID="{F008DBF2-C9E9-48B2-A17C-B392B98CB476}" presName="vert2" presStyleCnt="0"/>
      <dgm:spPr/>
    </dgm:pt>
    <dgm:pt modelId="{DD6DE249-B7CB-455B-9E63-6E8008933A11}" type="pres">
      <dgm:prSet presAssocID="{F008DBF2-C9E9-48B2-A17C-B392B98CB476}" presName="thinLine2b" presStyleLbl="callout" presStyleIdx="0" presStyleCnt="9"/>
      <dgm:spPr/>
    </dgm:pt>
    <dgm:pt modelId="{83A482E4-D00E-4178-ACE1-D8B40874A20E}" type="pres">
      <dgm:prSet presAssocID="{F008DBF2-C9E9-48B2-A17C-B392B98CB476}" presName="vertSpace2b" presStyleCnt="0"/>
      <dgm:spPr/>
    </dgm:pt>
    <dgm:pt modelId="{87C3EA47-E8E6-42FA-94C7-021799548BDA}" type="pres">
      <dgm:prSet presAssocID="{16C29CDE-916B-4DA9-9D63-ACAA15AA60F4}" presName="horz2" presStyleCnt="0"/>
      <dgm:spPr/>
    </dgm:pt>
    <dgm:pt modelId="{CAB5BF7B-CA7A-4D08-BF68-D0583A1DEDCE}" type="pres">
      <dgm:prSet presAssocID="{16C29CDE-916B-4DA9-9D63-ACAA15AA60F4}" presName="horzSpace2" presStyleCnt="0"/>
      <dgm:spPr/>
    </dgm:pt>
    <dgm:pt modelId="{846475F7-1162-48D2-8BD2-5815B2AA53B5}" type="pres">
      <dgm:prSet presAssocID="{16C29CDE-916B-4DA9-9D63-ACAA15AA60F4}" presName="tx2" presStyleLbl="revTx" presStyleIdx="2" presStyleCnt="10" custScaleY="149200"/>
      <dgm:spPr/>
    </dgm:pt>
    <dgm:pt modelId="{DED44F8E-6A59-4290-9288-F0BE0CF06629}" type="pres">
      <dgm:prSet presAssocID="{16C29CDE-916B-4DA9-9D63-ACAA15AA60F4}" presName="vert2" presStyleCnt="0"/>
      <dgm:spPr/>
    </dgm:pt>
    <dgm:pt modelId="{F83C0752-CB5D-4621-8C01-F3A8E5DB12E8}" type="pres">
      <dgm:prSet presAssocID="{16C29CDE-916B-4DA9-9D63-ACAA15AA60F4}" presName="thinLine2b" presStyleLbl="callout" presStyleIdx="1" presStyleCnt="9"/>
      <dgm:spPr/>
    </dgm:pt>
    <dgm:pt modelId="{5A58D0D9-EDA8-48AB-A4EE-7A0BAEBD8FC1}" type="pres">
      <dgm:prSet presAssocID="{16C29CDE-916B-4DA9-9D63-ACAA15AA60F4}" presName="vertSpace2b" presStyleCnt="0"/>
      <dgm:spPr/>
    </dgm:pt>
    <dgm:pt modelId="{1934CCB3-0A01-43B7-AB23-681B160F0024}" type="pres">
      <dgm:prSet presAssocID="{F2AF973E-E225-4859-BAC8-D545B5853B70}" presName="horz2" presStyleCnt="0"/>
      <dgm:spPr/>
    </dgm:pt>
    <dgm:pt modelId="{3E93C7A9-5E47-4CD2-BE0F-7AE247B9CBB2}" type="pres">
      <dgm:prSet presAssocID="{F2AF973E-E225-4859-BAC8-D545B5853B70}" presName="horzSpace2" presStyleCnt="0"/>
      <dgm:spPr/>
    </dgm:pt>
    <dgm:pt modelId="{6022BC4F-4E61-4282-81F8-C96EB1EA1689}" type="pres">
      <dgm:prSet presAssocID="{F2AF973E-E225-4859-BAC8-D545B5853B70}" presName="tx2" presStyleLbl="revTx" presStyleIdx="3" presStyleCnt="10" custScaleY="176146"/>
      <dgm:spPr/>
    </dgm:pt>
    <dgm:pt modelId="{E46A087E-FE9C-4F9E-A5CF-0E38F7997418}" type="pres">
      <dgm:prSet presAssocID="{F2AF973E-E225-4859-BAC8-D545B5853B70}" presName="vert2" presStyleCnt="0"/>
      <dgm:spPr/>
    </dgm:pt>
    <dgm:pt modelId="{2248DBF6-9A64-463B-AAE5-02A1ABCE043E}" type="pres">
      <dgm:prSet presAssocID="{F2AF973E-E225-4859-BAC8-D545B5853B70}" presName="thinLine2b" presStyleLbl="callout" presStyleIdx="2" presStyleCnt="9"/>
      <dgm:spPr/>
    </dgm:pt>
    <dgm:pt modelId="{3A4A83B6-399C-4184-9914-0AA7124CDFC4}" type="pres">
      <dgm:prSet presAssocID="{F2AF973E-E225-4859-BAC8-D545B5853B70}" presName="vertSpace2b" presStyleCnt="0"/>
      <dgm:spPr/>
    </dgm:pt>
    <dgm:pt modelId="{E3130D26-90E1-414E-9E57-A203297DF4AE}" type="pres">
      <dgm:prSet presAssocID="{4349DB1B-7C22-4F32-81EA-C8A3B9EC069F}" presName="horz2" presStyleCnt="0"/>
      <dgm:spPr/>
    </dgm:pt>
    <dgm:pt modelId="{4CCEB2D5-F564-40AA-9DA8-A5E59ED2C1F9}" type="pres">
      <dgm:prSet presAssocID="{4349DB1B-7C22-4F32-81EA-C8A3B9EC069F}" presName="horzSpace2" presStyleCnt="0"/>
      <dgm:spPr/>
    </dgm:pt>
    <dgm:pt modelId="{B5E59D54-2D5D-4ED5-9E59-CF675ADC2DEF}" type="pres">
      <dgm:prSet presAssocID="{4349DB1B-7C22-4F32-81EA-C8A3B9EC069F}" presName="tx2" presStyleLbl="revTx" presStyleIdx="4" presStyleCnt="10" custScaleY="125979"/>
      <dgm:spPr/>
    </dgm:pt>
    <dgm:pt modelId="{6D159642-E656-4563-963C-2E46705B8BC0}" type="pres">
      <dgm:prSet presAssocID="{4349DB1B-7C22-4F32-81EA-C8A3B9EC069F}" presName="vert2" presStyleCnt="0"/>
      <dgm:spPr/>
    </dgm:pt>
    <dgm:pt modelId="{A0ECB6CF-1C05-4550-BE1D-8486042EB995}" type="pres">
      <dgm:prSet presAssocID="{4349DB1B-7C22-4F32-81EA-C8A3B9EC069F}" presName="thinLine2b" presStyleLbl="callout" presStyleIdx="3" presStyleCnt="9"/>
      <dgm:spPr/>
    </dgm:pt>
    <dgm:pt modelId="{2395AF65-CE7A-4824-A853-B16B973D4863}" type="pres">
      <dgm:prSet presAssocID="{4349DB1B-7C22-4F32-81EA-C8A3B9EC069F}" presName="vertSpace2b" presStyleCnt="0"/>
      <dgm:spPr/>
    </dgm:pt>
    <dgm:pt modelId="{003EF564-9F59-4578-83FC-228AC4CFC03B}" type="pres">
      <dgm:prSet presAssocID="{6658C535-3244-4D30-8E59-7E9EF74E7BE9}" presName="horz2" presStyleCnt="0"/>
      <dgm:spPr/>
    </dgm:pt>
    <dgm:pt modelId="{A5F1F978-661A-454E-AC52-8EC7A3645094}" type="pres">
      <dgm:prSet presAssocID="{6658C535-3244-4D30-8E59-7E9EF74E7BE9}" presName="horzSpace2" presStyleCnt="0"/>
      <dgm:spPr/>
    </dgm:pt>
    <dgm:pt modelId="{634929A2-A697-4798-A113-48AC64F2C5FE}" type="pres">
      <dgm:prSet presAssocID="{6658C535-3244-4D30-8E59-7E9EF74E7BE9}" presName="tx2" presStyleLbl="revTx" presStyleIdx="5" presStyleCnt="10" custScaleY="107284"/>
      <dgm:spPr/>
    </dgm:pt>
    <dgm:pt modelId="{4B3C821D-7076-4916-A5DF-68FECF2C8E65}" type="pres">
      <dgm:prSet presAssocID="{6658C535-3244-4D30-8E59-7E9EF74E7BE9}" presName="vert2" presStyleCnt="0"/>
      <dgm:spPr/>
    </dgm:pt>
    <dgm:pt modelId="{9F137196-9280-4329-8F44-E5BE8AFCC0A6}" type="pres">
      <dgm:prSet presAssocID="{6658C535-3244-4D30-8E59-7E9EF74E7BE9}" presName="thinLine2b" presStyleLbl="callout" presStyleIdx="4" presStyleCnt="9"/>
      <dgm:spPr/>
    </dgm:pt>
    <dgm:pt modelId="{206D4185-A5EF-4831-98EB-0AB70844E10F}" type="pres">
      <dgm:prSet presAssocID="{6658C535-3244-4D30-8E59-7E9EF74E7BE9}" presName="vertSpace2b" presStyleCnt="0"/>
      <dgm:spPr/>
    </dgm:pt>
    <dgm:pt modelId="{5FB23225-3BCD-4348-95DD-1191E669223A}" type="pres">
      <dgm:prSet presAssocID="{62C4FFD4-904C-43CB-8E21-0AEE6EA13BFF}" presName="horz2" presStyleCnt="0"/>
      <dgm:spPr/>
    </dgm:pt>
    <dgm:pt modelId="{33302EE1-9D16-485B-A0DA-9947A9F44800}" type="pres">
      <dgm:prSet presAssocID="{62C4FFD4-904C-43CB-8E21-0AEE6EA13BFF}" presName="horzSpace2" presStyleCnt="0"/>
      <dgm:spPr/>
    </dgm:pt>
    <dgm:pt modelId="{52832CA2-4AEC-4002-A3B9-3B8D2D7EC0E4}" type="pres">
      <dgm:prSet presAssocID="{62C4FFD4-904C-43CB-8E21-0AEE6EA13BFF}" presName="tx2" presStyleLbl="revTx" presStyleIdx="6" presStyleCnt="10" custScaleY="155103"/>
      <dgm:spPr/>
    </dgm:pt>
    <dgm:pt modelId="{881A7C17-17E3-4D72-9AB7-106FDFBD723E}" type="pres">
      <dgm:prSet presAssocID="{62C4FFD4-904C-43CB-8E21-0AEE6EA13BFF}" presName="vert2" presStyleCnt="0"/>
      <dgm:spPr/>
    </dgm:pt>
    <dgm:pt modelId="{D2A68820-F36C-4C79-A00E-45F4F7CCED6F}" type="pres">
      <dgm:prSet presAssocID="{62C4FFD4-904C-43CB-8E21-0AEE6EA13BFF}" presName="thinLine2b" presStyleLbl="callout" presStyleIdx="5" presStyleCnt="9"/>
      <dgm:spPr/>
    </dgm:pt>
    <dgm:pt modelId="{C2EFE825-7CEC-42CC-9BA8-C2F3B13D9C60}" type="pres">
      <dgm:prSet presAssocID="{62C4FFD4-904C-43CB-8E21-0AEE6EA13BFF}" presName="vertSpace2b" presStyleCnt="0"/>
      <dgm:spPr/>
    </dgm:pt>
    <dgm:pt modelId="{45DC7949-F0F9-41CD-8CB8-CB7DFFA5B292}" type="pres">
      <dgm:prSet presAssocID="{D4766656-FA8E-46BF-A5A4-74A5B4CFD208}" presName="horz2" presStyleCnt="0"/>
      <dgm:spPr/>
    </dgm:pt>
    <dgm:pt modelId="{A1A0243C-530B-4111-8519-456A1AB21AA1}" type="pres">
      <dgm:prSet presAssocID="{D4766656-FA8E-46BF-A5A4-74A5B4CFD208}" presName="horzSpace2" presStyleCnt="0"/>
      <dgm:spPr/>
    </dgm:pt>
    <dgm:pt modelId="{DC3D7283-437B-438D-BFB7-4AE56347FC7E}" type="pres">
      <dgm:prSet presAssocID="{D4766656-FA8E-46BF-A5A4-74A5B4CFD208}" presName="tx2" presStyleLbl="revTx" presStyleIdx="7" presStyleCnt="10" custScaleY="160189"/>
      <dgm:spPr/>
    </dgm:pt>
    <dgm:pt modelId="{47169D3B-73EA-4CA9-9389-AE8409FA7697}" type="pres">
      <dgm:prSet presAssocID="{D4766656-FA8E-46BF-A5A4-74A5B4CFD208}" presName="vert2" presStyleCnt="0"/>
      <dgm:spPr/>
    </dgm:pt>
    <dgm:pt modelId="{E4AF7BCC-7FDD-40D8-802E-D1A1D1AA0844}" type="pres">
      <dgm:prSet presAssocID="{D4766656-FA8E-46BF-A5A4-74A5B4CFD208}" presName="thinLine2b" presStyleLbl="callout" presStyleIdx="6" presStyleCnt="9"/>
      <dgm:spPr/>
    </dgm:pt>
    <dgm:pt modelId="{47DA67C6-B9BE-4CD4-A8BB-B64B65BE4510}" type="pres">
      <dgm:prSet presAssocID="{D4766656-FA8E-46BF-A5A4-74A5B4CFD208}" presName="vertSpace2b" presStyleCnt="0"/>
      <dgm:spPr/>
    </dgm:pt>
    <dgm:pt modelId="{07E0A6C9-4481-41E4-8DDB-5A7C9E109808}" type="pres">
      <dgm:prSet presAssocID="{FF388D5E-2D44-4520-8B8B-4E1A186C15B8}" presName="horz2" presStyleCnt="0"/>
      <dgm:spPr/>
    </dgm:pt>
    <dgm:pt modelId="{CCF6CC74-E75A-43D9-9132-7DA1BC0651DD}" type="pres">
      <dgm:prSet presAssocID="{FF388D5E-2D44-4520-8B8B-4E1A186C15B8}" presName="horzSpace2" presStyleCnt="0"/>
      <dgm:spPr/>
    </dgm:pt>
    <dgm:pt modelId="{64E1D343-2634-4BB5-802E-9A98947E2F0E}" type="pres">
      <dgm:prSet presAssocID="{FF388D5E-2D44-4520-8B8B-4E1A186C15B8}" presName="tx2" presStyleLbl="revTx" presStyleIdx="8" presStyleCnt="10"/>
      <dgm:spPr/>
    </dgm:pt>
    <dgm:pt modelId="{D6602818-43FD-48D2-92A2-A0C98E3C1E7E}" type="pres">
      <dgm:prSet presAssocID="{FF388D5E-2D44-4520-8B8B-4E1A186C15B8}" presName="vert2" presStyleCnt="0"/>
      <dgm:spPr/>
    </dgm:pt>
    <dgm:pt modelId="{09B5B325-2E6D-403C-9B0B-782B52ED83FB}" type="pres">
      <dgm:prSet presAssocID="{FF388D5E-2D44-4520-8B8B-4E1A186C15B8}" presName="thinLine2b" presStyleLbl="callout" presStyleIdx="7" presStyleCnt="9"/>
      <dgm:spPr/>
    </dgm:pt>
    <dgm:pt modelId="{500B27EF-7784-4A19-B10A-E591CF9E4B54}" type="pres">
      <dgm:prSet presAssocID="{FF388D5E-2D44-4520-8B8B-4E1A186C15B8}" presName="vertSpace2b" presStyleCnt="0"/>
      <dgm:spPr/>
    </dgm:pt>
    <dgm:pt modelId="{36E6CD1C-8B98-4EEF-A0E4-FF9230A83935}" type="pres">
      <dgm:prSet presAssocID="{D0E2609C-2C77-4F2D-A097-20C7446AE75F}" presName="horz2" presStyleCnt="0"/>
      <dgm:spPr/>
    </dgm:pt>
    <dgm:pt modelId="{97B6E8AA-98CE-4D01-80AC-43CD0402F0EB}" type="pres">
      <dgm:prSet presAssocID="{D0E2609C-2C77-4F2D-A097-20C7446AE75F}" presName="horzSpace2" presStyleCnt="0"/>
      <dgm:spPr/>
    </dgm:pt>
    <dgm:pt modelId="{75AA99AB-2FCD-4E9C-949B-88779E287BEF}" type="pres">
      <dgm:prSet presAssocID="{D0E2609C-2C77-4F2D-A097-20C7446AE75F}" presName="tx2" presStyleLbl="revTx" presStyleIdx="9" presStyleCnt="10" custScaleY="149220"/>
      <dgm:spPr/>
    </dgm:pt>
    <dgm:pt modelId="{D282ABC5-BEE5-4DFF-9760-B08BD6BA9D89}" type="pres">
      <dgm:prSet presAssocID="{D0E2609C-2C77-4F2D-A097-20C7446AE75F}" presName="vert2" presStyleCnt="0"/>
      <dgm:spPr/>
    </dgm:pt>
    <dgm:pt modelId="{012EA11C-AAA9-455E-A529-010924249487}" type="pres">
      <dgm:prSet presAssocID="{D0E2609C-2C77-4F2D-A097-20C7446AE75F}" presName="thinLine2b" presStyleLbl="callout" presStyleIdx="8" presStyleCnt="9"/>
      <dgm:spPr/>
    </dgm:pt>
    <dgm:pt modelId="{64A4D488-E9F7-4CF3-98FE-D00C1EB8962F}" type="pres">
      <dgm:prSet presAssocID="{D0E2609C-2C77-4F2D-A097-20C7446AE75F}" presName="vertSpace2b" presStyleCnt="0"/>
      <dgm:spPr/>
    </dgm:pt>
  </dgm:ptLst>
  <dgm:cxnLst>
    <dgm:cxn modelId="{C025ED05-D867-4D61-A55A-8596F5B5A7CD}" srcId="{4F15BB5C-DDE2-4B8D-8A7D-38259E81779E}" destId="{F2AF973E-E225-4859-BAC8-D545B5853B70}" srcOrd="2" destOrd="0" parTransId="{6FA74DF5-67B5-4903-8C99-AB0000D8D9D9}" sibTransId="{5F218FB3-67E6-4086-A12B-2EE23B9F9115}"/>
    <dgm:cxn modelId="{1A87E70C-07B5-4DAF-8572-2F29764C40F9}" type="presOf" srcId="{16C29CDE-916B-4DA9-9D63-ACAA15AA60F4}" destId="{846475F7-1162-48D2-8BD2-5815B2AA53B5}" srcOrd="0" destOrd="0" presId="urn:microsoft.com/office/officeart/2008/layout/LinedList"/>
    <dgm:cxn modelId="{B2341232-0D68-4471-8107-19CFDA4F2851}" type="presOf" srcId="{FF388D5E-2D44-4520-8B8B-4E1A186C15B8}" destId="{64E1D343-2634-4BB5-802E-9A98947E2F0E}" srcOrd="0" destOrd="0" presId="urn:microsoft.com/office/officeart/2008/layout/LinedList"/>
    <dgm:cxn modelId="{514E8B4D-C175-4895-93AC-5D96D9C27A81}" type="presOf" srcId="{6658C535-3244-4D30-8E59-7E9EF74E7BE9}" destId="{634929A2-A697-4798-A113-48AC64F2C5FE}" srcOrd="0" destOrd="0" presId="urn:microsoft.com/office/officeart/2008/layout/LinedList"/>
    <dgm:cxn modelId="{F22B834F-8540-4A63-83D4-E72217F36E58}" type="presOf" srcId="{62C4FFD4-904C-43CB-8E21-0AEE6EA13BFF}" destId="{52832CA2-4AEC-4002-A3B9-3B8D2D7EC0E4}" srcOrd="0" destOrd="0" presId="urn:microsoft.com/office/officeart/2008/layout/LinedList"/>
    <dgm:cxn modelId="{0BB1B972-487C-4A41-9DAE-253438A610C2}" srcId="{4F15BB5C-DDE2-4B8D-8A7D-38259E81779E}" destId="{16C29CDE-916B-4DA9-9D63-ACAA15AA60F4}" srcOrd="1" destOrd="0" parTransId="{88C7BDD5-783A-4CB7-BC49-3DFC2098C91C}" sibTransId="{FB13E270-9B69-409A-BD14-43E2EEE48C04}"/>
    <dgm:cxn modelId="{DB595C86-B565-44E5-881F-5E35D91D1D0A}" type="presOf" srcId="{F2AF973E-E225-4859-BAC8-D545B5853B70}" destId="{6022BC4F-4E61-4282-81F8-C96EB1EA1689}" srcOrd="0" destOrd="0" presId="urn:microsoft.com/office/officeart/2008/layout/LinedList"/>
    <dgm:cxn modelId="{34D98F89-3E68-41EF-AD55-DC8FC6D9D8BC}" srcId="{8CB6C817-54DF-47CC-AED0-F0F00FB1E26D}" destId="{4F15BB5C-DDE2-4B8D-8A7D-38259E81779E}" srcOrd="0" destOrd="0" parTransId="{05D18CAF-E4E2-45C3-866A-B84DC0544B54}" sibTransId="{77FC2B7C-DB36-4005-A9DF-2F3897537DCB}"/>
    <dgm:cxn modelId="{E862F18C-3B2F-4324-B9A6-8FCA4C699D0F}" srcId="{4F15BB5C-DDE2-4B8D-8A7D-38259E81779E}" destId="{4349DB1B-7C22-4F32-81EA-C8A3B9EC069F}" srcOrd="3" destOrd="0" parTransId="{AE520164-DFC2-4673-AEEB-0D2594954007}" sibTransId="{ED485E9A-C5BD-4B71-B4DC-8A5D8B5E2DDC}"/>
    <dgm:cxn modelId="{ADF0418F-78E3-4121-8BE9-7BD632C5C573}" type="presOf" srcId="{D4766656-FA8E-46BF-A5A4-74A5B4CFD208}" destId="{DC3D7283-437B-438D-BFB7-4AE56347FC7E}" srcOrd="0" destOrd="0" presId="urn:microsoft.com/office/officeart/2008/layout/LinedList"/>
    <dgm:cxn modelId="{E2FEDB90-8D00-4993-9BF7-817775EEA1AC}" type="presOf" srcId="{4349DB1B-7C22-4F32-81EA-C8A3B9EC069F}" destId="{B5E59D54-2D5D-4ED5-9E59-CF675ADC2DEF}" srcOrd="0" destOrd="0" presId="urn:microsoft.com/office/officeart/2008/layout/LinedList"/>
    <dgm:cxn modelId="{2EEF94A0-6DE9-4F31-BC15-A082F7448FF5}" type="presOf" srcId="{D0E2609C-2C77-4F2D-A097-20C7446AE75F}" destId="{75AA99AB-2FCD-4E9C-949B-88779E287BEF}" srcOrd="0" destOrd="0" presId="urn:microsoft.com/office/officeart/2008/layout/LinedList"/>
    <dgm:cxn modelId="{6D4FE2B2-FDA8-4015-930A-E5A41489299A}" srcId="{4F15BB5C-DDE2-4B8D-8A7D-38259E81779E}" destId="{FF388D5E-2D44-4520-8B8B-4E1A186C15B8}" srcOrd="7" destOrd="0" parTransId="{FA8C16A3-3A30-47FD-B140-E3AEB96A145C}" sibTransId="{CE97A35E-FEF9-4B51-B053-3636C313265F}"/>
    <dgm:cxn modelId="{0C1B35B3-7EEB-4745-BB6D-291FBF039C37}" type="presOf" srcId="{8CB6C817-54DF-47CC-AED0-F0F00FB1E26D}" destId="{6AA0C527-6020-4832-BB76-CF1ECB9502EE}" srcOrd="0" destOrd="0" presId="urn:microsoft.com/office/officeart/2008/layout/LinedList"/>
    <dgm:cxn modelId="{3D45F6B8-475C-43E1-805A-3EB81C802892}" srcId="{4F15BB5C-DDE2-4B8D-8A7D-38259E81779E}" destId="{D0E2609C-2C77-4F2D-A097-20C7446AE75F}" srcOrd="8" destOrd="0" parTransId="{465CD87F-6999-45D9-80CF-B8BF89D8506F}" sibTransId="{88783650-BEA9-4D7B-8867-B1E10CF782C2}"/>
    <dgm:cxn modelId="{9E767ECB-1206-492B-96FB-EF3C49FFDF3B}" srcId="{4F15BB5C-DDE2-4B8D-8A7D-38259E81779E}" destId="{D4766656-FA8E-46BF-A5A4-74A5B4CFD208}" srcOrd="6" destOrd="0" parTransId="{40D4C4D6-5AA4-4455-95B9-E5FE5BDBA36C}" sibTransId="{71D75C02-4719-4AF4-A3DA-EF02C3CBCE17}"/>
    <dgm:cxn modelId="{147792E3-B2A6-404C-B39B-2D636AEC322E}" type="presOf" srcId="{4F15BB5C-DDE2-4B8D-8A7D-38259E81779E}" destId="{C0CB4BDD-7C46-439F-8A2D-7664C234D5BA}" srcOrd="0" destOrd="0" presId="urn:microsoft.com/office/officeart/2008/layout/LinedList"/>
    <dgm:cxn modelId="{7423F5E3-DA90-42A9-97A9-8088FF6A97D1}" type="presOf" srcId="{F008DBF2-C9E9-48B2-A17C-B392B98CB476}" destId="{558190DD-3FA0-4537-B02A-C745A59507C0}" srcOrd="0" destOrd="0" presId="urn:microsoft.com/office/officeart/2008/layout/LinedList"/>
    <dgm:cxn modelId="{E08294EA-553F-417B-B8F7-CCB789EB44F3}" srcId="{4F15BB5C-DDE2-4B8D-8A7D-38259E81779E}" destId="{62C4FFD4-904C-43CB-8E21-0AEE6EA13BFF}" srcOrd="5" destOrd="0" parTransId="{F4890F9C-EB8D-4488-939A-B83DB5146F34}" sibTransId="{587A76EB-C9A6-4F9A-9D76-562C0920A6F6}"/>
    <dgm:cxn modelId="{85BF0BF5-F64C-4F5D-A710-2BD1516000A1}" srcId="{4F15BB5C-DDE2-4B8D-8A7D-38259E81779E}" destId="{6658C535-3244-4D30-8E59-7E9EF74E7BE9}" srcOrd="4" destOrd="0" parTransId="{8BE589BE-4812-4E84-A705-FF41F42A30B4}" sibTransId="{2EF7EFF9-CBE6-4E90-8F08-2195675B4D25}"/>
    <dgm:cxn modelId="{418C77FE-445E-4FA1-8348-0CFFF788E2DC}" srcId="{4F15BB5C-DDE2-4B8D-8A7D-38259E81779E}" destId="{F008DBF2-C9E9-48B2-A17C-B392B98CB476}" srcOrd="0" destOrd="0" parTransId="{D453DD91-5DA3-4189-8072-10BECEF6C69E}" sibTransId="{742CCA63-2188-4CB5-B381-C7543726F7BD}"/>
    <dgm:cxn modelId="{DA172ECE-DEA6-49BC-8898-E92F4C3B2942}" type="presParOf" srcId="{6AA0C527-6020-4832-BB76-CF1ECB9502EE}" destId="{89FE5A4B-AED9-4867-B6DE-DB41E7E96EDF}" srcOrd="0" destOrd="0" presId="urn:microsoft.com/office/officeart/2008/layout/LinedList"/>
    <dgm:cxn modelId="{46211080-A076-48EB-B71A-21119A21E3E4}" type="presParOf" srcId="{6AA0C527-6020-4832-BB76-CF1ECB9502EE}" destId="{1D3BA799-6508-43D3-BAB7-A6AB714D934E}" srcOrd="1" destOrd="0" presId="urn:microsoft.com/office/officeart/2008/layout/LinedList"/>
    <dgm:cxn modelId="{E8CE6326-9596-427A-A8AD-57DE663724D0}" type="presParOf" srcId="{1D3BA799-6508-43D3-BAB7-A6AB714D934E}" destId="{C0CB4BDD-7C46-439F-8A2D-7664C234D5BA}" srcOrd="0" destOrd="0" presId="urn:microsoft.com/office/officeart/2008/layout/LinedList"/>
    <dgm:cxn modelId="{38926779-7062-4A29-82F3-8BA89E78DAF2}" type="presParOf" srcId="{1D3BA799-6508-43D3-BAB7-A6AB714D934E}" destId="{2F1F6FCD-77D8-423E-A804-C1917D0E741E}" srcOrd="1" destOrd="0" presId="urn:microsoft.com/office/officeart/2008/layout/LinedList"/>
    <dgm:cxn modelId="{D83CCB80-8CCB-4D93-923A-C32E7A6BED96}" type="presParOf" srcId="{2F1F6FCD-77D8-423E-A804-C1917D0E741E}" destId="{5C1C0543-4A29-4C8E-9992-19321679AF77}" srcOrd="0" destOrd="0" presId="urn:microsoft.com/office/officeart/2008/layout/LinedList"/>
    <dgm:cxn modelId="{574C8135-DD75-44C9-BD3E-9A9160390629}" type="presParOf" srcId="{2F1F6FCD-77D8-423E-A804-C1917D0E741E}" destId="{2B3E543E-82D3-41AA-AD77-14499F055B63}" srcOrd="1" destOrd="0" presId="urn:microsoft.com/office/officeart/2008/layout/LinedList"/>
    <dgm:cxn modelId="{1B0B963C-9521-44D8-BD55-6080FE4998ED}" type="presParOf" srcId="{2B3E543E-82D3-41AA-AD77-14499F055B63}" destId="{8B190360-1727-4397-8891-E995573A6C5A}" srcOrd="0" destOrd="0" presId="urn:microsoft.com/office/officeart/2008/layout/LinedList"/>
    <dgm:cxn modelId="{BDE222EF-9238-4E54-96B8-BCBFD835977A}" type="presParOf" srcId="{2B3E543E-82D3-41AA-AD77-14499F055B63}" destId="{558190DD-3FA0-4537-B02A-C745A59507C0}" srcOrd="1" destOrd="0" presId="urn:microsoft.com/office/officeart/2008/layout/LinedList"/>
    <dgm:cxn modelId="{3DE04E89-E375-4DA0-9E3F-556FD6D36688}" type="presParOf" srcId="{2B3E543E-82D3-41AA-AD77-14499F055B63}" destId="{2AA99057-7620-47A8-9F2D-FF1DC39CEDBE}" srcOrd="2" destOrd="0" presId="urn:microsoft.com/office/officeart/2008/layout/LinedList"/>
    <dgm:cxn modelId="{1F36BFA6-820E-4C80-8635-DA7A6D8DAC3B}" type="presParOf" srcId="{2F1F6FCD-77D8-423E-A804-C1917D0E741E}" destId="{DD6DE249-B7CB-455B-9E63-6E8008933A11}" srcOrd="2" destOrd="0" presId="urn:microsoft.com/office/officeart/2008/layout/LinedList"/>
    <dgm:cxn modelId="{9853327E-0144-418C-BE2C-0B4A50C0F5F5}" type="presParOf" srcId="{2F1F6FCD-77D8-423E-A804-C1917D0E741E}" destId="{83A482E4-D00E-4178-ACE1-D8B40874A20E}" srcOrd="3" destOrd="0" presId="urn:microsoft.com/office/officeart/2008/layout/LinedList"/>
    <dgm:cxn modelId="{D9C5CB4D-232B-4BDB-90E1-0C332F0F1DF3}" type="presParOf" srcId="{2F1F6FCD-77D8-423E-A804-C1917D0E741E}" destId="{87C3EA47-E8E6-42FA-94C7-021799548BDA}" srcOrd="4" destOrd="0" presId="urn:microsoft.com/office/officeart/2008/layout/LinedList"/>
    <dgm:cxn modelId="{59253DB9-22FC-4C6F-9CD6-8504307F4C90}" type="presParOf" srcId="{87C3EA47-E8E6-42FA-94C7-021799548BDA}" destId="{CAB5BF7B-CA7A-4D08-BF68-D0583A1DEDCE}" srcOrd="0" destOrd="0" presId="urn:microsoft.com/office/officeart/2008/layout/LinedList"/>
    <dgm:cxn modelId="{69CCF16F-A686-4B4D-AD18-963652F21650}" type="presParOf" srcId="{87C3EA47-E8E6-42FA-94C7-021799548BDA}" destId="{846475F7-1162-48D2-8BD2-5815B2AA53B5}" srcOrd="1" destOrd="0" presId="urn:microsoft.com/office/officeart/2008/layout/LinedList"/>
    <dgm:cxn modelId="{C5D05EFA-C9F2-4B00-AB93-4DE07AAD0239}" type="presParOf" srcId="{87C3EA47-E8E6-42FA-94C7-021799548BDA}" destId="{DED44F8E-6A59-4290-9288-F0BE0CF06629}" srcOrd="2" destOrd="0" presId="urn:microsoft.com/office/officeart/2008/layout/LinedList"/>
    <dgm:cxn modelId="{CCAD829F-3359-450B-AC64-56631C7872C9}" type="presParOf" srcId="{2F1F6FCD-77D8-423E-A804-C1917D0E741E}" destId="{F83C0752-CB5D-4621-8C01-F3A8E5DB12E8}" srcOrd="5" destOrd="0" presId="urn:microsoft.com/office/officeart/2008/layout/LinedList"/>
    <dgm:cxn modelId="{F9D0603C-61C6-46CF-A24F-E5AA6CFE18F6}" type="presParOf" srcId="{2F1F6FCD-77D8-423E-A804-C1917D0E741E}" destId="{5A58D0D9-EDA8-48AB-A4EE-7A0BAEBD8FC1}" srcOrd="6" destOrd="0" presId="urn:microsoft.com/office/officeart/2008/layout/LinedList"/>
    <dgm:cxn modelId="{495B782F-BDA6-46F4-9FDD-C03B499F2489}" type="presParOf" srcId="{2F1F6FCD-77D8-423E-A804-C1917D0E741E}" destId="{1934CCB3-0A01-43B7-AB23-681B160F0024}" srcOrd="7" destOrd="0" presId="urn:microsoft.com/office/officeart/2008/layout/LinedList"/>
    <dgm:cxn modelId="{DC302466-88DA-4550-A44F-75B545EA99ED}" type="presParOf" srcId="{1934CCB3-0A01-43B7-AB23-681B160F0024}" destId="{3E93C7A9-5E47-4CD2-BE0F-7AE247B9CBB2}" srcOrd="0" destOrd="0" presId="urn:microsoft.com/office/officeart/2008/layout/LinedList"/>
    <dgm:cxn modelId="{8EBD361C-F8F3-4AE2-B5D9-A8922A3CAF6A}" type="presParOf" srcId="{1934CCB3-0A01-43B7-AB23-681B160F0024}" destId="{6022BC4F-4E61-4282-81F8-C96EB1EA1689}" srcOrd="1" destOrd="0" presId="urn:microsoft.com/office/officeart/2008/layout/LinedList"/>
    <dgm:cxn modelId="{EF34A294-D1EA-4D7B-B266-9C6F71394C50}" type="presParOf" srcId="{1934CCB3-0A01-43B7-AB23-681B160F0024}" destId="{E46A087E-FE9C-4F9E-A5CF-0E38F7997418}" srcOrd="2" destOrd="0" presId="urn:microsoft.com/office/officeart/2008/layout/LinedList"/>
    <dgm:cxn modelId="{419A8216-1E2B-4D70-80C0-AD12203AB058}" type="presParOf" srcId="{2F1F6FCD-77D8-423E-A804-C1917D0E741E}" destId="{2248DBF6-9A64-463B-AAE5-02A1ABCE043E}" srcOrd="8" destOrd="0" presId="urn:microsoft.com/office/officeart/2008/layout/LinedList"/>
    <dgm:cxn modelId="{9E7487B5-0AF3-484A-8DEF-6E3423CB1D4D}" type="presParOf" srcId="{2F1F6FCD-77D8-423E-A804-C1917D0E741E}" destId="{3A4A83B6-399C-4184-9914-0AA7124CDFC4}" srcOrd="9" destOrd="0" presId="urn:microsoft.com/office/officeart/2008/layout/LinedList"/>
    <dgm:cxn modelId="{D928B50F-5136-459C-8015-2069779CC82C}" type="presParOf" srcId="{2F1F6FCD-77D8-423E-A804-C1917D0E741E}" destId="{E3130D26-90E1-414E-9E57-A203297DF4AE}" srcOrd="10" destOrd="0" presId="urn:microsoft.com/office/officeart/2008/layout/LinedList"/>
    <dgm:cxn modelId="{F1539075-D459-45D4-BF9F-290BF04C5563}" type="presParOf" srcId="{E3130D26-90E1-414E-9E57-A203297DF4AE}" destId="{4CCEB2D5-F564-40AA-9DA8-A5E59ED2C1F9}" srcOrd="0" destOrd="0" presId="urn:microsoft.com/office/officeart/2008/layout/LinedList"/>
    <dgm:cxn modelId="{2044241C-AE47-49DA-97D0-60B9494304D8}" type="presParOf" srcId="{E3130D26-90E1-414E-9E57-A203297DF4AE}" destId="{B5E59D54-2D5D-4ED5-9E59-CF675ADC2DEF}" srcOrd="1" destOrd="0" presId="urn:microsoft.com/office/officeart/2008/layout/LinedList"/>
    <dgm:cxn modelId="{DDB30EB0-9A22-4D48-B678-294355C50181}" type="presParOf" srcId="{E3130D26-90E1-414E-9E57-A203297DF4AE}" destId="{6D159642-E656-4563-963C-2E46705B8BC0}" srcOrd="2" destOrd="0" presId="urn:microsoft.com/office/officeart/2008/layout/LinedList"/>
    <dgm:cxn modelId="{09D1F074-47AC-4C76-9BE2-88E27BEEA846}" type="presParOf" srcId="{2F1F6FCD-77D8-423E-A804-C1917D0E741E}" destId="{A0ECB6CF-1C05-4550-BE1D-8486042EB995}" srcOrd="11" destOrd="0" presId="urn:microsoft.com/office/officeart/2008/layout/LinedList"/>
    <dgm:cxn modelId="{E11D9C11-9EC5-4FDC-83E1-4E5AF8214FCF}" type="presParOf" srcId="{2F1F6FCD-77D8-423E-A804-C1917D0E741E}" destId="{2395AF65-CE7A-4824-A853-B16B973D4863}" srcOrd="12" destOrd="0" presId="urn:microsoft.com/office/officeart/2008/layout/LinedList"/>
    <dgm:cxn modelId="{B8A726CA-2327-448E-86F8-12927A93CC49}" type="presParOf" srcId="{2F1F6FCD-77D8-423E-A804-C1917D0E741E}" destId="{003EF564-9F59-4578-83FC-228AC4CFC03B}" srcOrd="13" destOrd="0" presId="urn:microsoft.com/office/officeart/2008/layout/LinedList"/>
    <dgm:cxn modelId="{7BF05983-94AC-4EC3-B31D-CA35B599BFFB}" type="presParOf" srcId="{003EF564-9F59-4578-83FC-228AC4CFC03B}" destId="{A5F1F978-661A-454E-AC52-8EC7A3645094}" srcOrd="0" destOrd="0" presId="urn:microsoft.com/office/officeart/2008/layout/LinedList"/>
    <dgm:cxn modelId="{904FD390-3A72-4A9E-9BC9-0232434E8BD1}" type="presParOf" srcId="{003EF564-9F59-4578-83FC-228AC4CFC03B}" destId="{634929A2-A697-4798-A113-48AC64F2C5FE}" srcOrd="1" destOrd="0" presId="urn:microsoft.com/office/officeart/2008/layout/LinedList"/>
    <dgm:cxn modelId="{F6C5AF69-4621-40C3-9BC8-FF0378A6969C}" type="presParOf" srcId="{003EF564-9F59-4578-83FC-228AC4CFC03B}" destId="{4B3C821D-7076-4916-A5DF-68FECF2C8E65}" srcOrd="2" destOrd="0" presId="urn:microsoft.com/office/officeart/2008/layout/LinedList"/>
    <dgm:cxn modelId="{057AF96A-8745-4156-AA6B-EBEAAFD1C08C}" type="presParOf" srcId="{2F1F6FCD-77D8-423E-A804-C1917D0E741E}" destId="{9F137196-9280-4329-8F44-E5BE8AFCC0A6}" srcOrd="14" destOrd="0" presId="urn:microsoft.com/office/officeart/2008/layout/LinedList"/>
    <dgm:cxn modelId="{DB1B400E-90FD-4C6C-A93C-6D86199F535E}" type="presParOf" srcId="{2F1F6FCD-77D8-423E-A804-C1917D0E741E}" destId="{206D4185-A5EF-4831-98EB-0AB70844E10F}" srcOrd="15" destOrd="0" presId="urn:microsoft.com/office/officeart/2008/layout/LinedList"/>
    <dgm:cxn modelId="{8489F16A-3DB6-461D-BE75-D7956744F19D}" type="presParOf" srcId="{2F1F6FCD-77D8-423E-A804-C1917D0E741E}" destId="{5FB23225-3BCD-4348-95DD-1191E669223A}" srcOrd="16" destOrd="0" presId="urn:microsoft.com/office/officeart/2008/layout/LinedList"/>
    <dgm:cxn modelId="{5ACB0853-6983-4055-B859-68FC420B3AA4}" type="presParOf" srcId="{5FB23225-3BCD-4348-95DD-1191E669223A}" destId="{33302EE1-9D16-485B-A0DA-9947A9F44800}" srcOrd="0" destOrd="0" presId="urn:microsoft.com/office/officeart/2008/layout/LinedList"/>
    <dgm:cxn modelId="{DEA547B3-18B3-45F5-9242-812059AC31F4}" type="presParOf" srcId="{5FB23225-3BCD-4348-95DD-1191E669223A}" destId="{52832CA2-4AEC-4002-A3B9-3B8D2D7EC0E4}" srcOrd="1" destOrd="0" presId="urn:microsoft.com/office/officeart/2008/layout/LinedList"/>
    <dgm:cxn modelId="{AC852BE5-88D9-4157-BED3-DAF292117233}" type="presParOf" srcId="{5FB23225-3BCD-4348-95DD-1191E669223A}" destId="{881A7C17-17E3-4D72-9AB7-106FDFBD723E}" srcOrd="2" destOrd="0" presId="urn:microsoft.com/office/officeart/2008/layout/LinedList"/>
    <dgm:cxn modelId="{7E55E05E-E463-4ECF-8098-2EF4CD7BF8E6}" type="presParOf" srcId="{2F1F6FCD-77D8-423E-A804-C1917D0E741E}" destId="{D2A68820-F36C-4C79-A00E-45F4F7CCED6F}" srcOrd="17" destOrd="0" presId="urn:microsoft.com/office/officeart/2008/layout/LinedList"/>
    <dgm:cxn modelId="{D9CB9E75-D86F-4856-94D8-C2D345FBB0E6}" type="presParOf" srcId="{2F1F6FCD-77D8-423E-A804-C1917D0E741E}" destId="{C2EFE825-7CEC-42CC-9BA8-C2F3B13D9C60}" srcOrd="18" destOrd="0" presId="urn:microsoft.com/office/officeart/2008/layout/LinedList"/>
    <dgm:cxn modelId="{DD26E710-8863-46DA-A0C6-1877079350A8}" type="presParOf" srcId="{2F1F6FCD-77D8-423E-A804-C1917D0E741E}" destId="{45DC7949-F0F9-41CD-8CB8-CB7DFFA5B292}" srcOrd="19" destOrd="0" presId="urn:microsoft.com/office/officeart/2008/layout/LinedList"/>
    <dgm:cxn modelId="{C2EE9880-ACD1-4ADA-9362-553DBBE1F18A}" type="presParOf" srcId="{45DC7949-F0F9-41CD-8CB8-CB7DFFA5B292}" destId="{A1A0243C-530B-4111-8519-456A1AB21AA1}" srcOrd="0" destOrd="0" presId="urn:microsoft.com/office/officeart/2008/layout/LinedList"/>
    <dgm:cxn modelId="{1EC0FB3E-6082-4711-9858-C9C4BE557455}" type="presParOf" srcId="{45DC7949-F0F9-41CD-8CB8-CB7DFFA5B292}" destId="{DC3D7283-437B-438D-BFB7-4AE56347FC7E}" srcOrd="1" destOrd="0" presId="urn:microsoft.com/office/officeart/2008/layout/LinedList"/>
    <dgm:cxn modelId="{49969259-B73C-4940-AF47-19F270FACE82}" type="presParOf" srcId="{45DC7949-F0F9-41CD-8CB8-CB7DFFA5B292}" destId="{47169D3B-73EA-4CA9-9389-AE8409FA7697}" srcOrd="2" destOrd="0" presId="urn:microsoft.com/office/officeart/2008/layout/LinedList"/>
    <dgm:cxn modelId="{76BBB106-E2D5-4B84-B810-A798EBD7A94B}" type="presParOf" srcId="{2F1F6FCD-77D8-423E-A804-C1917D0E741E}" destId="{E4AF7BCC-7FDD-40D8-802E-D1A1D1AA0844}" srcOrd="20" destOrd="0" presId="urn:microsoft.com/office/officeart/2008/layout/LinedList"/>
    <dgm:cxn modelId="{478D2E28-2F30-48D9-81C8-199AAEA1DB83}" type="presParOf" srcId="{2F1F6FCD-77D8-423E-A804-C1917D0E741E}" destId="{47DA67C6-B9BE-4CD4-A8BB-B64B65BE4510}" srcOrd="21" destOrd="0" presId="urn:microsoft.com/office/officeart/2008/layout/LinedList"/>
    <dgm:cxn modelId="{D2226E84-F3A6-407B-94D7-70DAC8B3CEE1}" type="presParOf" srcId="{2F1F6FCD-77D8-423E-A804-C1917D0E741E}" destId="{07E0A6C9-4481-41E4-8DDB-5A7C9E109808}" srcOrd="22" destOrd="0" presId="urn:microsoft.com/office/officeart/2008/layout/LinedList"/>
    <dgm:cxn modelId="{62B4D377-38CA-4C5D-9C34-1036F5AA6930}" type="presParOf" srcId="{07E0A6C9-4481-41E4-8DDB-5A7C9E109808}" destId="{CCF6CC74-E75A-43D9-9132-7DA1BC0651DD}" srcOrd="0" destOrd="0" presId="urn:microsoft.com/office/officeart/2008/layout/LinedList"/>
    <dgm:cxn modelId="{25F332DF-BF55-4903-99F0-D6F34BD67DCC}" type="presParOf" srcId="{07E0A6C9-4481-41E4-8DDB-5A7C9E109808}" destId="{64E1D343-2634-4BB5-802E-9A98947E2F0E}" srcOrd="1" destOrd="0" presId="urn:microsoft.com/office/officeart/2008/layout/LinedList"/>
    <dgm:cxn modelId="{BF402723-1C33-4F90-888B-5D1087A8C7DE}" type="presParOf" srcId="{07E0A6C9-4481-41E4-8DDB-5A7C9E109808}" destId="{D6602818-43FD-48D2-92A2-A0C98E3C1E7E}" srcOrd="2" destOrd="0" presId="urn:microsoft.com/office/officeart/2008/layout/LinedList"/>
    <dgm:cxn modelId="{5E842414-D41C-488C-A480-4C6630B37B94}" type="presParOf" srcId="{2F1F6FCD-77D8-423E-A804-C1917D0E741E}" destId="{09B5B325-2E6D-403C-9B0B-782B52ED83FB}" srcOrd="23" destOrd="0" presId="urn:microsoft.com/office/officeart/2008/layout/LinedList"/>
    <dgm:cxn modelId="{9FFE2FF7-85BA-4BC7-8961-379BCFAE1BA2}" type="presParOf" srcId="{2F1F6FCD-77D8-423E-A804-C1917D0E741E}" destId="{500B27EF-7784-4A19-B10A-E591CF9E4B54}" srcOrd="24" destOrd="0" presId="urn:microsoft.com/office/officeart/2008/layout/LinedList"/>
    <dgm:cxn modelId="{01ACC5EF-22FC-4DCB-AAB2-6B360CC50D55}" type="presParOf" srcId="{2F1F6FCD-77D8-423E-A804-C1917D0E741E}" destId="{36E6CD1C-8B98-4EEF-A0E4-FF9230A83935}" srcOrd="25" destOrd="0" presId="urn:microsoft.com/office/officeart/2008/layout/LinedList"/>
    <dgm:cxn modelId="{33855908-429E-411B-857C-BD9B619CD9F1}" type="presParOf" srcId="{36E6CD1C-8B98-4EEF-A0E4-FF9230A83935}" destId="{97B6E8AA-98CE-4D01-80AC-43CD0402F0EB}" srcOrd="0" destOrd="0" presId="urn:microsoft.com/office/officeart/2008/layout/LinedList"/>
    <dgm:cxn modelId="{4BB6D001-59CD-4B81-8C14-968C9A0E8ACA}" type="presParOf" srcId="{36E6CD1C-8B98-4EEF-A0E4-FF9230A83935}" destId="{75AA99AB-2FCD-4E9C-949B-88779E287BEF}" srcOrd="1" destOrd="0" presId="urn:microsoft.com/office/officeart/2008/layout/LinedList"/>
    <dgm:cxn modelId="{D189ED4E-C276-4B2B-9CC2-F5FA68A68292}" type="presParOf" srcId="{36E6CD1C-8B98-4EEF-A0E4-FF9230A83935}" destId="{D282ABC5-BEE5-4DFF-9760-B08BD6BA9D89}" srcOrd="2" destOrd="0" presId="urn:microsoft.com/office/officeart/2008/layout/LinedList"/>
    <dgm:cxn modelId="{7DB7031E-2F6A-4144-98CF-81FBA96BC4C3}" type="presParOf" srcId="{2F1F6FCD-77D8-423E-A804-C1917D0E741E}" destId="{012EA11C-AAA9-455E-A529-010924249487}" srcOrd="26" destOrd="0" presId="urn:microsoft.com/office/officeart/2008/layout/LinedList"/>
    <dgm:cxn modelId="{A9073C52-7450-4735-936F-9E5FD051E203}" type="presParOf" srcId="{2F1F6FCD-77D8-423E-A804-C1917D0E741E}" destId="{64A4D488-E9F7-4CF3-98FE-D00C1EB8962F}" srcOrd="27" destOrd="0" presId="urn:microsoft.com/office/officeart/2008/layout/LinedList"/>
  </dgm:cxnLst>
  <dgm:bg/>
  <dgm:whole/>
  <dgm:extLst>
    <a:ext uri="http://schemas.microsoft.com/office/drawing/2008/diagram">
      <dsp:dataModelExt xmlns:dsp="http://schemas.microsoft.com/office/drawing/2008/diagram" relId="rId14" minVer="http://schemas.openxmlformats.org/drawingml/2006/main"/>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525C44-E7FD-4AA2-9475-8D341BA537D2}">
      <dsp:nvSpPr>
        <dsp:cNvPr id="0" name=""/>
        <dsp:cNvSpPr/>
      </dsp:nvSpPr>
      <dsp:spPr>
        <a:xfrm rot="16200000">
          <a:off x="1004629" y="-1004629"/>
          <a:ext cx="2643445" cy="4652703"/>
        </a:xfrm>
        <a:prstGeom prst="round1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0440BF5-71C4-4D9A-8C62-14B98BC717E7}">
      <dsp:nvSpPr>
        <dsp:cNvPr id="0" name=""/>
        <dsp:cNvSpPr/>
      </dsp:nvSpPr>
      <dsp:spPr>
        <a:xfrm>
          <a:off x="4652703" y="0"/>
          <a:ext cx="4652703" cy="2643445"/>
        </a:xfrm>
        <a:prstGeom prst="round1Rect">
          <a:avLst/>
        </a:prstGeom>
        <a:solidFill>
          <a:srgbClr val="A6377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A11AE25-BCB7-4304-925A-DA0D4AC664D2}">
      <dsp:nvSpPr>
        <dsp:cNvPr id="0" name=""/>
        <dsp:cNvSpPr/>
      </dsp:nvSpPr>
      <dsp:spPr>
        <a:xfrm rot="10800000">
          <a:off x="0" y="2643445"/>
          <a:ext cx="4652703" cy="2643445"/>
        </a:xfrm>
        <a:prstGeom prst="round1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1896242-9209-496F-A0BC-237BAC124EB4}">
      <dsp:nvSpPr>
        <dsp:cNvPr id="0" name=""/>
        <dsp:cNvSpPr/>
      </dsp:nvSpPr>
      <dsp:spPr>
        <a:xfrm rot="5400000">
          <a:off x="5657332" y="1613703"/>
          <a:ext cx="2643445" cy="4652703"/>
        </a:xfrm>
        <a:prstGeom prst="round1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B3E204-7032-4586-9703-D01F07A7FEF1}">
      <dsp:nvSpPr>
        <dsp:cNvPr id="0" name=""/>
        <dsp:cNvSpPr/>
      </dsp:nvSpPr>
      <dsp:spPr>
        <a:xfrm>
          <a:off x="3701137" y="2527893"/>
          <a:ext cx="1903132" cy="507158"/>
        </a:xfrm>
        <a:prstGeom prst="roundRect">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fr" sz="2200" b="0" i="0" u="none" strike="noStrike" kern="1200">
              <a:highlight>
                <a:srgbClr val="000000">
                  <a:alpha val="0"/>
                </a:srgbClr>
              </a:highlight>
              <a:latin typeface="Calibri"/>
              <a:ea typeface="Calibri"/>
              <a:cs typeface="Times New Roman"/>
            </a:rPr>
            <a:t>SWOT</a:t>
          </a:r>
          <a:endParaRPr lang="en-US" sz="2240" kern="1200"/>
        </a:p>
      </dsp:txBody>
      <dsp:txXfrm>
        <a:off x="3725894" y="2552650"/>
        <a:ext cx="1853618" cy="4576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9C4016-8ED4-44FB-ACAA-028CBF256FB7}">
      <dsp:nvSpPr>
        <dsp:cNvPr id="0" name=""/>
        <dsp:cNvSpPr/>
      </dsp:nvSpPr>
      <dsp:spPr>
        <a:xfrm>
          <a:off x="0" y="0"/>
          <a:ext cx="10562254"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C60628C-63FD-4F8D-90B6-C169D43D5030}">
      <dsp:nvSpPr>
        <dsp:cNvPr id="0" name=""/>
        <dsp:cNvSpPr/>
      </dsp:nvSpPr>
      <dsp:spPr>
        <a:xfrm>
          <a:off x="0" y="0"/>
          <a:ext cx="3118765" cy="54186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rtl="0">
            <a:lnSpc>
              <a:spcPct val="90000"/>
            </a:lnSpc>
            <a:spcBef>
              <a:spcPct val="0"/>
            </a:spcBef>
            <a:spcAft>
              <a:spcPct val="35000"/>
            </a:spcAft>
            <a:buNone/>
          </a:pPr>
          <a:r>
            <a:rPr lang="fr" sz="4000" b="0" i="0" u="none" strike="noStrike" kern="1200" dirty="0">
              <a:solidFill>
                <a:srgbClr val="76C6D2"/>
              </a:solidFill>
              <a:highlight>
                <a:srgbClr val="000000">
                  <a:alpha val="0"/>
                </a:srgbClr>
              </a:highlight>
              <a:latin typeface="Calibri"/>
            </a:rPr>
            <a:t>Éléments typiques d'une proposition de projet (subvention)</a:t>
          </a:r>
          <a:endParaRPr lang="en-US" sz="1100" kern="1200" dirty="0">
            <a:solidFill>
              <a:srgbClr val="76C6D2"/>
            </a:solidFill>
          </a:endParaRPr>
        </a:p>
      </dsp:txBody>
      <dsp:txXfrm>
        <a:off x="0" y="0"/>
        <a:ext cx="3118765" cy="5418667"/>
      </dsp:txXfrm>
    </dsp:sp>
    <dsp:sp modelId="{2739FCC8-E683-4290-8DEE-5B7FE7BF9FA4}">
      <dsp:nvSpPr>
        <dsp:cNvPr id="0" name=""/>
        <dsp:cNvSpPr/>
      </dsp:nvSpPr>
      <dsp:spPr>
        <a:xfrm>
          <a:off x="3258323" y="51064"/>
          <a:ext cx="7303530" cy="1021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Font typeface="+mj-lt"/>
            <a:buNone/>
          </a:pPr>
          <a:r>
            <a:rPr lang="fr" sz="1800" b="1" i="0" u="none" strike="noStrike" kern="1200">
              <a:highlight>
                <a:srgbClr val="000000">
                  <a:alpha val="0"/>
                </a:srgbClr>
              </a:highlight>
              <a:latin typeface="Calibri"/>
            </a:rPr>
            <a:t>Lettre de motivation  </a:t>
          </a:r>
          <a:endParaRPr lang="hr-BA" b="1" kern="1200"/>
        </a:p>
        <a:p>
          <a:pPr marL="0" lvl="0" indent="0" algn="l" defTabSz="800100" rtl="0">
            <a:lnSpc>
              <a:spcPct val="90000"/>
            </a:lnSpc>
            <a:spcBef>
              <a:spcPct val="0"/>
            </a:spcBef>
            <a:spcAft>
              <a:spcPct val="35000"/>
            </a:spcAft>
            <a:buFont typeface="+mj-lt"/>
            <a:buNone/>
          </a:pPr>
          <a:r>
            <a:rPr lang="fr" sz="1900" b="0" i="0" u="none" strike="noStrike" kern="1200">
              <a:solidFill>
                <a:srgbClr val="A05096"/>
              </a:solidFill>
              <a:highlight>
                <a:srgbClr val="000000">
                  <a:alpha val="0"/>
                </a:srgbClr>
              </a:highlight>
              <a:latin typeface="Arial"/>
              <a:cs typeface="Arial"/>
            </a:rPr>
            <a:t>Les gens ont besoin d'être inspirés par une vision. </a:t>
          </a:r>
          <a:endParaRPr lang="en-US" kern="1200"/>
        </a:p>
      </dsp:txBody>
      <dsp:txXfrm>
        <a:off x="3258323" y="51064"/>
        <a:ext cx="7303530" cy="1021291"/>
      </dsp:txXfrm>
    </dsp:sp>
    <dsp:sp modelId="{9C6C319A-29D7-4755-8109-FA362B25DEDA}">
      <dsp:nvSpPr>
        <dsp:cNvPr id="0" name=""/>
        <dsp:cNvSpPr/>
      </dsp:nvSpPr>
      <dsp:spPr>
        <a:xfrm>
          <a:off x="3118765" y="1072356"/>
          <a:ext cx="7443088"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466E9D9-0CB9-4F24-B60B-B7EE0405820F}">
      <dsp:nvSpPr>
        <dsp:cNvPr id="0" name=""/>
        <dsp:cNvSpPr/>
      </dsp:nvSpPr>
      <dsp:spPr>
        <a:xfrm>
          <a:off x="3258323" y="1123420"/>
          <a:ext cx="7303530" cy="1021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None/>
          </a:pPr>
          <a:r>
            <a:rPr lang="fr" sz="1800" b="1" i="0" u="none" strike="noStrike" kern="1200">
              <a:highlight>
                <a:srgbClr val="000000">
                  <a:alpha val="0"/>
                </a:srgbClr>
              </a:highlight>
              <a:latin typeface="Calibri"/>
            </a:rPr>
            <a:t>Sommaire</a:t>
          </a:r>
          <a:r>
            <a:rPr lang="fr" sz="1800" b="0" i="0" u="none" strike="noStrike" kern="1200">
              <a:highlight>
                <a:srgbClr val="000000">
                  <a:alpha val="0"/>
                </a:srgbClr>
              </a:highlight>
              <a:latin typeface="Calibri"/>
            </a:rPr>
            <a:t> </a:t>
          </a:r>
          <a:endParaRPr lang="hr-BA" kern="1200"/>
        </a:p>
        <a:p>
          <a:pPr marL="0" lvl="0" indent="0" algn="l" defTabSz="800100" rtl="0">
            <a:lnSpc>
              <a:spcPct val="90000"/>
            </a:lnSpc>
            <a:spcBef>
              <a:spcPct val="0"/>
            </a:spcBef>
            <a:spcAft>
              <a:spcPct val="35000"/>
            </a:spcAft>
            <a:buNone/>
          </a:pPr>
          <a:r>
            <a:rPr lang="fr" sz="1900" b="0" i="0" u="none" strike="noStrike" kern="1200">
              <a:solidFill>
                <a:srgbClr val="A05096"/>
              </a:solidFill>
              <a:highlight>
                <a:srgbClr val="000000">
                  <a:alpha val="0"/>
                </a:srgbClr>
              </a:highlight>
              <a:latin typeface="Arial"/>
              <a:cs typeface="Arial"/>
            </a:rPr>
            <a:t>Écrivez ceci à la fin - répétez votre meilleur contenu </a:t>
          </a:r>
          <a:endParaRPr lang="en-GB" kern="1200"/>
        </a:p>
      </dsp:txBody>
      <dsp:txXfrm>
        <a:off x="3258323" y="1123420"/>
        <a:ext cx="7303530" cy="1021291"/>
      </dsp:txXfrm>
    </dsp:sp>
    <dsp:sp modelId="{AFA8AD0F-4667-4070-8FC7-9378ABB3C975}">
      <dsp:nvSpPr>
        <dsp:cNvPr id="0" name=""/>
        <dsp:cNvSpPr/>
      </dsp:nvSpPr>
      <dsp:spPr>
        <a:xfrm>
          <a:off x="3118765" y="2144712"/>
          <a:ext cx="7443088"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EAA7517-B9B2-4F8D-AEA4-A24C69A4F8E4}">
      <dsp:nvSpPr>
        <dsp:cNvPr id="0" name=""/>
        <dsp:cNvSpPr/>
      </dsp:nvSpPr>
      <dsp:spPr>
        <a:xfrm>
          <a:off x="3258323" y="2195777"/>
          <a:ext cx="7303530" cy="1021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None/>
          </a:pPr>
          <a:r>
            <a:rPr lang="fr" sz="1800" b="1" i="0" u="none" strike="noStrike" kern="1200">
              <a:highlight>
                <a:srgbClr val="000000">
                  <a:alpha val="0"/>
                </a:srgbClr>
              </a:highlight>
              <a:latin typeface="Calibri"/>
            </a:rPr>
            <a:t>À propos du candidat </a:t>
          </a:r>
          <a:endParaRPr lang="hr-BA" kern="1200"/>
        </a:p>
        <a:p>
          <a:pPr marL="0" lvl="0" indent="0" algn="l" defTabSz="800100" rtl="0">
            <a:lnSpc>
              <a:spcPct val="90000"/>
            </a:lnSpc>
            <a:spcBef>
              <a:spcPct val="0"/>
            </a:spcBef>
            <a:spcAft>
              <a:spcPct val="35000"/>
            </a:spcAft>
            <a:buNone/>
          </a:pPr>
          <a:r>
            <a:rPr lang="fr" sz="1900" b="0" i="0" u="none" strike="noStrike" kern="1200">
              <a:solidFill>
                <a:srgbClr val="A05096"/>
              </a:solidFill>
              <a:highlight>
                <a:srgbClr val="000000">
                  <a:alpha val="0"/>
                </a:srgbClr>
              </a:highlight>
              <a:latin typeface="Arial"/>
              <a:cs typeface="Arial"/>
            </a:rPr>
            <a:t>Ne partez pas du principe que le financeur aura une quelconque connaissance de votre initiative.</a:t>
          </a:r>
          <a:endParaRPr lang="en-GB" kern="1200">
            <a:solidFill>
              <a:srgbClr val="A05096"/>
            </a:solidFill>
            <a:latin typeface="Arial" panose="020B0604020202020204" pitchFamily="34" charset="0"/>
            <a:cs typeface="Arial" panose="020B0604020202020204" pitchFamily="34" charset="0"/>
          </a:endParaRPr>
        </a:p>
      </dsp:txBody>
      <dsp:txXfrm>
        <a:off x="3258323" y="2195777"/>
        <a:ext cx="7303530" cy="1021291"/>
      </dsp:txXfrm>
    </dsp:sp>
    <dsp:sp modelId="{0B540119-B819-45EE-AC5C-9F538052FD25}">
      <dsp:nvSpPr>
        <dsp:cNvPr id="0" name=""/>
        <dsp:cNvSpPr/>
      </dsp:nvSpPr>
      <dsp:spPr>
        <a:xfrm>
          <a:off x="3118765" y="3217068"/>
          <a:ext cx="7443088"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5408EA4-34C5-4782-9D04-E342822C3A35}">
      <dsp:nvSpPr>
        <dsp:cNvPr id="0" name=""/>
        <dsp:cNvSpPr/>
      </dsp:nvSpPr>
      <dsp:spPr>
        <a:xfrm>
          <a:off x="3258323" y="3268133"/>
          <a:ext cx="7303530" cy="1021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None/>
          </a:pPr>
          <a:r>
            <a:rPr lang="fr" sz="1800" b="1" i="0" u="none" strike="noStrike" kern="1200" dirty="0">
              <a:highlight>
                <a:srgbClr val="000000">
                  <a:alpha val="0"/>
                </a:srgbClr>
              </a:highlight>
              <a:latin typeface="Calibri"/>
            </a:rPr>
            <a:t>Définition du problème - justification </a:t>
          </a:r>
          <a:endParaRPr lang="hr-BA" b="1" kern="1200" dirty="0"/>
        </a:p>
        <a:p>
          <a:pPr marL="0" lvl="0" indent="0" algn="l" defTabSz="800100" rtl="0">
            <a:lnSpc>
              <a:spcPct val="90000"/>
            </a:lnSpc>
            <a:spcBef>
              <a:spcPct val="0"/>
            </a:spcBef>
            <a:spcAft>
              <a:spcPct val="35000"/>
            </a:spcAft>
            <a:buNone/>
          </a:pPr>
          <a:r>
            <a:rPr lang="fr" sz="1600" b="0" i="0" u="none" strike="noStrike" kern="1200" dirty="0">
              <a:solidFill>
                <a:srgbClr val="A05096"/>
              </a:solidFill>
              <a:highlight>
                <a:srgbClr val="000000">
                  <a:alpha val="0"/>
                </a:srgbClr>
              </a:highlight>
              <a:latin typeface="Arial"/>
              <a:cs typeface="Arial"/>
            </a:rPr>
            <a:t>Le pouvoir de la preuve du besoin. il ne suffit pas de dire : « nous savons...  nous pensons.... » en retour. 	le compléter par des recherches pertinentes</a:t>
          </a:r>
        </a:p>
      </dsp:txBody>
      <dsp:txXfrm>
        <a:off x="3258323" y="3268133"/>
        <a:ext cx="7303530" cy="1021291"/>
      </dsp:txXfrm>
    </dsp:sp>
    <dsp:sp modelId="{EB55CAD3-A7DF-400D-A23A-35AF19A5D07D}">
      <dsp:nvSpPr>
        <dsp:cNvPr id="0" name=""/>
        <dsp:cNvSpPr/>
      </dsp:nvSpPr>
      <dsp:spPr>
        <a:xfrm>
          <a:off x="3118765" y="4289425"/>
          <a:ext cx="7443088"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1100F22-0B9F-443C-BCD6-0159218B60F6}">
      <dsp:nvSpPr>
        <dsp:cNvPr id="0" name=""/>
        <dsp:cNvSpPr/>
      </dsp:nvSpPr>
      <dsp:spPr>
        <a:xfrm>
          <a:off x="3258323" y="4340489"/>
          <a:ext cx="7303530" cy="1021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None/>
          </a:pPr>
          <a:r>
            <a:rPr lang="fr" sz="1800" b="1" i="0" u="none" strike="noStrike" kern="1200">
              <a:highlight>
                <a:srgbClr val="000000">
                  <a:alpha val="0"/>
                </a:srgbClr>
              </a:highlight>
              <a:latin typeface="Calibri"/>
            </a:rPr>
            <a:t>Groupe cible/bénéficiaires </a:t>
          </a:r>
          <a:endParaRPr lang="hr-BA" b="1" kern="1200"/>
        </a:p>
        <a:p>
          <a:pPr marL="0" lvl="0" indent="0" algn="l" defTabSz="800100" rtl="0">
            <a:lnSpc>
              <a:spcPct val="90000"/>
            </a:lnSpc>
            <a:spcBef>
              <a:spcPct val="0"/>
            </a:spcBef>
            <a:spcAft>
              <a:spcPct val="35000"/>
            </a:spcAft>
            <a:buNone/>
          </a:pPr>
          <a:r>
            <a:rPr lang="fr" sz="1900" b="0" i="0" u="none" strike="noStrike" kern="1200">
              <a:solidFill>
                <a:srgbClr val="A05096"/>
              </a:solidFill>
              <a:highlight>
                <a:srgbClr val="000000">
                  <a:alpha val="0"/>
                </a:srgbClr>
              </a:highlight>
              <a:latin typeface="Arial"/>
              <a:cs typeface="Arial"/>
            </a:rPr>
            <a:t>Qui bénéficie le plus du projet ?  S'aligner sur les groupes cibles des financeurs - rechercher et répéter. </a:t>
          </a:r>
        </a:p>
      </dsp:txBody>
      <dsp:txXfrm>
        <a:off x="3258323" y="4340489"/>
        <a:ext cx="7303530" cy="1021291"/>
      </dsp:txXfrm>
    </dsp:sp>
    <dsp:sp modelId="{B9FE90A0-4868-461C-85CF-7C16D83AE625}">
      <dsp:nvSpPr>
        <dsp:cNvPr id="0" name=""/>
        <dsp:cNvSpPr/>
      </dsp:nvSpPr>
      <dsp:spPr>
        <a:xfrm>
          <a:off x="3118765" y="5361781"/>
          <a:ext cx="7443088"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9C4016-8ED4-44FB-ACAA-028CBF256FB7}">
      <dsp:nvSpPr>
        <dsp:cNvPr id="0" name=""/>
        <dsp:cNvSpPr/>
      </dsp:nvSpPr>
      <dsp:spPr>
        <a:xfrm>
          <a:off x="0" y="2769"/>
          <a:ext cx="10748866"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C60628C-63FD-4F8D-90B6-C169D43D5030}">
      <dsp:nvSpPr>
        <dsp:cNvPr id="0" name=""/>
        <dsp:cNvSpPr/>
      </dsp:nvSpPr>
      <dsp:spPr>
        <a:xfrm>
          <a:off x="0" y="2769"/>
          <a:ext cx="3173867" cy="56662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rtl="0">
            <a:lnSpc>
              <a:spcPct val="90000"/>
            </a:lnSpc>
            <a:spcBef>
              <a:spcPct val="0"/>
            </a:spcBef>
            <a:spcAft>
              <a:spcPct val="35000"/>
            </a:spcAft>
            <a:buNone/>
          </a:pPr>
          <a:r>
            <a:rPr lang="fr" sz="4000" b="0" i="0" u="none" strike="noStrike" kern="1200" dirty="0">
              <a:solidFill>
                <a:srgbClr val="76C6D2"/>
              </a:solidFill>
              <a:highlight>
                <a:srgbClr val="000000">
                  <a:alpha val="0"/>
                </a:srgbClr>
              </a:highlight>
              <a:latin typeface="Calibri"/>
            </a:rPr>
            <a:t>Éléments typiques d'une proposition de projet (subvention)</a:t>
          </a:r>
          <a:endParaRPr lang="en-US" sz="1100" kern="1200" dirty="0">
            <a:solidFill>
              <a:srgbClr val="76C6D2"/>
            </a:solidFill>
          </a:endParaRPr>
        </a:p>
      </dsp:txBody>
      <dsp:txXfrm>
        <a:off x="0" y="2769"/>
        <a:ext cx="3173867" cy="5666263"/>
      </dsp:txXfrm>
    </dsp:sp>
    <dsp:sp modelId="{2739FCC8-E683-4290-8DEE-5B7FE7BF9FA4}">
      <dsp:nvSpPr>
        <dsp:cNvPr id="0" name=""/>
        <dsp:cNvSpPr/>
      </dsp:nvSpPr>
      <dsp:spPr>
        <a:xfrm>
          <a:off x="3315891" y="47382"/>
          <a:ext cx="7432567" cy="8922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Font typeface="+mj-lt"/>
            <a:buNone/>
          </a:pPr>
          <a:r>
            <a:rPr lang="fr" sz="1800" b="1" i="0" u="none" strike="noStrike" kern="1200">
              <a:highlight>
                <a:srgbClr val="000000">
                  <a:alpha val="0"/>
                </a:srgbClr>
              </a:highlight>
              <a:latin typeface="Calibri"/>
            </a:rPr>
            <a:t>Objectifs </a:t>
          </a:r>
          <a:r>
            <a:rPr lang="fr" sz="1800" b="0" i="0" u="none" strike="noStrike" kern="1200">
              <a:highlight>
                <a:srgbClr val="000000">
                  <a:alpha val="0"/>
                </a:srgbClr>
              </a:highlight>
              <a:latin typeface="Calibri"/>
            </a:rPr>
            <a:t> </a:t>
          </a:r>
          <a:endParaRPr lang="hr-BA" kern="1200"/>
        </a:p>
        <a:p>
          <a:pPr marL="0" lvl="0" indent="0" algn="l" defTabSz="800100" rtl="0">
            <a:lnSpc>
              <a:spcPct val="90000"/>
            </a:lnSpc>
            <a:spcBef>
              <a:spcPct val="0"/>
            </a:spcBef>
            <a:spcAft>
              <a:spcPct val="35000"/>
            </a:spcAft>
            <a:buFont typeface="+mj-lt"/>
            <a:buNone/>
          </a:pPr>
          <a:r>
            <a:rPr lang="fr" sz="1900" b="0" i="0" u="none" strike="noStrike" kern="1200">
              <a:solidFill>
                <a:srgbClr val="A05096"/>
              </a:solidFill>
              <a:highlight>
                <a:srgbClr val="000000">
                  <a:alpha val="0"/>
                </a:srgbClr>
              </a:highlight>
              <a:latin typeface="Calibri"/>
            </a:rPr>
            <a:t>Se concentrer sur l'impact - voir exemple à suivre</a:t>
          </a:r>
          <a:endParaRPr lang="en-US" kern="1200"/>
        </a:p>
      </dsp:txBody>
      <dsp:txXfrm>
        <a:off x="3315891" y="47382"/>
        <a:ext cx="7432567" cy="892270"/>
      </dsp:txXfrm>
    </dsp:sp>
    <dsp:sp modelId="{9C6C319A-29D7-4755-8109-FA362B25DEDA}">
      <dsp:nvSpPr>
        <dsp:cNvPr id="0" name=""/>
        <dsp:cNvSpPr/>
      </dsp:nvSpPr>
      <dsp:spPr>
        <a:xfrm>
          <a:off x="3173867" y="939653"/>
          <a:ext cx="7574591"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7401D1E-E790-45CB-88BE-6868A173CB4D}">
      <dsp:nvSpPr>
        <dsp:cNvPr id="0" name=""/>
        <dsp:cNvSpPr/>
      </dsp:nvSpPr>
      <dsp:spPr>
        <a:xfrm>
          <a:off x="3315891" y="984266"/>
          <a:ext cx="7432567" cy="8922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Font typeface="+mj-lt"/>
            <a:buNone/>
          </a:pPr>
          <a:r>
            <a:rPr lang="fr" sz="1800" b="1" i="0" u="none" strike="noStrike" kern="1200">
              <a:highlight>
                <a:srgbClr val="000000">
                  <a:alpha val="0"/>
                </a:srgbClr>
              </a:highlight>
              <a:latin typeface="Calibri"/>
            </a:rPr>
            <a:t>Activités et méthodologie - Plan de travail</a:t>
          </a:r>
          <a:endParaRPr lang="hr-BA" b="1" kern="1200"/>
        </a:p>
        <a:p>
          <a:pPr marL="0" lvl="0" indent="0" algn="l" defTabSz="800100" rtl="0">
            <a:lnSpc>
              <a:spcPct val="90000"/>
            </a:lnSpc>
            <a:spcBef>
              <a:spcPct val="0"/>
            </a:spcBef>
            <a:spcAft>
              <a:spcPct val="35000"/>
            </a:spcAft>
            <a:buFont typeface="+mj-lt"/>
            <a:buNone/>
          </a:pPr>
          <a:r>
            <a:rPr lang="fr" sz="1900" b="0" i="0" u="none" strike="noStrike" kern="1200">
              <a:solidFill>
                <a:srgbClr val="A05096"/>
              </a:solidFill>
              <a:highlight>
                <a:srgbClr val="000000">
                  <a:alpha val="0"/>
                </a:srgbClr>
              </a:highlight>
              <a:latin typeface="Calibri"/>
            </a:rPr>
            <a:t>Il est important de montrer votre capacité à livrer</a:t>
          </a:r>
        </a:p>
      </dsp:txBody>
      <dsp:txXfrm>
        <a:off x="3315891" y="984266"/>
        <a:ext cx="7432567" cy="892270"/>
      </dsp:txXfrm>
    </dsp:sp>
    <dsp:sp modelId="{B4B26D4C-1B44-446A-8D65-80962A11A347}">
      <dsp:nvSpPr>
        <dsp:cNvPr id="0" name=""/>
        <dsp:cNvSpPr/>
      </dsp:nvSpPr>
      <dsp:spPr>
        <a:xfrm>
          <a:off x="3173867" y="1876537"/>
          <a:ext cx="7574591"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CB04064-5663-4ED5-939B-6F1FB405B758}">
      <dsp:nvSpPr>
        <dsp:cNvPr id="0" name=""/>
        <dsp:cNvSpPr/>
      </dsp:nvSpPr>
      <dsp:spPr>
        <a:xfrm>
          <a:off x="3315891" y="1921150"/>
          <a:ext cx="7432567" cy="8922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Font typeface="+mj-lt"/>
            <a:buNone/>
          </a:pPr>
          <a:r>
            <a:rPr lang="fr" sz="1800" b="1" i="0" u="none" strike="noStrike" kern="1200">
              <a:highlight>
                <a:srgbClr val="000000">
                  <a:alpha val="0"/>
                </a:srgbClr>
              </a:highlight>
              <a:latin typeface="Calibri"/>
            </a:rPr>
            <a:t>Évaluation (mesure du succès)</a:t>
          </a:r>
        </a:p>
      </dsp:txBody>
      <dsp:txXfrm>
        <a:off x="3315891" y="1921150"/>
        <a:ext cx="7432567" cy="892270"/>
      </dsp:txXfrm>
    </dsp:sp>
    <dsp:sp modelId="{79F5610E-8258-4403-A5DF-69D5AC85A760}">
      <dsp:nvSpPr>
        <dsp:cNvPr id="0" name=""/>
        <dsp:cNvSpPr/>
      </dsp:nvSpPr>
      <dsp:spPr>
        <a:xfrm>
          <a:off x="3173867" y="2813421"/>
          <a:ext cx="7574591"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B545312-EAE3-4505-B3A1-96F0D8ACFAA4}">
      <dsp:nvSpPr>
        <dsp:cNvPr id="0" name=""/>
        <dsp:cNvSpPr/>
      </dsp:nvSpPr>
      <dsp:spPr>
        <a:xfrm>
          <a:off x="3315891" y="2794549"/>
          <a:ext cx="7432567" cy="8922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Font typeface="+mj-lt"/>
            <a:buNone/>
          </a:pPr>
          <a:r>
            <a:rPr lang="fr" sz="1800" b="1" i="0" u="none" strike="noStrike" kern="1200" dirty="0">
              <a:highlight>
                <a:srgbClr val="000000">
                  <a:alpha val="0"/>
                </a:srgbClr>
              </a:highlight>
              <a:latin typeface="Calibri"/>
            </a:rPr>
            <a:t>Durabilité   </a:t>
          </a:r>
          <a:endParaRPr lang="hr-BA" b="1" kern="1200" dirty="0"/>
        </a:p>
        <a:p>
          <a:pPr marL="0" lvl="0" indent="0" algn="l" defTabSz="800100" rtl="0">
            <a:lnSpc>
              <a:spcPct val="90000"/>
            </a:lnSpc>
            <a:spcBef>
              <a:spcPct val="0"/>
            </a:spcBef>
            <a:spcAft>
              <a:spcPct val="35000"/>
            </a:spcAft>
            <a:buFont typeface="+mj-lt"/>
            <a:buNone/>
          </a:pPr>
          <a:r>
            <a:rPr lang="fr" sz="1900" b="0" i="0" u="none" strike="noStrike" kern="1200" dirty="0">
              <a:solidFill>
                <a:srgbClr val="A05096"/>
              </a:solidFill>
              <a:highlight>
                <a:srgbClr val="000000">
                  <a:alpha val="0"/>
                </a:srgbClr>
              </a:highlight>
              <a:latin typeface="Calibri"/>
            </a:rPr>
            <a:t>Il est important de montrer au financeur que l'investissement dans votre entreprise aura un impact durable.</a:t>
          </a:r>
        </a:p>
      </dsp:txBody>
      <dsp:txXfrm>
        <a:off x="3315891" y="2794549"/>
        <a:ext cx="7432567" cy="892270"/>
      </dsp:txXfrm>
    </dsp:sp>
    <dsp:sp modelId="{726E0126-01E6-4EE6-9849-6E6412ABE1F4}">
      <dsp:nvSpPr>
        <dsp:cNvPr id="0" name=""/>
        <dsp:cNvSpPr/>
      </dsp:nvSpPr>
      <dsp:spPr>
        <a:xfrm>
          <a:off x="3173867" y="3750305"/>
          <a:ext cx="7574591"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D831C83-7948-49E9-9F37-15A5976C445E}">
      <dsp:nvSpPr>
        <dsp:cNvPr id="0" name=""/>
        <dsp:cNvSpPr/>
      </dsp:nvSpPr>
      <dsp:spPr>
        <a:xfrm>
          <a:off x="3315891" y="3794918"/>
          <a:ext cx="7432567" cy="8922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Font typeface="+mj-lt"/>
            <a:buNone/>
          </a:pPr>
          <a:r>
            <a:rPr lang="fr" sz="1800" b="1" i="0" u="none" strike="noStrike" kern="1200">
              <a:highlight>
                <a:srgbClr val="000000">
                  <a:alpha val="0"/>
                </a:srgbClr>
              </a:highlight>
              <a:latin typeface="Calibri"/>
            </a:rPr>
            <a:t>Budget</a:t>
          </a:r>
        </a:p>
      </dsp:txBody>
      <dsp:txXfrm>
        <a:off x="3315891" y="3794918"/>
        <a:ext cx="7432567" cy="892270"/>
      </dsp:txXfrm>
    </dsp:sp>
    <dsp:sp modelId="{28714252-8EB3-4049-99BA-E5A198153553}">
      <dsp:nvSpPr>
        <dsp:cNvPr id="0" name=""/>
        <dsp:cNvSpPr/>
      </dsp:nvSpPr>
      <dsp:spPr>
        <a:xfrm>
          <a:off x="3173867" y="4687189"/>
          <a:ext cx="7574591"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5CE89A3-111F-4CAB-A268-D10E96A06B15}">
      <dsp:nvSpPr>
        <dsp:cNvPr id="0" name=""/>
        <dsp:cNvSpPr/>
      </dsp:nvSpPr>
      <dsp:spPr>
        <a:xfrm>
          <a:off x="3315891" y="4681014"/>
          <a:ext cx="7432567" cy="8922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Font typeface="+mj-lt"/>
            <a:buNone/>
          </a:pPr>
          <a:r>
            <a:rPr lang="fr" sz="1800" b="1" i="0" u="none" strike="noStrike" kern="1200" dirty="0">
              <a:highlight>
                <a:srgbClr val="000000">
                  <a:alpha val="0"/>
                </a:srgbClr>
              </a:highlight>
              <a:latin typeface="Calibri"/>
            </a:rPr>
            <a:t>Annexes </a:t>
          </a:r>
          <a:endParaRPr lang="hr-BA" b="1" kern="1200" dirty="0"/>
        </a:p>
        <a:p>
          <a:pPr marL="0" lvl="0" indent="0" algn="l" defTabSz="800100" rtl="0">
            <a:lnSpc>
              <a:spcPct val="90000"/>
            </a:lnSpc>
            <a:spcBef>
              <a:spcPct val="0"/>
            </a:spcBef>
            <a:spcAft>
              <a:spcPct val="35000"/>
            </a:spcAft>
            <a:buFont typeface="+mj-lt"/>
            <a:buNone/>
          </a:pPr>
          <a:r>
            <a:rPr lang="fr" sz="1900" b="0" i="0" u="none" strike="noStrike" kern="1200" dirty="0">
              <a:solidFill>
                <a:srgbClr val="A05096"/>
              </a:solidFill>
              <a:highlight>
                <a:srgbClr val="000000">
                  <a:alpha val="0"/>
                </a:srgbClr>
              </a:highlight>
              <a:latin typeface="Calibri"/>
            </a:rPr>
            <a:t>Lettres de soutien, rapport sur la preuve du besoin, informations financières.</a:t>
          </a:r>
        </a:p>
      </dsp:txBody>
      <dsp:txXfrm>
        <a:off x="3315891" y="4681014"/>
        <a:ext cx="7432567" cy="892270"/>
      </dsp:txXfrm>
    </dsp:sp>
    <dsp:sp modelId="{BFE1F09C-9417-4ED5-9628-95B56D650280}">
      <dsp:nvSpPr>
        <dsp:cNvPr id="0" name=""/>
        <dsp:cNvSpPr/>
      </dsp:nvSpPr>
      <dsp:spPr>
        <a:xfrm>
          <a:off x="3173867" y="5624073"/>
          <a:ext cx="7574591"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FE5A4B-AED9-4867-B6DE-DB41E7E96EDF}">
      <dsp:nvSpPr>
        <dsp:cNvPr id="0" name=""/>
        <dsp:cNvSpPr/>
      </dsp:nvSpPr>
      <dsp:spPr>
        <a:xfrm>
          <a:off x="0" y="2643"/>
          <a:ext cx="544099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0CB4BDD-7C46-439F-8A2D-7664C234D5BA}">
      <dsp:nvSpPr>
        <dsp:cNvPr id="0" name=""/>
        <dsp:cNvSpPr/>
      </dsp:nvSpPr>
      <dsp:spPr>
        <a:xfrm>
          <a:off x="0" y="2643"/>
          <a:ext cx="1088198" cy="5409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ct val="35000"/>
            </a:spcAft>
            <a:buNone/>
          </a:pPr>
          <a:r>
            <a:rPr lang="fr" sz="2000" b="1" i="0" u="none" strike="noStrike" kern="1200" dirty="0">
              <a:solidFill>
                <a:srgbClr val="5E5E5E"/>
              </a:solidFill>
              <a:highlight>
                <a:srgbClr val="000000">
                  <a:alpha val="0"/>
                </a:srgbClr>
              </a:highlight>
              <a:latin typeface="Calibri"/>
            </a:rPr>
            <a:t>Sources de financement et conseils</a:t>
          </a:r>
          <a:endParaRPr lang="en-US" sz="2000" kern="1200" dirty="0">
            <a:solidFill>
              <a:srgbClr val="5E5E5E"/>
            </a:solidFill>
          </a:endParaRPr>
        </a:p>
      </dsp:txBody>
      <dsp:txXfrm>
        <a:off x="0" y="2643"/>
        <a:ext cx="1088198" cy="5409060"/>
      </dsp:txXfrm>
    </dsp:sp>
    <dsp:sp modelId="{558190DD-3FA0-4537-B02A-C745A59507C0}">
      <dsp:nvSpPr>
        <dsp:cNvPr id="0" name=""/>
        <dsp:cNvSpPr/>
      </dsp:nvSpPr>
      <dsp:spPr>
        <a:xfrm>
          <a:off x="1169813" y="18754"/>
          <a:ext cx="4271178" cy="3222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None/>
          </a:pPr>
          <a:r>
            <a:rPr lang="fr" sz="1800" b="0" i="0" u="none" strike="noStrike" kern="1200">
              <a:solidFill>
                <a:srgbClr val="5E5E5E"/>
              </a:solidFill>
              <a:highlight>
                <a:srgbClr val="000000">
                  <a:alpha val="0"/>
                </a:srgbClr>
              </a:highlight>
              <a:latin typeface="Calibri"/>
              <a:hlinkClick xmlns:r="http://schemas.openxmlformats.org/officeDocument/2006/relationships" r:id="rId1">
                <a:extLst>
                  <a:ext uri="{A12FA001-AC4F-418D-AE19-62706E023703}">
                    <ahyp:hlinkClr xmlns:ahyp="http://schemas.microsoft.com/office/drawing/2018/hyperlinkcolor" val="tx"/>
                  </a:ext>
                </a:extLst>
              </a:hlinkClick>
            </a:rPr>
            <a:t>Fonds Asile, Migration et Intégration (FAMI)</a:t>
          </a:r>
          <a:endParaRPr lang="en-US" kern="1200">
            <a:solidFill>
              <a:srgbClr val="5E5E5E"/>
            </a:solidFill>
          </a:endParaRPr>
        </a:p>
      </dsp:txBody>
      <dsp:txXfrm>
        <a:off x="1169813" y="18754"/>
        <a:ext cx="4271178" cy="322219"/>
      </dsp:txXfrm>
    </dsp:sp>
    <dsp:sp modelId="{DD6DE249-B7CB-455B-9E63-6E8008933A11}">
      <dsp:nvSpPr>
        <dsp:cNvPr id="0" name=""/>
        <dsp:cNvSpPr/>
      </dsp:nvSpPr>
      <dsp:spPr>
        <a:xfrm>
          <a:off x="1088198" y="340974"/>
          <a:ext cx="4352793"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B015EDA-B94F-49BF-9165-E5B944CFC849}">
      <dsp:nvSpPr>
        <dsp:cNvPr id="0" name=""/>
        <dsp:cNvSpPr/>
      </dsp:nvSpPr>
      <dsp:spPr>
        <a:xfrm>
          <a:off x="1169813" y="357085"/>
          <a:ext cx="4271178" cy="3222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None/>
          </a:pPr>
          <a:r>
            <a:rPr lang="fr" sz="1800" b="0" i="0" u="none" strike="noStrike" kern="1200">
              <a:solidFill>
                <a:srgbClr val="5E5E5E"/>
              </a:solidFill>
              <a:highlight>
                <a:srgbClr val="000000">
                  <a:alpha val="0"/>
                </a:srgbClr>
              </a:highlight>
              <a:latin typeface="Calibri"/>
              <a:hlinkClick xmlns:r="http://schemas.openxmlformats.org/officeDocument/2006/relationships" r:id="rId2">
                <a:extLst>
                  <a:ext uri="{A12FA001-AC4F-418D-AE19-62706E023703}">
                    <ahyp:hlinkClr xmlns:ahyp="http://schemas.microsoft.com/office/drawing/2018/hyperlinkcolor" val="tx"/>
                  </a:ext>
                </a:extLst>
              </a:hlinkClick>
            </a:rPr>
            <a:t>Fonds social européen</a:t>
          </a:r>
          <a:endParaRPr lang="en-US" kern="1200">
            <a:solidFill>
              <a:srgbClr val="5E5E5E"/>
            </a:solidFill>
          </a:endParaRPr>
        </a:p>
      </dsp:txBody>
      <dsp:txXfrm>
        <a:off x="1169813" y="357085"/>
        <a:ext cx="4271178" cy="322219"/>
      </dsp:txXfrm>
    </dsp:sp>
    <dsp:sp modelId="{EDC60DDC-E6EE-40A3-A619-ED8748105B7C}">
      <dsp:nvSpPr>
        <dsp:cNvPr id="0" name=""/>
        <dsp:cNvSpPr/>
      </dsp:nvSpPr>
      <dsp:spPr>
        <a:xfrm>
          <a:off x="1088198" y="679304"/>
          <a:ext cx="4352793"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68E40E7-7AAC-412C-91F3-7A03CADEE9DF}">
      <dsp:nvSpPr>
        <dsp:cNvPr id="0" name=""/>
        <dsp:cNvSpPr/>
      </dsp:nvSpPr>
      <dsp:spPr>
        <a:xfrm>
          <a:off x="1169813" y="695415"/>
          <a:ext cx="4271178" cy="6021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None/>
          </a:pPr>
          <a:r>
            <a:rPr lang="fr" sz="1800" b="0" i="0" u="none" strike="noStrike" kern="1200" dirty="0">
              <a:solidFill>
                <a:srgbClr val="5E5E5E"/>
              </a:solidFill>
              <a:highlight>
                <a:srgbClr val="000000">
                  <a:alpha val="0"/>
                </a:srgbClr>
              </a:highlight>
              <a:latin typeface="Calibri"/>
              <a:hlinkClick xmlns:r="http://schemas.openxmlformats.org/officeDocument/2006/relationships" r:id="rId3">
                <a:extLst>
                  <a:ext uri="{A12FA001-AC4F-418D-AE19-62706E023703}">
                    <ahyp:hlinkClr xmlns:ahyp="http://schemas.microsoft.com/office/drawing/2018/hyperlinkcolor" val="tx"/>
                  </a:ext>
                </a:extLst>
              </a:hlinkClick>
            </a:rPr>
            <a:t>Fonds européen pour les investissements stratégiques (EFSI)</a:t>
          </a:r>
          <a:endParaRPr lang="en-US" kern="1200" dirty="0">
            <a:solidFill>
              <a:srgbClr val="5E5E5E"/>
            </a:solidFill>
          </a:endParaRPr>
        </a:p>
      </dsp:txBody>
      <dsp:txXfrm>
        <a:off x="1169813" y="695415"/>
        <a:ext cx="4271178" cy="602105"/>
      </dsp:txXfrm>
    </dsp:sp>
    <dsp:sp modelId="{AA999C40-9190-4A8A-BEA2-786984401BCE}">
      <dsp:nvSpPr>
        <dsp:cNvPr id="0" name=""/>
        <dsp:cNvSpPr/>
      </dsp:nvSpPr>
      <dsp:spPr>
        <a:xfrm>
          <a:off x="1088198" y="1297521"/>
          <a:ext cx="4352793"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84C222C-C060-41CF-9826-7089D9529880}">
      <dsp:nvSpPr>
        <dsp:cNvPr id="0" name=""/>
        <dsp:cNvSpPr/>
      </dsp:nvSpPr>
      <dsp:spPr>
        <a:xfrm>
          <a:off x="1169813" y="1313632"/>
          <a:ext cx="4271178" cy="6212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None/>
          </a:pPr>
          <a:r>
            <a:rPr lang="fr" sz="1800" b="0" i="0" u="none" strike="noStrike" kern="1200" dirty="0">
              <a:solidFill>
                <a:srgbClr val="5E5E5E"/>
              </a:solidFill>
              <a:highlight>
                <a:srgbClr val="000000">
                  <a:alpha val="0"/>
                </a:srgbClr>
              </a:highlight>
              <a:latin typeface="Calibri"/>
              <a:hlinkClick xmlns:r="http://schemas.openxmlformats.org/officeDocument/2006/relationships" r:id="rId4">
                <a:extLst>
                  <a:ext uri="{A12FA001-AC4F-418D-AE19-62706E023703}">
                    <ahyp:hlinkClr xmlns:ahyp="http://schemas.microsoft.com/office/drawing/2018/hyperlinkcolor" val="tx"/>
                  </a:ext>
                </a:extLst>
              </a:hlinkClick>
            </a:rPr>
            <a:t>Fonds européens structurels et d'investissement (FEIS)</a:t>
          </a:r>
          <a:endParaRPr lang="en-US" kern="1200" dirty="0">
            <a:solidFill>
              <a:srgbClr val="5E5E5E"/>
            </a:solidFill>
          </a:endParaRPr>
        </a:p>
      </dsp:txBody>
      <dsp:txXfrm>
        <a:off x="1169813" y="1313632"/>
        <a:ext cx="4271178" cy="621213"/>
      </dsp:txXfrm>
    </dsp:sp>
    <dsp:sp modelId="{09BBDDA8-D9AC-442F-A60F-9D1CF72E320F}">
      <dsp:nvSpPr>
        <dsp:cNvPr id="0" name=""/>
        <dsp:cNvSpPr/>
      </dsp:nvSpPr>
      <dsp:spPr>
        <a:xfrm>
          <a:off x="1088198" y="1934845"/>
          <a:ext cx="4352793"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13714ED-B8A4-44D0-9159-3301F18027AC}">
      <dsp:nvSpPr>
        <dsp:cNvPr id="0" name=""/>
        <dsp:cNvSpPr/>
      </dsp:nvSpPr>
      <dsp:spPr>
        <a:xfrm>
          <a:off x="1169813" y="1950956"/>
          <a:ext cx="4271178" cy="5716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None/>
          </a:pPr>
          <a:r>
            <a:rPr lang="fr" sz="1800" b="0" i="0" u="none" strike="noStrike" kern="1200" dirty="0">
              <a:solidFill>
                <a:srgbClr val="5E5E5E"/>
              </a:solidFill>
              <a:highlight>
                <a:srgbClr val="000000">
                  <a:alpha val="0"/>
                </a:srgbClr>
              </a:highlight>
              <a:latin typeface="Calibri"/>
              <a:hlinkClick xmlns:r="http://schemas.openxmlformats.org/officeDocument/2006/relationships" r:id="rId5">
                <a:extLst>
                  <a:ext uri="{A12FA001-AC4F-418D-AE19-62706E023703}">
                    <ahyp:hlinkClr xmlns:ahyp="http://schemas.microsoft.com/office/drawing/2018/hyperlinkcolor" val="tx"/>
                  </a:ext>
                </a:extLst>
              </a:hlinkClick>
            </a:rPr>
            <a:t>Fonds européen d'aide aux plus démunis (FEAD)</a:t>
          </a:r>
          <a:endParaRPr lang="en-US" kern="1200" dirty="0">
            <a:solidFill>
              <a:srgbClr val="5E5E5E"/>
            </a:solidFill>
          </a:endParaRPr>
        </a:p>
      </dsp:txBody>
      <dsp:txXfrm>
        <a:off x="1169813" y="1950956"/>
        <a:ext cx="4271178" cy="571626"/>
      </dsp:txXfrm>
    </dsp:sp>
    <dsp:sp modelId="{3DC2CF4D-6757-4626-A512-F5F846765971}">
      <dsp:nvSpPr>
        <dsp:cNvPr id="0" name=""/>
        <dsp:cNvSpPr/>
      </dsp:nvSpPr>
      <dsp:spPr>
        <a:xfrm>
          <a:off x="1088198" y="2522583"/>
          <a:ext cx="4352793"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E4F7A00-95CC-4C62-A3BE-F3B754089635}">
      <dsp:nvSpPr>
        <dsp:cNvPr id="0" name=""/>
        <dsp:cNvSpPr/>
      </dsp:nvSpPr>
      <dsp:spPr>
        <a:xfrm>
          <a:off x="1169813" y="2538694"/>
          <a:ext cx="4271178" cy="3222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None/>
          </a:pPr>
          <a:r>
            <a:rPr lang="fr" sz="1800" b="0" i="0" u="none" strike="noStrike" kern="1200">
              <a:solidFill>
                <a:srgbClr val="5E5E5E"/>
              </a:solidFill>
              <a:highlight>
                <a:srgbClr val="000000">
                  <a:alpha val="0"/>
                </a:srgbClr>
              </a:highlight>
              <a:latin typeface="Calibri"/>
              <a:hlinkClick xmlns:r="http://schemas.openxmlformats.org/officeDocument/2006/relationships" r:id="rId6">
                <a:extLst>
                  <a:ext uri="{A12FA001-AC4F-418D-AE19-62706E023703}">
                    <ahyp:hlinkClr xmlns:ahyp="http://schemas.microsoft.com/office/drawing/2018/hyperlinkcolor" val="tx"/>
                  </a:ext>
                </a:extLst>
              </a:hlinkClick>
            </a:rPr>
            <a:t>Fonds de sécurité interne (FSI)</a:t>
          </a:r>
          <a:endParaRPr lang="en-US" kern="1200">
            <a:solidFill>
              <a:srgbClr val="5E5E5E"/>
            </a:solidFill>
          </a:endParaRPr>
        </a:p>
      </dsp:txBody>
      <dsp:txXfrm>
        <a:off x="1169813" y="2538694"/>
        <a:ext cx="4271178" cy="322219"/>
      </dsp:txXfrm>
    </dsp:sp>
    <dsp:sp modelId="{A755A78C-ECC0-4BF5-BC23-477B4ACFC128}">
      <dsp:nvSpPr>
        <dsp:cNvPr id="0" name=""/>
        <dsp:cNvSpPr/>
      </dsp:nvSpPr>
      <dsp:spPr>
        <a:xfrm>
          <a:off x="1088198" y="2860913"/>
          <a:ext cx="4352793"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EF7B5FF-5997-4ACB-BD59-A4BFB1171224}">
      <dsp:nvSpPr>
        <dsp:cNvPr id="0" name=""/>
        <dsp:cNvSpPr/>
      </dsp:nvSpPr>
      <dsp:spPr>
        <a:xfrm>
          <a:off x="1169813" y="2877024"/>
          <a:ext cx="4271178" cy="5976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None/>
          </a:pPr>
          <a:r>
            <a:rPr lang="fr" sz="1800" b="0" i="0" u="none" strike="noStrike" kern="1200" dirty="0">
              <a:solidFill>
                <a:srgbClr val="5E5E5E"/>
              </a:solidFill>
              <a:highlight>
                <a:srgbClr val="000000">
                  <a:alpha val="0"/>
                </a:srgbClr>
              </a:highlight>
              <a:latin typeface="Calibri"/>
              <a:hlinkClick xmlns:r="http://schemas.openxmlformats.org/officeDocument/2006/relationships" r:id="rId7">
                <a:extLst>
                  <a:ext uri="{A12FA001-AC4F-418D-AE19-62706E023703}">
                    <ahyp:hlinkClr xmlns:ahyp="http://schemas.microsoft.com/office/drawing/2018/hyperlinkcolor" val="tx"/>
                  </a:ext>
                </a:extLst>
              </a:hlinkClick>
            </a:rPr>
            <a:t>Portail des projets d'investissement européens</a:t>
          </a:r>
          <a:endParaRPr lang="en-US" kern="1200" dirty="0">
            <a:solidFill>
              <a:srgbClr val="5E5E5E"/>
            </a:solidFill>
          </a:endParaRPr>
        </a:p>
      </dsp:txBody>
      <dsp:txXfrm>
        <a:off x="1169813" y="2877024"/>
        <a:ext cx="4271178" cy="597652"/>
      </dsp:txXfrm>
    </dsp:sp>
    <dsp:sp modelId="{36308167-9670-42D3-ADFD-862F5121CE2E}">
      <dsp:nvSpPr>
        <dsp:cNvPr id="0" name=""/>
        <dsp:cNvSpPr/>
      </dsp:nvSpPr>
      <dsp:spPr>
        <a:xfrm>
          <a:off x="1088198" y="3474677"/>
          <a:ext cx="4352793"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6EF2E0F-8FB3-472C-92D8-73562AE34749}">
      <dsp:nvSpPr>
        <dsp:cNvPr id="0" name=""/>
        <dsp:cNvSpPr/>
      </dsp:nvSpPr>
      <dsp:spPr>
        <a:xfrm>
          <a:off x="1169813" y="3490788"/>
          <a:ext cx="4271178" cy="5501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None/>
          </a:pPr>
          <a:r>
            <a:rPr lang="fr" sz="1800" b="0" i="0" u="none" strike="noStrike" kern="1200" dirty="0">
              <a:solidFill>
                <a:srgbClr val="5E5E5E"/>
              </a:solidFill>
              <a:highlight>
                <a:srgbClr val="000000">
                  <a:alpha val="0"/>
                </a:srgbClr>
              </a:highlight>
              <a:latin typeface="Calibri"/>
              <a:hlinkClick xmlns:r="http://schemas.openxmlformats.org/officeDocument/2006/relationships" r:id="rId8">
                <a:extLst>
                  <a:ext uri="{A12FA001-AC4F-418D-AE19-62706E023703}">
                    <ahyp:hlinkClr xmlns:ahyp="http://schemas.microsoft.com/office/drawing/2018/hyperlinkcolor" val="tx"/>
                  </a:ext>
                </a:extLst>
              </a:hlinkClick>
            </a:rPr>
            <a:t>Programme pour l'emploi et l'innovation sociale (EaSI)</a:t>
          </a:r>
          <a:endParaRPr lang="en-US" kern="1200" dirty="0">
            <a:solidFill>
              <a:srgbClr val="5E5E5E"/>
            </a:solidFill>
          </a:endParaRPr>
        </a:p>
      </dsp:txBody>
      <dsp:txXfrm>
        <a:off x="1169813" y="3490788"/>
        <a:ext cx="4271178" cy="550144"/>
      </dsp:txXfrm>
    </dsp:sp>
    <dsp:sp modelId="{DFB506F5-B65D-4A55-A1D1-BA739850024A}">
      <dsp:nvSpPr>
        <dsp:cNvPr id="0" name=""/>
        <dsp:cNvSpPr/>
      </dsp:nvSpPr>
      <dsp:spPr>
        <a:xfrm>
          <a:off x="1088198" y="4040932"/>
          <a:ext cx="4352793"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10D99DB-4EF6-429E-88DC-BC85C9BC5366}">
      <dsp:nvSpPr>
        <dsp:cNvPr id="0" name=""/>
        <dsp:cNvSpPr/>
      </dsp:nvSpPr>
      <dsp:spPr>
        <a:xfrm>
          <a:off x="1169813" y="4057043"/>
          <a:ext cx="4271178" cy="3222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None/>
          </a:pPr>
          <a:r>
            <a:rPr lang="fr" sz="1800" b="0" i="0" u="none" strike="noStrike" kern="1200">
              <a:solidFill>
                <a:srgbClr val="5E5E5E"/>
              </a:solidFill>
              <a:highlight>
                <a:srgbClr val="000000">
                  <a:alpha val="0"/>
                </a:srgbClr>
              </a:highlight>
              <a:latin typeface="Calibri"/>
              <a:hlinkClick xmlns:r="http://schemas.openxmlformats.org/officeDocument/2006/relationships" r:id="rId9">
                <a:extLst>
                  <a:ext uri="{A12FA001-AC4F-418D-AE19-62706E023703}">
                    <ahyp:hlinkClr xmlns:ahyp="http://schemas.microsoft.com/office/drawing/2018/hyperlinkcolor" val="tx"/>
                  </a:ext>
                </a:extLst>
              </a:hlinkClick>
            </a:rPr>
            <a:t>Horizon 2020</a:t>
          </a:r>
          <a:endParaRPr lang="en-US" kern="1200">
            <a:solidFill>
              <a:srgbClr val="5E5E5E"/>
            </a:solidFill>
          </a:endParaRPr>
        </a:p>
      </dsp:txBody>
      <dsp:txXfrm>
        <a:off x="1169813" y="4057043"/>
        <a:ext cx="4271178" cy="322219"/>
      </dsp:txXfrm>
    </dsp:sp>
    <dsp:sp modelId="{9048F721-C8F5-467B-8F68-E70E6F4BC9E7}">
      <dsp:nvSpPr>
        <dsp:cNvPr id="0" name=""/>
        <dsp:cNvSpPr/>
      </dsp:nvSpPr>
      <dsp:spPr>
        <a:xfrm>
          <a:off x="1088198" y="4379263"/>
          <a:ext cx="4352793"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575A5A4-C98B-4D51-B45F-6FA186B664AF}">
      <dsp:nvSpPr>
        <dsp:cNvPr id="0" name=""/>
        <dsp:cNvSpPr/>
      </dsp:nvSpPr>
      <dsp:spPr>
        <a:xfrm>
          <a:off x="1169813" y="4395374"/>
          <a:ext cx="4271178" cy="3222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None/>
          </a:pPr>
          <a:r>
            <a:rPr lang="fr" sz="1800" b="0" i="0" u="none" strike="noStrike" kern="1200">
              <a:solidFill>
                <a:srgbClr val="5E5E5E"/>
              </a:solidFill>
              <a:highlight>
                <a:srgbClr val="000000">
                  <a:alpha val="0"/>
                </a:srgbClr>
              </a:highlight>
              <a:latin typeface="Calibri"/>
              <a:hlinkClick xmlns:r="http://schemas.openxmlformats.org/officeDocument/2006/relationships" r:id="rId10">
                <a:extLst>
                  <a:ext uri="{A12FA001-AC4F-418D-AE19-62706E023703}">
                    <ahyp:hlinkClr xmlns:ahyp="http://schemas.microsoft.com/office/drawing/2018/hyperlinkcolor" val="tx"/>
                  </a:ext>
                </a:extLst>
              </a:hlinkClick>
            </a:rPr>
            <a:t>URBACT</a:t>
          </a:r>
          <a:endParaRPr lang="en-US" kern="1200">
            <a:solidFill>
              <a:srgbClr val="5E5E5E"/>
            </a:solidFill>
          </a:endParaRPr>
        </a:p>
      </dsp:txBody>
      <dsp:txXfrm>
        <a:off x="1169813" y="4395374"/>
        <a:ext cx="4271178" cy="322219"/>
      </dsp:txXfrm>
    </dsp:sp>
    <dsp:sp modelId="{7E93919C-963F-4994-A786-0BC5AE33F82B}">
      <dsp:nvSpPr>
        <dsp:cNvPr id="0" name=""/>
        <dsp:cNvSpPr/>
      </dsp:nvSpPr>
      <dsp:spPr>
        <a:xfrm>
          <a:off x="1088198" y="4717593"/>
          <a:ext cx="4352793"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70A1A46-7193-45A4-A8BA-3C11F60DC329}">
      <dsp:nvSpPr>
        <dsp:cNvPr id="0" name=""/>
        <dsp:cNvSpPr/>
      </dsp:nvSpPr>
      <dsp:spPr>
        <a:xfrm>
          <a:off x="1169813" y="4733704"/>
          <a:ext cx="4271178" cy="3222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None/>
          </a:pPr>
          <a:r>
            <a:rPr lang="fr" sz="1800" b="0" i="0" u="none" strike="noStrike" kern="1200">
              <a:solidFill>
                <a:srgbClr val="5E5E5E"/>
              </a:solidFill>
              <a:highlight>
                <a:srgbClr val="000000">
                  <a:alpha val="0"/>
                </a:srgbClr>
              </a:highlight>
              <a:latin typeface="Calibri"/>
              <a:hlinkClick xmlns:r="http://schemas.openxmlformats.org/officeDocument/2006/relationships" r:id="rId11">
                <a:extLst>
                  <a:ext uri="{A12FA001-AC4F-418D-AE19-62706E023703}">
                    <ahyp:hlinkClr xmlns:ahyp="http://schemas.microsoft.com/office/drawing/2018/hyperlinkcolor" val="tx"/>
                  </a:ext>
                </a:extLst>
              </a:hlinkClick>
            </a:rPr>
            <a:t>Actions urbaines innovantes (UIA)</a:t>
          </a:r>
          <a:endParaRPr lang="en-US" kern="1200">
            <a:solidFill>
              <a:srgbClr val="5E5E5E"/>
            </a:solidFill>
          </a:endParaRPr>
        </a:p>
      </dsp:txBody>
      <dsp:txXfrm>
        <a:off x="1169813" y="4733704"/>
        <a:ext cx="4271178" cy="322219"/>
      </dsp:txXfrm>
    </dsp:sp>
    <dsp:sp modelId="{6F4AD7FC-A145-49F9-8067-923A806CEFC7}">
      <dsp:nvSpPr>
        <dsp:cNvPr id="0" name=""/>
        <dsp:cNvSpPr/>
      </dsp:nvSpPr>
      <dsp:spPr>
        <a:xfrm>
          <a:off x="1088198" y="5055924"/>
          <a:ext cx="4352793"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C9D1986-47A5-40AA-B1FF-AF7B97170D38}">
      <dsp:nvSpPr>
        <dsp:cNvPr id="0" name=""/>
        <dsp:cNvSpPr/>
      </dsp:nvSpPr>
      <dsp:spPr>
        <a:xfrm>
          <a:off x="1169813" y="5072034"/>
          <a:ext cx="4271178" cy="3222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endParaRPr lang="en-US" sz="1400" kern="1200">
            <a:solidFill>
              <a:srgbClr val="5E5E5E"/>
            </a:solidFill>
          </a:endParaRPr>
        </a:p>
      </dsp:txBody>
      <dsp:txXfrm>
        <a:off x="1169813" y="5072034"/>
        <a:ext cx="4271178" cy="322219"/>
      </dsp:txXfrm>
    </dsp:sp>
    <dsp:sp modelId="{F641BB28-3F93-418F-BB54-616D4A237F23}">
      <dsp:nvSpPr>
        <dsp:cNvPr id="0" name=""/>
        <dsp:cNvSpPr/>
      </dsp:nvSpPr>
      <dsp:spPr>
        <a:xfrm>
          <a:off x="1088198" y="5394254"/>
          <a:ext cx="4352793"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FE5A4B-AED9-4867-B6DE-DB41E7E96EDF}">
      <dsp:nvSpPr>
        <dsp:cNvPr id="0" name=""/>
        <dsp:cNvSpPr/>
      </dsp:nvSpPr>
      <dsp:spPr>
        <a:xfrm>
          <a:off x="0" y="0"/>
          <a:ext cx="5569339" cy="0"/>
        </a:xfrm>
        <a:prstGeom prst="lin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0CB4BDD-7C46-439F-8A2D-7664C234D5BA}">
      <dsp:nvSpPr>
        <dsp:cNvPr id="0" name=""/>
        <dsp:cNvSpPr/>
      </dsp:nvSpPr>
      <dsp:spPr>
        <a:xfrm>
          <a:off x="0" y="0"/>
          <a:ext cx="1113867" cy="27093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rtl="0">
            <a:lnSpc>
              <a:spcPct val="90000"/>
            </a:lnSpc>
            <a:spcBef>
              <a:spcPct val="0"/>
            </a:spcBef>
            <a:spcAft>
              <a:spcPct val="35000"/>
            </a:spcAft>
            <a:buNone/>
          </a:pPr>
          <a:r>
            <a:rPr lang="fr" sz="1700" b="1" i="0" u="none" strike="noStrike" kern="1200">
              <a:solidFill>
                <a:srgbClr val="5E5E5E"/>
              </a:solidFill>
              <a:highlight>
                <a:srgbClr val="000000">
                  <a:alpha val="0"/>
                </a:srgbClr>
              </a:highlight>
              <a:latin typeface="Calibri"/>
            </a:rPr>
            <a:t>Conseil et assistance technique</a:t>
          </a:r>
          <a:endParaRPr lang="en-US" kern="1200">
            <a:solidFill>
              <a:srgbClr val="5E5E5E"/>
            </a:solidFill>
          </a:endParaRPr>
        </a:p>
      </dsp:txBody>
      <dsp:txXfrm>
        <a:off x="0" y="0"/>
        <a:ext cx="1113867" cy="2709333"/>
      </dsp:txXfrm>
    </dsp:sp>
    <dsp:sp modelId="{558190DD-3FA0-4537-B02A-C745A59507C0}">
      <dsp:nvSpPr>
        <dsp:cNvPr id="0" name=""/>
        <dsp:cNvSpPr/>
      </dsp:nvSpPr>
      <dsp:spPr>
        <a:xfrm>
          <a:off x="1197407" y="42333"/>
          <a:ext cx="4371931" cy="8466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None/>
          </a:pPr>
          <a:r>
            <a:rPr lang="fr" sz="1800" b="0" i="0" u="none" strike="noStrike" kern="1200">
              <a:solidFill>
                <a:srgbClr val="5E5E5E"/>
              </a:solidFill>
              <a:highlight>
                <a:srgbClr val="000000">
                  <a:alpha val="0"/>
                </a:srgbClr>
              </a:highlight>
              <a:latin typeface="Calibri"/>
              <a:hlinkClick xmlns:r="http://schemas.openxmlformats.org/officeDocument/2006/relationships" r:id="rId1">
                <a:extLst>
                  <a:ext uri="{A12FA001-AC4F-418D-AE19-62706E023703}">
                    <ahyp:hlinkClr xmlns:ahyp="http://schemas.microsoft.com/office/drawing/2018/hyperlinkcolor" val="tx"/>
                  </a:ext>
                </a:extLst>
              </a:hlinkClick>
            </a:rPr>
            <a:t>Centre européen de conseil en investissement (EIAH)</a:t>
          </a:r>
          <a:endParaRPr lang="en-US" kern="1200">
            <a:solidFill>
              <a:srgbClr val="5E5E5E"/>
            </a:solidFill>
          </a:endParaRPr>
        </a:p>
      </dsp:txBody>
      <dsp:txXfrm>
        <a:off x="1197407" y="42333"/>
        <a:ext cx="4371931" cy="846666"/>
      </dsp:txXfrm>
    </dsp:sp>
    <dsp:sp modelId="{DD6DE249-B7CB-455B-9E63-6E8008933A11}">
      <dsp:nvSpPr>
        <dsp:cNvPr id="0" name=""/>
        <dsp:cNvSpPr/>
      </dsp:nvSpPr>
      <dsp:spPr>
        <a:xfrm>
          <a:off x="1113867" y="889000"/>
          <a:ext cx="4455471"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4C937B5-ED32-4056-8C9D-B4E4A125A5CD}">
      <dsp:nvSpPr>
        <dsp:cNvPr id="0" name=""/>
        <dsp:cNvSpPr/>
      </dsp:nvSpPr>
      <dsp:spPr>
        <a:xfrm>
          <a:off x="1197407" y="931333"/>
          <a:ext cx="4371931" cy="8466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None/>
          </a:pPr>
          <a:r>
            <a:rPr lang="fr" sz="1800" b="0" i="0" u="none" strike="noStrike" kern="1200">
              <a:solidFill>
                <a:srgbClr val="5E5E5E"/>
              </a:solidFill>
              <a:highlight>
                <a:srgbClr val="000000">
                  <a:alpha val="0"/>
                </a:srgbClr>
              </a:highlight>
              <a:latin typeface="Calibri"/>
              <a:hlinkClick xmlns:r="http://schemas.openxmlformats.org/officeDocument/2006/relationships" r:id="rId2">
                <a:extLst>
                  <a:ext uri="{A12FA001-AC4F-418D-AE19-62706E023703}">
                    <ahyp:hlinkClr xmlns:ahyp="http://schemas.microsoft.com/office/drawing/2018/hyperlinkcolor" val="tx"/>
                  </a:ext>
                </a:extLst>
              </a:hlinkClick>
            </a:rPr>
            <a:t>Assistance conjointe à l'appui de projets dans les régions européennes (JASPERS)</a:t>
          </a:r>
          <a:endParaRPr lang="en-US" kern="1200">
            <a:solidFill>
              <a:srgbClr val="5E5E5E"/>
            </a:solidFill>
          </a:endParaRPr>
        </a:p>
      </dsp:txBody>
      <dsp:txXfrm>
        <a:off x="1197407" y="931333"/>
        <a:ext cx="4371931" cy="846666"/>
      </dsp:txXfrm>
    </dsp:sp>
    <dsp:sp modelId="{D37E4593-5FCF-44FD-9ECE-5506BAD337C1}">
      <dsp:nvSpPr>
        <dsp:cNvPr id="0" name=""/>
        <dsp:cNvSpPr/>
      </dsp:nvSpPr>
      <dsp:spPr>
        <a:xfrm>
          <a:off x="1113867" y="1778000"/>
          <a:ext cx="4455471"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BD3026A-81F8-4F23-890B-6D8E82DA54F5}">
      <dsp:nvSpPr>
        <dsp:cNvPr id="0" name=""/>
        <dsp:cNvSpPr/>
      </dsp:nvSpPr>
      <dsp:spPr>
        <a:xfrm>
          <a:off x="1197407" y="1820333"/>
          <a:ext cx="4371931" cy="8466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None/>
          </a:pPr>
          <a:r>
            <a:rPr lang="fr" sz="1800" b="0" i="0" u="none" strike="noStrike" kern="1200">
              <a:solidFill>
                <a:srgbClr val="5E5E5E"/>
              </a:solidFill>
              <a:highlight>
                <a:srgbClr val="000000">
                  <a:alpha val="0"/>
                </a:srgbClr>
              </a:highlight>
              <a:latin typeface="Calibri"/>
              <a:hlinkClick xmlns:r="http://schemas.openxmlformats.org/officeDocument/2006/relationships" r:id="rId3">
                <a:extLst>
                  <a:ext uri="{A12FA001-AC4F-418D-AE19-62706E023703}">
                    <ahyp:hlinkClr xmlns:ahyp="http://schemas.microsoft.com/office/drawing/2018/hyperlinkcolor" val="tx"/>
                  </a:ext>
                </a:extLst>
              </a:hlinkClick>
            </a:rPr>
            <a:t>Outil de profilage des compétences de l'UE pour les ressortissants de pays tiers</a:t>
          </a:r>
          <a:endParaRPr lang="en-US" kern="1200">
            <a:solidFill>
              <a:srgbClr val="5E5E5E"/>
            </a:solidFill>
          </a:endParaRPr>
        </a:p>
      </dsp:txBody>
      <dsp:txXfrm>
        <a:off x="1197407" y="1820333"/>
        <a:ext cx="4371931" cy="846666"/>
      </dsp:txXfrm>
    </dsp:sp>
    <dsp:sp modelId="{A4A0D7F1-ACDA-41CD-84AA-FBDA0C2A43A1}">
      <dsp:nvSpPr>
        <dsp:cNvPr id="0" name=""/>
        <dsp:cNvSpPr/>
      </dsp:nvSpPr>
      <dsp:spPr>
        <a:xfrm>
          <a:off x="1113867" y="2667000"/>
          <a:ext cx="4455471"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A837257-6B31-4883-B176-DF39F55E5988}">
      <dsp:nvSpPr>
        <dsp:cNvPr id="0" name=""/>
        <dsp:cNvSpPr/>
      </dsp:nvSpPr>
      <dsp:spPr>
        <a:xfrm>
          <a:off x="0" y="2709333"/>
          <a:ext cx="5569339" cy="0"/>
        </a:xfrm>
        <a:prstGeom prst="lin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E41B5CB-5E53-45FE-8E57-DC3F9E318284}">
      <dsp:nvSpPr>
        <dsp:cNvPr id="0" name=""/>
        <dsp:cNvSpPr/>
      </dsp:nvSpPr>
      <dsp:spPr>
        <a:xfrm>
          <a:off x="0" y="2709333"/>
          <a:ext cx="1113867" cy="27093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rtl="0">
            <a:lnSpc>
              <a:spcPct val="90000"/>
            </a:lnSpc>
            <a:spcBef>
              <a:spcPct val="0"/>
            </a:spcBef>
            <a:spcAft>
              <a:spcPct val="35000"/>
            </a:spcAft>
            <a:buNone/>
          </a:pPr>
          <a:r>
            <a:rPr lang="fr" sz="1700" b="1" i="0" u="none" strike="noStrike" kern="1200">
              <a:solidFill>
                <a:srgbClr val="5E5E5E"/>
              </a:solidFill>
              <a:highlight>
                <a:srgbClr val="000000">
                  <a:alpha val="0"/>
                </a:srgbClr>
              </a:highlight>
              <a:latin typeface="Calibri"/>
            </a:rPr>
            <a:t>Références</a:t>
          </a:r>
          <a:endParaRPr lang="en-US" kern="1200">
            <a:solidFill>
              <a:srgbClr val="5E5E5E"/>
            </a:solidFill>
          </a:endParaRPr>
        </a:p>
      </dsp:txBody>
      <dsp:txXfrm>
        <a:off x="0" y="2709333"/>
        <a:ext cx="1113867" cy="2709333"/>
      </dsp:txXfrm>
    </dsp:sp>
    <dsp:sp modelId="{E1A257EF-3AE9-48EC-B7DC-714ABAD48279}">
      <dsp:nvSpPr>
        <dsp:cNvPr id="0" name=""/>
        <dsp:cNvSpPr/>
      </dsp:nvSpPr>
      <dsp:spPr>
        <a:xfrm>
          <a:off x="1197407" y="2764765"/>
          <a:ext cx="4371931" cy="10570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None/>
          </a:pPr>
          <a:r>
            <a:rPr lang="fr" sz="1800" b="0" i="0" u="none" strike="noStrike" kern="1200" dirty="0">
              <a:solidFill>
                <a:srgbClr val="5E5E5E"/>
              </a:solidFill>
              <a:highlight>
                <a:srgbClr val="000000">
                  <a:alpha val="0"/>
                </a:srgbClr>
              </a:highlight>
              <a:latin typeface="Calibri"/>
              <a:hlinkClick xmlns:r="http://schemas.openxmlformats.org/officeDocument/2006/relationships" r:id="rId4">
                <a:extLst>
                  <a:ext uri="{A12FA001-AC4F-418D-AE19-62706E023703}">
                    <ahyp:hlinkClr xmlns:ahyp="http://schemas.microsoft.com/office/drawing/2018/hyperlinkcolor" val="tx"/>
                  </a:ext>
                </a:extLst>
              </a:hlinkClick>
            </a:rPr>
            <a:t>Note d'orientation sur l'utilisation des fonds structurels et d'investissement européens pour lutter contre la ségrégation scolaire et spatiale (2015).</a:t>
          </a:r>
          <a:endParaRPr lang="en-US" kern="1200" dirty="0">
            <a:solidFill>
              <a:srgbClr val="5E5E5E"/>
            </a:solidFill>
          </a:endParaRPr>
        </a:p>
      </dsp:txBody>
      <dsp:txXfrm>
        <a:off x="1197407" y="2764765"/>
        <a:ext cx="4371931" cy="1057002"/>
      </dsp:txXfrm>
    </dsp:sp>
    <dsp:sp modelId="{B15D99E5-8DF1-43A5-864E-74F365488AC8}">
      <dsp:nvSpPr>
        <dsp:cNvPr id="0" name=""/>
        <dsp:cNvSpPr/>
      </dsp:nvSpPr>
      <dsp:spPr>
        <a:xfrm>
          <a:off x="1113867" y="3875561"/>
          <a:ext cx="4455471"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227FE7F-C389-4BA4-9ECB-E606BDF66AD4}">
      <dsp:nvSpPr>
        <dsp:cNvPr id="0" name=""/>
        <dsp:cNvSpPr/>
      </dsp:nvSpPr>
      <dsp:spPr>
        <a:xfrm>
          <a:off x="1197407" y="3841345"/>
          <a:ext cx="4371931" cy="7500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None/>
          </a:pPr>
          <a:r>
            <a:rPr lang="fr" sz="1800" b="0" i="0" u="none" strike="noStrike" kern="1200">
              <a:solidFill>
                <a:srgbClr val="5E5E5E"/>
              </a:solidFill>
              <a:highlight>
                <a:srgbClr val="000000">
                  <a:alpha val="0"/>
                </a:srgbClr>
              </a:highlight>
              <a:latin typeface="Calibri"/>
              <a:hlinkClick xmlns:r="http://schemas.openxmlformats.org/officeDocument/2006/relationships" r:id="rId5">
                <a:extLst>
                  <a:ext uri="{A12FA001-AC4F-418D-AE19-62706E023703}">
                    <ahyp:hlinkClr xmlns:ahyp="http://schemas.microsoft.com/office/drawing/2018/hyperlinkcolor" val="tx"/>
                  </a:ext>
                </a:extLst>
              </a:hlinkClick>
            </a:rPr>
            <a:t>Guide du débutant pour les financements européens</a:t>
          </a:r>
          <a:endParaRPr lang="en-US" kern="1200">
            <a:solidFill>
              <a:srgbClr val="5E5E5E"/>
            </a:solidFill>
          </a:endParaRPr>
        </a:p>
      </dsp:txBody>
      <dsp:txXfrm>
        <a:off x="1197407" y="3841345"/>
        <a:ext cx="4371931" cy="750093"/>
      </dsp:txXfrm>
    </dsp:sp>
    <dsp:sp modelId="{C41D7110-D987-4CA1-ACD0-44BBD5049046}">
      <dsp:nvSpPr>
        <dsp:cNvPr id="0" name=""/>
        <dsp:cNvSpPr/>
      </dsp:nvSpPr>
      <dsp:spPr>
        <a:xfrm>
          <a:off x="1113867" y="4591438"/>
          <a:ext cx="4455471"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131B847-0A05-4D6B-81AA-E18E52B8695F}">
      <dsp:nvSpPr>
        <dsp:cNvPr id="0" name=""/>
        <dsp:cNvSpPr/>
      </dsp:nvSpPr>
      <dsp:spPr>
        <a:xfrm>
          <a:off x="1197407" y="4628943"/>
          <a:ext cx="4371931" cy="7500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None/>
          </a:pPr>
          <a:r>
            <a:rPr lang="fr" sz="1800" b="0" i="0" u="none" strike="noStrike" kern="1200">
              <a:solidFill>
                <a:srgbClr val="5E5E5E"/>
              </a:solidFill>
              <a:highlight>
                <a:srgbClr val="000000">
                  <a:alpha val="0"/>
                </a:srgbClr>
              </a:highlight>
              <a:latin typeface="Calibri"/>
              <a:hlinkClick xmlns:r="http://schemas.openxmlformats.org/officeDocument/2006/relationships" r:id="rId6">
                <a:extLst>
                  <a:ext uri="{A12FA001-AC4F-418D-AE19-62706E023703}">
                    <ahyp:hlinkClr xmlns:ahyp="http://schemas.microsoft.com/office/drawing/2018/hyperlinkcolor" val="tx"/>
                  </a:ext>
                </a:extLst>
              </a:hlinkClick>
            </a:rPr>
            <a:t>Accès aux fonds de la politique régionale</a:t>
          </a:r>
          <a:endParaRPr lang="en-US" kern="1200">
            <a:solidFill>
              <a:srgbClr val="5E5E5E"/>
            </a:solidFill>
          </a:endParaRPr>
        </a:p>
      </dsp:txBody>
      <dsp:txXfrm>
        <a:off x="1197407" y="4628943"/>
        <a:ext cx="4371931" cy="750093"/>
      </dsp:txXfrm>
    </dsp:sp>
    <dsp:sp modelId="{FF3A4777-51CD-4FCC-9318-9DD48224F400}">
      <dsp:nvSpPr>
        <dsp:cNvPr id="0" name=""/>
        <dsp:cNvSpPr/>
      </dsp:nvSpPr>
      <dsp:spPr>
        <a:xfrm>
          <a:off x="1113867" y="5379037"/>
          <a:ext cx="4455471"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FE5A4B-AED9-4867-B6DE-DB41E7E96EDF}">
      <dsp:nvSpPr>
        <dsp:cNvPr id="0" name=""/>
        <dsp:cNvSpPr/>
      </dsp:nvSpPr>
      <dsp:spPr>
        <a:xfrm>
          <a:off x="0" y="0"/>
          <a:ext cx="4312816" cy="0"/>
        </a:xfrm>
        <a:prstGeom prst="lin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0CB4BDD-7C46-439F-8A2D-7664C234D5BA}">
      <dsp:nvSpPr>
        <dsp:cNvPr id="0" name=""/>
        <dsp:cNvSpPr/>
      </dsp:nvSpPr>
      <dsp:spPr>
        <a:xfrm>
          <a:off x="0" y="0"/>
          <a:ext cx="1401340" cy="54186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ct val="35000"/>
            </a:spcAft>
            <a:buNone/>
          </a:pPr>
          <a:r>
            <a:rPr lang="fr" sz="2000" b="1" i="0" u="none" strike="noStrike" kern="1200">
              <a:solidFill>
                <a:srgbClr val="5E5E5E"/>
              </a:solidFill>
              <a:highlight>
                <a:srgbClr val="000000">
                  <a:alpha val="0"/>
                </a:srgbClr>
              </a:highlight>
              <a:latin typeface="Calibri"/>
            </a:rPr>
            <a:t>Mise en réseau</a:t>
          </a:r>
          <a:endParaRPr lang="en-US" kern="1200">
            <a:solidFill>
              <a:srgbClr val="5E5E5E"/>
            </a:solidFill>
          </a:endParaRPr>
        </a:p>
      </dsp:txBody>
      <dsp:txXfrm>
        <a:off x="0" y="0"/>
        <a:ext cx="1401340" cy="5418667"/>
      </dsp:txXfrm>
    </dsp:sp>
    <dsp:sp modelId="{5C9D1986-47A5-40AA-B1FF-AF7B97170D38}">
      <dsp:nvSpPr>
        <dsp:cNvPr id="0" name=""/>
        <dsp:cNvSpPr/>
      </dsp:nvSpPr>
      <dsp:spPr>
        <a:xfrm>
          <a:off x="1455924" y="63698"/>
          <a:ext cx="2856566" cy="1273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None/>
          </a:pPr>
          <a:r>
            <a:rPr lang="fr" sz="1800" b="0" i="0" u="none" strike="noStrike" kern="1200">
              <a:solidFill>
                <a:srgbClr val="5E5E5E"/>
              </a:solidFill>
              <a:highlight>
                <a:srgbClr val="000000">
                  <a:alpha val="0"/>
                </a:srgbClr>
              </a:highlight>
              <a:latin typeface="Calibri"/>
              <a:hlinkClick xmlns:r="http://schemas.openxmlformats.org/officeDocument/2006/relationships" r:id="rId1">
                <a:extLst>
                  <a:ext uri="{A12FA001-AC4F-418D-AE19-62706E023703}">
                    <ahyp:hlinkClr xmlns:ahyp="http://schemas.microsoft.com/office/drawing/2018/hyperlinkcolor" val="tx"/>
                  </a:ext>
                </a:extLst>
              </a:hlinkClick>
            </a:rPr>
            <a:t>Réseau européen d'intégration (EIN)</a:t>
          </a:r>
          <a:endParaRPr lang="en-US" sz="1800" kern="1200">
            <a:solidFill>
              <a:srgbClr val="5E5E5E"/>
            </a:solidFill>
          </a:endParaRPr>
        </a:p>
      </dsp:txBody>
      <dsp:txXfrm>
        <a:off x="1455924" y="63698"/>
        <a:ext cx="2856566" cy="1273968"/>
      </dsp:txXfrm>
    </dsp:sp>
    <dsp:sp modelId="{F641BB28-3F93-418F-BB54-616D4A237F23}">
      <dsp:nvSpPr>
        <dsp:cNvPr id="0" name=""/>
        <dsp:cNvSpPr/>
      </dsp:nvSpPr>
      <dsp:spPr>
        <a:xfrm>
          <a:off x="1401340" y="1337667"/>
          <a:ext cx="291115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5EBBF36-CDDA-4209-9927-081E074CE6BF}">
      <dsp:nvSpPr>
        <dsp:cNvPr id="0" name=""/>
        <dsp:cNvSpPr/>
      </dsp:nvSpPr>
      <dsp:spPr>
        <a:xfrm>
          <a:off x="1455924" y="1401365"/>
          <a:ext cx="2856566" cy="1273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None/>
          </a:pPr>
          <a:r>
            <a:rPr lang="fr" sz="1800" b="0" i="0" u="none" strike="noStrike" kern="1200">
              <a:solidFill>
                <a:srgbClr val="5E5E5E"/>
              </a:solidFill>
              <a:highlight>
                <a:srgbClr val="000000">
                  <a:alpha val="0"/>
                </a:srgbClr>
              </a:highlight>
              <a:latin typeface="Calibri"/>
              <a:hlinkClick xmlns:r="http://schemas.openxmlformats.org/officeDocument/2006/relationships" r:id="rId2">
                <a:extLst>
                  <a:ext uri="{A12FA001-AC4F-418D-AE19-62706E023703}">
                    <ahyp:hlinkClr xmlns:ahyp="http://schemas.microsoft.com/office/drawing/2018/hyperlinkcolor" val="tx"/>
                  </a:ext>
                </a:extLst>
              </a:hlinkClick>
            </a:rPr>
            <a:t>Réseau européen des migrations (REM)</a:t>
          </a:r>
          <a:endParaRPr lang="en-US" sz="1800" kern="1200">
            <a:solidFill>
              <a:srgbClr val="5E5E5E"/>
            </a:solidFill>
          </a:endParaRPr>
        </a:p>
      </dsp:txBody>
      <dsp:txXfrm>
        <a:off x="1455924" y="1401365"/>
        <a:ext cx="2856566" cy="1273968"/>
      </dsp:txXfrm>
    </dsp:sp>
    <dsp:sp modelId="{F62AB037-C778-4FED-A672-4C54845745B7}">
      <dsp:nvSpPr>
        <dsp:cNvPr id="0" name=""/>
        <dsp:cNvSpPr/>
      </dsp:nvSpPr>
      <dsp:spPr>
        <a:xfrm>
          <a:off x="1401340" y="2675334"/>
          <a:ext cx="291115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C12FBF7-C60F-43A5-A716-38FE974AEE63}">
      <dsp:nvSpPr>
        <dsp:cNvPr id="0" name=""/>
        <dsp:cNvSpPr/>
      </dsp:nvSpPr>
      <dsp:spPr>
        <a:xfrm>
          <a:off x="1455924" y="2739032"/>
          <a:ext cx="2856566" cy="1273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None/>
          </a:pPr>
          <a:r>
            <a:rPr lang="fr" sz="1800" b="0" i="0" u="none" strike="noStrike" kern="1200">
              <a:solidFill>
                <a:srgbClr val="5E5E5E"/>
              </a:solidFill>
              <a:highlight>
                <a:srgbClr val="000000">
                  <a:alpha val="0"/>
                </a:srgbClr>
              </a:highlight>
              <a:latin typeface="Calibri"/>
              <a:hlinkClick xmlns:r="http://schemas.openxmlformats.org/officeDocument/2006/relationships" r:id="rId3">
                <a:extLst>
                  <a:ext uri="{A12FA001-AC4F-418D-AE19-62706E023703}">
                    <ahyp:hlinkClr xmlns:ahyp="http://schemas.microsoft.com/office/drawing/2018/hyperlinkcolor" val="tx"/>
                  </a:ext>
                </a:extLst>
              </a:hlinkClick>
            </a:rPr>
            <a:t>Partenariat pour l'inclusion des migrants et des réfugiés dans l'agenda urbain</a:t>
          </a:r>
          <a:endParaRPr lang="en-US" sz="1800" kern="1200">
            <a:solidFill>
              <a:srgbClr val="5E5E5E"/>
            </a:solidFill>
          </a:endParaRPr>
        </a:p>
      </dsp:txBody>
      <dsp:txXfrm>
        <a:off x="1455924" y="2739032"/>
        <a:ext cx="2856566" cy="1273968"/>
      </dsp:txXfrm>
    </dsp:sp>
    <dsp:sp modelId="{38A08320-4ABC-464B-ADC5-E0514D5C07F0}">
      <dsp:nvSpPr>
        <dsp:cNvPr id="0" name=""/>
        <dsp:cNvSpPr/>
      </dsp:nvSpPr>
      <dsp:spPr>
        <a:xfrm>
          <a:off x="1401340" y="4013001"/>
          <a:ext cx="291115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0D16172-6F79-4524-8419-F76F20E6460A}">
      <dsp:nvSpPr>
        <dsp:cNvPr id="0" name=""/>
        <dsp:cNvSpPr/>
      </dsp:nvSpPr>
      <dsp:spPr>
        <a:xfrm>
          <a:off x="1455924" y="4076700"/>
          <a:ext cx="2856566" cy="1273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None/>
          </a:pPr>
          <a:r>
            <a:rPr lang="fr" sz="1800" b="0" i="0" u="none" strike="noStrike" kern="1200">
              <a:solidFill>
                <a:srgbClr val="5E5E5E"/>
              </a:solidFill>
              <a:highlight>
                <a:srgbClr val="000000">
                  <a:alpha val="0"/>
                </a:srgbClr>
              </a:highlight>
              <a:latin typeface="Calibri"/>
              <a:hlinkClick xmlns:r="http://schemas.openxmlformats.org/officeDocument/2006/relationships" r:id="rId4">
                <a:extLst>
                  <a:ext uri="{A12FA001-AC4F-418D-AE19-62706E023703}">
                    <ahyp:hlinkClr xmlns:ahyp="http://schemas.microsoft.com/office/drawing/2018/hyperlinkcolor" val="tx"/>
                  </a:ext>
                </a:extLst>
              </a:hlinkClick>
            </a:rPr>
            <a:t>Projet ERASMI </a:t>
          </a:r>
          <a:endParaRPr lang="en-US" sz="1800" kern="1200">
            <a:solidFill>
              <a:srgbClr val="5E5E5E"/>
            </a:solidFill>
          </a:endParaRPr>
        </a:p>
      </dsp:txBody>
      <dsp:txXfrm>
        <a:off x="1455924" y="4076700"/>
        <a:ext cx="2856566" cy="1273968"/>
      </dsp:txXfrm>
    </dsp:sp>
    <dsp:sp modelId="{A8771EE7-81A2-4D67-B7F4-E086F64EF02C}">
      <dsp:nvSpPr>
        <dsp:cNvPr id="0" name=""/>
        <dsp:cNvSpPr/>
      </dsp:nvSpPr>
      <dsp:spPr>
        <a:xfrm>
          <a:off x="1401340" y="5350669"/>
          <a:ext cx="291115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FE5A4B-AED9-4867-B6DE-DB41E7E96EDF}">
      <dsp:nvSpPr>
        <dsp:cNvPr id="0" name=""/>
        <dsp:cNvSpPr/>
      </dsp:nvSpPr>
      <dsp:spPr>
        <a:xfrm>
          <a:off x="0" y="2643"/>
          <a:ext cx="6783356" cy="0"/>
        </a:xfrm>
        <a:prstGeom prst="lin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0CB4BDD-7C46-439F-8A2D-7664C234D5BA}">
      <dsp:nvSpPr>
        <dsp:cNvPr id="0" name=""/>
        <dsp:cNvSpPr/>
      </dsp:nvSpPr>
      <dsp:spPr>
        <a:xfrm>
          <a:off x="0" y="2643"/>
          <a:ext cx="1356671" cy="5409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ct val="35000"/>
            </a:spcAft>
            <a:buNone/>
          </a:pPr>
          <a:r>
            <a:rPr lang="fr" sz="2000" b="1" i="0" u="none" strike="noStrike" kern="1200" dirty="0">
              <a:solidFill>
                <a:srgbClr val="5E5E5E"/>
              </a:solidFill>
              <a:highlight>
                <a:srgbClr val="000000">
                  <a:alpha val="0"/>
                </a:srgbClr>
              </a:highlight>
              <a:latin typeface="Calibri"/>
            </a:rPr>
            <a:t>Sources de données et études utiles</a:t>
          </a:r>
          <a:endParaRPr lang="en-US" sz="2000" kern="1200" dirty="0">
            <a:solidFill>
              <a:srgbClr val="5E5E5E"/>
            </a:solidFill>
          </a:endParaRPr>
        </a:p>
      </dsp:txBody>
      <dsp:txXfrm>
        <a:off x="0" y="2643"/>
        <a:ext cx="1356671" cy="5409060"/>
      </dsp:txXfrm>
    </dsp:sp>
    <dsp:sp modelId="{558190DD-3FA0-4537-B02A-C745A59507C0}">
      <dsp:nvSpPr>
        <dsp:cNvPr id="0" name=""/>
        <dsp:cNvSpPr/>
      </dsp:nvSpPr>
      <dsp:spPr>
        <a:xfrm>
          <a:off x="1458421" y="23706"/>
          <a:ext cx="5324934" cy="4627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None/>
          </a:pPr>
          <a:r>
            <a:rPr lang="fr" sz="1800" b="0" i="0" u="none" strike="noStrike" kern="1200" dirty="0">
              <a:solidFill>
                <a:srgbClr val="5E5E5E"/>
              </a:solidFill>
              <a:highlight>
                <a:srgbClr val="000000">
                  <a:alpha val="0"/>
                </a:srgbClr>
              </a:highlight>
              <a:latin typeface="Calibri"/>
              <a:hlinkClick xmlns:r="http://schemas.openxmlformats.org/officeDocument/2006/relationships" r:id="rId1">
                <a:extLst>
                  <a:ext uri="{A12FA001-AC4F-418D-AE19-62706E023703}">
                    <ahyp:hlinkClr xmlns:ahyp="http://schemas.microsoft.com/office/drawing/2018/hyperlinkcolor" val="tx"/>
                  </a:ext>
                </a:extLst>
              </a:hlinkClick>
            </a:rPr>
            <a:t>Travailler ensemble pour l'intégration locale des migrants et des réfugiés, OCDE 2018.</a:t>
          </a:r>
          <a:endParaRPr lang="en-US" kern="1200" dirty="0">
            <a:solidFill>
              <a:srgbClr val="5E5E5E"/>
            </a:solidFill>
          </a:endParaRPr>
        </a:p>
      </dsp:txBody>
      <dsp:txXfrm>
        <a:off x="1458421" y="23706"/>
        <a:ext cx="5324934" cy="462756"/>
      </dsp:txXfrm>
    </dsp:sp>
    <dsp:sp modelId="{DD6DE249-B7CB-455B-9E63-6E8008933A11}">
      <dsp:nvSpPr>
        <dsp:cNvPr id="0" name=""/>
        <dsp:cNvSpPr/>
      </dsp:nvSpPr>
      <dsp:spPr>
        <a:xfrm>
          <a:off x="1356671" y="486463"/>
          <a:ext cx="542668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46475F7-1162-48D2-8BD2-5815B2AA53B5}">
      <dsp:nvSpPr>
        <dsp:cNvPr id="0" name=""/>
        <dsp:cNvSpPr/>
      </dsp:nvSpPr>
      <dsp:spPr>
        <a:xfrm>
          <a:off x="1458421" y="507526"/>
          <a:ext cx="5324934" cy="6285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None/>
          </a:pPr>
          <a:r>
            <a:rPr lang="fr" sz="1800" b="0" i="0" u="none" strike="noStrike" kern="1200" dirty="0">
              <a:solidFill>
                <a:srgbClr val="5E5E5E"/>
              </a:solidFill>
              <a:highlight>
                <a:srgbClr val="000000">
                  <a:alpha val="0"/>
                </a:srgbClr>
              </a:highlight>
              <a:latin typeface="Calibri"/>
              <a:hlinkClick xmlns:r="http://schemas.openxmlformats.org/officeDocument/2006/relationships" r:id="rId2">
                <a:extLst>
                  <a:ext uri="{A12FA001-AC4F-418D-AE19-62706E023703}">
                    <ahyp:hlinkClr xmlns:ahyp="http://schemas.microsoft.com/office/drawing/2018/hyperlinkcolor" val="tx"/>
                  </a:ext>
                </a:extLst>
              </a:hlinkClick>
            </a:rPr>
            <a:t>Enquête sur l'intégration des immigrants dans l'UE, 2017.</a:t>
          </a:r>
          <a:endParaRPr lang="en-US" kern="1200" dirty="0">
            <a:solidFill>
              <a:srgbClr val="5E5E5E"/>
            </a:solidFill>
          </a:endParaRPr>
        </a:p>
      </dsp:txBody>
      <dsp:txXfrm>
        <a:off x="1458421" y="507526"/>
        <a:ext cx="5324934" cy="628523"/>
      </dsp:txXfrm>
    </dsp:sp>
    <dsp:sp modelId="{F83C0752-CB5D-4621-8C01-F3A8E5DB12E8}">
      <dsp:nvSpPr>
        <dsp:cNvPr id="0" name=""/>
        <dsp:cNvSpPr/>
      </dsp:nvSpPr>
      <dsp:spPr>
        <a:xfrm>
          <a:off x="1356671" y="1136049"/>
          <a:ext cx="542668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022BC4F-4E61-4282-81F8-C96EB1EA1689}">
      <dsp:nvSpPr>
        <dsp:cNvPr id="0" name=""/>
        <dsp:cNvSpPr/>
      </dsp:nvSpPr>
      <dsp:spPr>
        <a:xfrm>
          <a:off x="1458421" y="1157113"/>
          <a:ext cx="5324934" cy="7420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rtl="0">
            <a:lnSpc>
              <a:spcPct val="90000"/>
            </a:lnSpc>
            <a:spcBef>
              <a:spcPct val="0"/>
            </a:spcBef>
            <a:spcAft>
              <a:spcPct val="35000"/>
            </a:spcAft>
            <a:buNone/>
          </a:pPr>
          <a:r>
            <a:rPr lang="fr" sz="1600" b="0" i="0" u="none" strike="noStrike" kern="1200" dirty="0">
              <a:solidFill>
                <a:srgbClr val="5E5E5E"/>
              </a:solidFill>
              <a:highlight>
                <a:srgbClr val="000000">
                  <a:alpha val="0"/>
                </a:srgbClr>
              </a:highlight>
              <a:latin typeface="Calibri"/>
              <a:hlinkClick xmlns:r="http://schemas.openxmlformats.org/officeDocument/2006/relationships" r:id="rId3">
                <a:extLst>
                  <a:ext uri="{A12FA001-AC4F-418D-AE19-62706E023703}">
                    <ahyp:hlinkClr xmlns:ahyp="http://schemas.microsoft.com/office/drawing/2018/hyperlinkcolor" val="tx"/>
                  </a:ext>
                </a:extLst>
              </a:hlinkClick>
            </a:rPr>
            <a:t>Ensemble dans l'UE : Promouvoir la participation des migrants et de leurs descendants - Agence des droits fondamentaux de l'UE</a:t>
          </a:r>
          <a:endParaRPr lang="en-US" sz="1600" kern="1200" dirty="0">
            <a:solidFill>
              <a:srgbClr val="5E5E5E"/>
            </a:solidFill>
          </a:endParaRPr>
        </a:p>
      </dsp:txBody>
      <dsp:txXfrm>
        <a:off x="1458421" y="1157113"/>
        <a:ext cx="5324934" cy="742036"/>
      </dsp:txXfrm>
    </dsp:sp>
    <dsp:sp modelId="{2248DBF6-9A64-463B-AAE5-02A1ABCE043E}">
      <dsp:nvSpPr>
        <dsp:cNvPr id="0" name=""/>
        <dsp:cNvSpPr/>
      </dsp:nvSpPr>
      <dsp:spPr>
        <a:xfrm>
          <a:off x="1356671" y="1899149"/>
          <a:ext cx="542668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5E59D54-2D5D-4ED5-9E59-CF675ADC2DEF}">
      <dsp:nvSpPr>
        <dsp:cNvPr id="0" name=""/>
        <dsp:cNvSpPr/>
      </dsp:nvSpPr>
      <dsp:spPr>
        <a:xfrm>
          <a:off x="1458421" y="1920212"/>
          <a:ext cx="5324934" cy="530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None/>
          </a:pPr>
          <a:r>
            <a:rPr lang="fr" sz="1800" b="0" i="0" u="none" strike="noStrike" kern="1200" dirty="0">
              <a:solidFill>
                <a:srgbClr val="5E5E5E"/>
              </a:solidFill>
              <a:highlight>
                <a:srgbClr val="000000">
                  <a:alpha val="0"/>
                </a:srgbClr>
              </a:highlight>
              <a:latin typeface="Calibri"/>
              <a:hlinkClick xmlns:r="http://schemas.openxmlformats.org/officeDocument/2006/relationships" r:id="rId4">
                <a:extLst>
                  <a:ext uri="{A12FA001-AC4F-418D-AE19-62706E023703}">
                    <ahyp:hlinkClr xmlns:ahyp="http://schemas.microsoft.com/office/drawing/2018/hyperlinkcolor" val="tx"/>
                  </a:ext>
                </a:extLst>
              </a:hlinkClick>
            </a:rPr>
            <a:t>Eurostat : indicateurs d'intégration, y compris les séries régionales</a:t>
          </a:r>
          <a:endParaRPr lang="en-US" kern="1200" dirty="0">
            <a:solidFill>
              <a:srgbClr val="5E5E5E"/>
            </a:solidFill>
          </a:endParaRPr>
        </a:p>
      </dsp:txBody>
      <dsp:txXfrm>
        <a:off x="1458421" y="1920212"/>
        <a:ext cx="5324934" cy="530702"/>
      </dsp:txXfrm>
    </dsp:sp>
    <dsp:sp modelId="{A0ECB6CF-1C05-4550-BE1D-8486042EB995}">
      <dsp:nvSpPr>
        <dsp:cNvPr id="0" name=""/>
        <dsp:cNvSpPr/>
      </dsp:nvSpPr>
      <dsp:spPr>
        <a:xfrm>
          <a:off x="1356671" y="2450914"/>
          <a:ext cx="542668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34929A2-A697-4798-A113-48AC64F2C5FE}">
      <dsp:nvSpPr>
        <dsp:cNvPr id="0" name=""/>
        <dsp:cNvSpPr/>
      </dsp:nvSpPr>
      <dsp:spPr>
        <a:xfrm>
          <a:off x="1458421" y="2471977"/>
          <a:ext cx="5324934" cy="4519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None/>
          </a:pPr>
          <a:r>
            <a:rPr lang="fr" sz="1800" b="0" i="0" u="none" strike="noStrike" kern="1200" dirty="0">
              <a:solidFill>
                <a:srgbClr val="5E5E5E"/>
              </a:solidFill>
              <a:highlight>
                <a:srgbClr val="000000">
                  <a:alpha val="0"/>
                </a:srgbClr>
              </a:highlight>
              <a:latin typeface="Calibri"/>
              <a:hlinkClick xmlns:r="http://schemas.openxmlformats.org/officeDocument/2006/relationships" r:id="rId5">
                <a:extLst>
                  <a:ext uri="{A12FA001-AC4F-418D-AE19-62706E023703}">
                    <ahyp:hlinkClr xmlns:ahyp="http://schemas.microsoft.com/office/drawing/2018/hyperlinkcolor" val="tx"/>
                  </a:ext>
                </a:extLst>
              </a:hlinkClick>
            </a:rPr>
            <a:t>Base de données de l'OCDE sur les migrants dans les régions de l'OCDE</a:t>
          </a:r>
          <a:endParaRPr lang="en-US" kern="1200" dirty="0">
            <a:solidFill>
              <a:srgbClr val="5E5E5E"/>
            </a:solidFill>
          </a:endParaRPr>
        </a:p>
      </dsp:txBody>
      <dsp:txXfrm>
        <a:off x="1458421" y="2471977"/>
        <a:ext cx="5324934" cy="451947"/>
      </dsp:txXfrm>
    </dsp:sp>
    <dsp:sp modelId="{9F137196-9280-4329-8F44-E5BE8AFCC0A6}">
      <dsp:nvSpPr>
        <dsp:cNvPr id="0" name=""/>
        <dsp:cNvSpPr/>
      </dsp:nvSpPr>
      <dsp:spPr>
        <a:xfrm>
          <a:off x="1356671" y="2923924"/>
          <a:ext cx="542668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2832CA2-4AEC-4002-A3B9-3B8D2D7EC0E4}">
      <dsp:nvSpPr>
        <dsp:cNvPr id="0" name=""/>
        <dsp:cNvSpPr/>
      </dsp:nvSpPr>
      <dsp:spPr>
        <a:xfrm>
          <a:off x="1458421" y="2944988"/>
          <a:ext cx="5324934" cy="653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None/>
          </a:pPr>
          <a:r>
            <a:rPr lang="fr" sz="1800" b="0" i="0" u="none" strike="noStrike" kern="1200" dirty="0">
              <a:solidFill>
                <a:srgbClr val="5E5E5E"/>
              </a:solidFill>
              <a:highlight>
                <a:srgbClr val="000000">
                  <a:alpha val="0"/>
                </a:srgbClr>
              </a:highlight>
              <a:latin typeface="Calibri"/>
              <a:hlinkClick xmlns:r="http://schemas.openxmlformats.org/officeDocument/2006/relationships" r:id="rId6">
                <a:extLst>
                  <a:ext uri="{A12FA001-AC4F-418D-AE19-62706E023703}">
                    <ahyp:hlinkClr xmlns:ahyp="http://schemas.microsoft.com/office/drawing/2018/hyperlinkcolor" val="tx"/>
                  </a:ext>
                </a:extLst>
              </a:hlinkClick>
            </a:rPr>
            <a:t>Centre de connaissances sur la migration et la démographie</a:t>
          </a:r>
          <a:endParaRPr lang="en-US" kern="1200" dirty="0">
            <a:solidFill>
              <a:srgbClr val="5E5E5E"/>
            </a:solidFill>
          </a:endParaRPr>
        </a:p>
      </dsp:txBody>
      <dsp:txXfrm>
        <a:off x="1458421" y="2944988"/>
        <a:ext cx="5324934" cy="653390"/>
      </dsp:txXfrm>
    </dsp:sp>
    <dsp:sp modelId="{D2A68820-F36C-4C79-A00E-45F4F7CCED6F}">
      <dsp:nvSpPr>
        <dsp:cNvPr id="0" name=""/>
        <dsp:cNvSpPr/>
      </dsp:nvSpPr>
      <dsp:spPr>
        <a:xfrm>
          <a:off x="1356671" y="3598378"/>
          <a:ext cx="542668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C3D7283-437B-438D-BFB7-4AE56347FC7E}">
      <dsp:nvSpPr>
        <dsp:cNvPr id="0" name=""/>
        <dsp:cNvSpPr/>
      </dsp:nvSpPr>
      <dsp:spPr>
        <a:xfrm>
          <a:off x="1458421" y="3619441"/>
          <a:ext cx="5324934" cy="6748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None/>
          </a:pPr>
          <a:r>
            <a:rPr lang="fr" sz="1800" b="0" i="0" u="none" strike="noStrike" kern="1200" dirty="0">
              <a:solidFill>
                <a:srgbClr val="5E5E5E"/>
              </a:solidFill>
              <a:highlight>
                <a:srgbClr val="000000">
                  <a:alpha val="0"/>
                </a:srgbClr>
              </a:highlight>
              <a:latin typeface="Calibri"/>
              <a:hlinkClick xmlns:r="http://schemas.openxmlformats.org/officeDocument/2006/relationships" r:id="rId7">
                <a:extLst>
                  <a:ext uri="{A12FA001-AC4F-418D-AE19-62706E023703}">
                    <ahyp:hlinkClr xmlns:ahyp="http://schemas.microsoft.com/office/drawing/2018/hyperlinkcolor" val="tx"/>
                  </a:ext>
                </a:extLst>
              </a:hlinkClick>
            </a:rPr>
            <a:t>Le défi des données sur l'intégration des migrants dans les villes</a:t>
          </a:r>
          <a:endParaRPr lang="en-US" kern="1200" dirty="0">
            <a:solidFill>
              <a:srgbClr val="5E5E5E"/>
            </a:solidFill>
          </a:endParaRPr>
        </a:p>
      </dsp:txBody>
      <dsp:txXfrm>
        <a:off x="1458421" y="3619441"/>
        <a:ext cx="5324934" cy="674815"/>
      </dsp:txXfrm>
    </dsp:sp>
    <dsp:sp modelId="{E4AF7BCC-7FDD-40D8-802E-D1A1D1AA0844}">
      <dsp:nvSpPr>
        <dsp:cNvPr id="0" name=""/>
        <dsp:cNvSpPr/>
      </dsp:nvSpPr>
      <dsp:spPr>
        <a:xfrm>
          <a:off x="1356671" y="4294257"/>
          <a:ext cx="542668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4E1D343-2634-4BB5-802E-9A98947E2F0E}">
      <dsp:nvSpPr>
        <dsp:cNvPr id="0" name=""/>
        <dsp:cNvSpPr/>
      </dsp:nvSpPr>
      <dsp:spPr>
        <a:xfrm>
          <a:off x="1458421" y="4315320"/>
          <a:ext cx="5324934" cy="4212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None/>
          </a:pPr>
          <a:r>
            <a:rPr lang="fr" sz="1800" b="0" i="0" u="none" strike="noStrike" kern="1200">
              <a:solidFill>
                <a:srgbClr val="5E5E5E"/>
              </a:solidFill>
              <a:highlight>
                <a:srgbClr val="000000">
                  <a:alpha val="0"/>
                </a:srgbClr>
              </a:highlight>
              <a:latin typeface="Calibri"/>
              <a:hlinkClick xmlns:r="http://schemas.openxmlformats.org/officeDocument/2006/relationships" r:id="rId8">
                <a:extLst>
                  <a:ext uri="{A12FA001-AC4F-418D-AE19-62706E023703}">
                    <ahyp:hlinkClr xmlns:ahyp="http://schemas.microsoft.com/office/drawing/2018/hyperlinkcolor" val="tx"/>
                  </a:ext>
                </a:extLst>
              </a:hlinkClick>
            </a:rPr>
            <a:t>Projet ESPON sur l'impact territorial des réfugiés</a:t>
          </a:r>
          <a:endParaRPr lang="en-US" kern="1200">
            <a:solidFill>
              <a:srgbClr val="5E5E5E"/>
            </a:solidFill>
          </a:endParaRPr>
        </a:p>
      </dsp:txBody>
      <dsp:txXfrm>
        <a:off x="1458421" y="4315320"/>
        <a:ext cx="5324934" cy="421262"/>
      </dsp:txXfrm>
    </dsp:sp>
    <dsp:sp modelId="{09B5B325-2E6D-403C-9B0B-782B52ED83FB}">
      <dsp:nvSpPr>
        <dsp:cNvPr id="0" name=""/>
        <dsp:cNvSpPr/>
      </dsp:nvSpPr>
      <dsp:spPr>
        <a:xfrm>
          <a:off x="1356671" y="4736582"/>
          <a:ext cx="542668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5AA99AB-2FCD-4E9C-949B-88779E287BEF}">
      <dsp:nvSpPr>
        <dsp:cNvPr id="0" name=""/>
        <dsp:cNvSpPr/>
      </dsp:nvSpPr>
      <dsp:spPr>
        <a:xfrm>
          <a:off x="1458421" y="4757645"/>
          <a:ext cx="5324934" cy="6286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None/>
          </a:pPr>
          <a:r>
            <a:rPr lang="fr" sz="1800" b="0" i="0" u="none" strike="noStrike" kern="1200" dirty="0">
              <a:solidFill>
                <a:srgbClr val="5E5E5E"/>
              </a:solidFill>
              <a:highlight>
                <a:srgbClr val="000000">
                  <a:alpha val="0"/>
                </a:srgbClr>
              </a:highlight>
              <a:latin typeface="Calibri"/>
              <a:hlinkClick xmlns:r="http://schemas.openxmlformats.org/officeDocument/2006/relationships" r:id="rId9">
                <a:extLst>
                  <a:ext uri="{A12FA001-AC4F-418D-AE19-62706E023703}">
                    <ahyp:hlinkClr xmlns:ahyp="http://schemas.microsoft.com/office/drawing/2018/hyperlinkcolor" val="tx"/>
                  </a:ext>
                </a:extLst>
              </a:hlinkClick>
            </a:rPr>
            <a:t>Données de l'enquête internationale sur les minorités ethniques et immigrées</a:t>
          </a:r>
          <a:endParaRPr lang="en-US" kern="1200" dirty="0">
            <a:solidFill>
              <a:srgbClr val="5E5E5E"/>
            </a:solidFill>
          </a:endParaRPr>
        </a:p>
      </dsp:txBody>
      <dsp:txXfrm>
        <a:off x="1458421" y="4757645"/>
        <a:ext cx="5324934" cy="628607"/>
      </dsp:txXfrm>
    </dsp:sp>
    <dsp:sp modelId="{012EA11C-AAA9-455E-A529-010924249487}">
      <dsp:nvSpPr>
        <dsp:cNvPr id="0" name=""/>
        <dsp:cNvSpPr/>
      </dsp:nvSpPr>
      <dsp:spPr>
        <a:xfrm>
          <a:off x="1356671" y="5386253"/>
          <a:ext cx="542668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C2BBE5-951B-7448-9280-3E5E86F1213F}" type="datetimeFigureOut">
              <a:rPr lang="en-US" smtClean="0"/>
              <a:t>5/12/22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D4A299-DD6E-4F4E-AAAF-972CE464E941}" type="slidenum">
              <a:rPr lang="en-US" smtClean="0"/>
              <a:t>‹#›</a:t>
            </a:fld>
            <a:endParaRPr lang="en-US"/>
          </a:p>
        </p:txBody>
      </p:sp>
    </p:spTree>
    <p:extLst>
      <p:ext uri="{BB962C8B-B14F-4D97-AF65-F5344CB8AC3E}">
        <p14:creationId xmlns:p14="http://schemas.microsoft.com/office/powerpoint/2010/main" val="1035067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2.xml"/><Relationship Id="rId5" Type="http://schemas.openxmlformats.org/officeDocument/2006/relationships/image" Target="../media/image14.png"/><Relationship Id="rId4" Type="http://schemas.openxmlformats.org/officeDocument/2006/relationships/image" Target="../media/image18.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97848AD-6592-B642-AC77-A3318D8B851F}" type="datetimeFigureOut">
              <a:rPr lang="en-US" smtClean="0"/>
              <a:t>5/12/22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467279208"/>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Slide - with solid header - Yel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EE0BA7-5177-7C41-9701-67552BFD319E}"/>
              </a:ext>
            </a:extLst>
          </p:cNvPr>
          <p:cNvSpPr/>
          <p:nvPr userDrawn="1"/>
        </p:nvSpPr>
        <p:spPr>
          <a:xfrm>
            <a:off x="332509" y="301337"/>
            <a:ext cx="11513127" cy="1859972"/>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23">
            <a:extLst>
              <a:ext uri="{FF2B5EF4-FFF2-40B4-BE49-F238E27FC236}">
                <a16:creationId xmlns:a16="http://schemas.microsoft.com/office/drawing/2014/main" id="{ED39E585-4CC7-244E-BB6D-EF564C816BB5}"/>
              </a:ext>
            </a:extLst>
          </p:cNvPr>
          <p:cNvSpPr>
            <a:spLocks noGrp="1"/>
          </p:cNvSpPr>
          <p:nvPr>
            <p:ph type="body" sz="quarter" idx="13" hasCustomPrompt="1"/>
          </p:nvPr>
        </p:nvSpPr>
        <p:spPr>
          <a:xfrm>
            <a:off x="783177" y="943935"/>
            <a:ext cx="10563696" cy="697353"/>
          </a:xfrm>
        </p:spPr>
        <p:txBody>
          <a:bodyPr>
            <a:normAutofit/>
          </a:bodyPr>
          <a:lstStyle>
            <a:lvl1pPr marL="0" indent="0" algn="l">
              <a:buNone/>
              <a:defRPr sz="3600">
                <a:solidFill>
                  <a:schemeClr val="bg1"/>
                </a:solidFill>
                <a:latin typeface="+mn-lt"/>
              </a:defRPr>
            </a:lvl1pPr>
          </a:lstStyle>
          <a:p>
            <a:pPr lvl="0"/>
            <a:r>
              <a:rPr lang="en-US"/>
              <a:t>TITLE</a:t>
            </a:r>
          </a:p>
        </p:txBody>
      </p:sp>
      <p:sp>
        <p:nvSpPr>
          <p:cNvPr id="9" name="Text Placeholder 25">
            <a:extLst>
              <a:ext uri="{FF2B5EF4-FFF2-40B4-BE49-F238E27FC236}">
                <a16:creationId xmlns:a16="http://schemas.microsoft.com/office/drawing/2014/main" id="{A171193F-8D07-6841-AD4F-81B3E69E1967}"/>
              </a:ext>
            </a:extLst>
          </p:cNvPr>
          <p:cNvSpPr>
            <a:spLocks noGrp="1"/>
          </p:cNvSpPr>
          <p:nvPr>
            <p:ph type="body" sz="quarter" idx="14" hasCustomPrompt="1"/>
          </p:nvPr>
        </p:nvSpPr>
        <p:spPr>
          <a:xfrm>
            <a:off x="708651" y="2668824"/>
            <a:ext cx="10638222" cy="3245241"/>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grpSp>
        <p:nvGrpSpPr>
          <p:cNvPr id="10" name="Group 9">
            <a:extLst>
              <a:ext uri="{FF2B5EF4-FFF2-40B4-BE49-F238E27FC236}">
                <a16:creationId xmlns:a16="http://schemas.microsoft.com/office/drawing/2014/main" id="{33D43649-2481-DF47-B8E4-15C063DA9FCA}"/>
              </a:ext>
            </a:extLst>
          </p:cNvPr>
          <p:cNvGrpSpPr/>
          <p:nvPr userDrawn="1"/>
        </p:nvGrpSpPr>
        <p:grpSpPr>
          <a:xfrm>
            <a:off x="42207" y="6381389"/>
            <a:ext cx="12149794" cy="125532"/>
            <a:chOff x="42207" y="6381389"/>
            <a:chExt cx="12149794" cy="125532"/>
          </a:xfrm>
        </p:grpSpPr>
        <p:pic>
          <p:nvPicPr>
            <p:cNvPr id="11" name="Picture 10">
              <a:extLst>
                <a:ext uri="{FF2B5EF4-FFF2-40B4-BE49-F238E27FC236}">
                  <a16:creationId xmlns:a16="http://schemas.microsoft.com/office/drawing/2014/main" id="{BC004B69-2A81-AA4D-A211-52267D6E56D7}"/>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12" name="Straight Connector 11">
              <a:extLst>
                <a:ext uri="{FF2B5EF4-FFF2-40B4-BE49-F238E27FC236}">
                  <a16:creationId xmlns:a16="http://schemas.microsoft.com/office/drawing/2014/main" id="{F434EB50-32DF-C442-871F-76EAA6FEFCEC}"/>
                </a:ext>
              </a:extLst>
            </p:cNvPr>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DB5B13C-E19D-4E4F-99D1-710A0D546791}"/>
                </a:ext>
              </a:extLst>
            </p:cNvPr>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1050778"/>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s x 3 with header - Purp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4"/>
            <a:ext cx="5252711" cy="1459693"/>
          </a:xfrm>
        </p:spPr>
        <p:txBody>
          <a:bodyPr>
            <a:normAutofit/>
          </a:bodyPr>
          <a:lstStyle>
            <a:lvl1pPr marL="0" indent="0" algn="l">
              <a:buNone/>
              <a:defRPr sz="3600" b="1">
                <a:solidFill>
                  <a:srgbClr val="404040"/>
                </a:solidFill>
                <a:latin typeface="+mn-lt"/>
              </a:defRPr>
            </a:lvl1pPr>
          </a:lstStyle>
          <a:p>
            <a:pPr lvl="0"/>
            <a:r>
              <a:rPr lang="en-US"/>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950634" y="875544"/>
            <a:ext cx="5642758" cy="1459694"/>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grpSp>
        <p:nvGrpSpPr>
          <p:cNvPr id="19" name="Group 18">
            <a:extLst>
              <a:ext uri="{FF2B5EF4-FFF2-40B4-BE49-F238E27FC236}">
                <a16:creationId xmlns:a16="http://schemas.microsoft.com/office/drawing/2014/main" id="{F4F518F0-76DB-8C47-8E56-E64A5C7E1F87}"/>
              </a:ext>
            </a:extLst>
          </p:cNvPr>
          <p:cNvGrpSpPr/>
          <p:nvPr userDrawn="1"/>
        </p:nvGrpSpPr>
        <p:grpSpPr>
          <a:xfrm>
            <a:off x="42207" y="6381389"/>
            <a:ext cx="12149794" cy="125532"/>
            <a:chOff x="42207" y="6381389"/>
            <a:chExt cx="12149794" cy="125532"/>
          </a:xfrm>
        </p:grpSpPr>
        <p:pic>
          <p:nvPicPr>
            <p:cNvPr id="20" name="Picture 19">
              <a:extLst>
                <a:ext uri="{FF2B5EF4-FFF2-40B4-BE49-F238E27FC236}">
                  <a16:creationId xmlns:a16="http://schemas.microsoft.com/office/drawing/2014/main" id="{F0E0CD34-908A-D645-827C-F861F0FD2052}"/>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1" name="Straight Connector 20">
              <a:extLst>
                <a:ext uri="{FF2B5EF4-FFF2-40B4-BE49-F238E27FC236}">
                  <a16:creationId xmlns:a16="http://schemas.microsoft.com/office/drawing/2014/main" id="{82C36446-D463-3143-8F1C-8D4CC002CB8E}"/>
                </a:ext>
              </a:extLst>
            </p:cNvPr>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706E389-371D-1F4D-9E95-3A90D0212122}"/>
                </a:ext>
              </a:extLst>
            </p:cNvPr>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40" name="Picture Placeholder 2">
            <a:extLst>
              <a:ext uri="{FF2B5EF4-FFF2-40B4-BE49-F238E27FC236}">
                <a16:creationId xmlns:a16="http://schemas.microsoft.com/office/drawing/2014/main" id="{E8009AA3-F33A-FD4E-A36A-961E6D556D73}"/>
              </a:ext>
            </a:extLst>
          </p:cNvPr>
          <p:cNvSpPr>
            <a:spLocks noGrp="1"/>
          </p:cNvSpPr>
          <p:nvPr>
            <p:ph type="pic" sz="quarter" idx="19"/>
          </p:nvPr>
        </p:nvSpPr>
        <p:spPr>
          <a:xfrm>
            <a:off x="571500" y="2892425"/>
            <a:ext cx="3263900" cy="3079750"/>
          </a:xfrm>
        </p:spPr>
        <p:txBody>
          <a:bodyPr>
            <a:normAutofit/>
          </a:bodyPr>
          <a:lstStyle>
            <a:lvl1pPr marL="0" indent="0" algn="ctr">
              <a:buNone/>
              <a:defRPr sz="2000" i="1">
                <a:solidFill>
                  <a:srgbClr val="404040"/>
                </a:solidFill>
              </a:defRPr>
            </a:lvl1pPr>
          </a:lstStyle>
          <a:p>
            <a:endParaRPr lang="en-US"/>
          </a:p>
          <a:p>
            <a:r>
              <a:rPr lang="en-US"/>
              <a:t>Click picture or </a:t>
            </a:r>
          </a:p>
          <a:p>
            <a:r>
              <a:rPr lang="en-US"/>
              <a:t>texture fill to add photo</a:t>
            </a:r>
          </a:p>
        </p:txBody>
      </p:sp>
      <p:sp>
        <p:nvSpPr>
          <p:cNvPr id="41" name="Picture Placeholder 2">
            <a:extLst>
              <a:ext uri="{FF2B5EF4-FFF2-40B4-BE49-F238E27FC236}">
                <a16:creationId xmlns:a16="http://schemas.microsoft.com/office/drawing/2014/main" id="{0C3DDFA9-097C-754E-93A5-3839261EF8A3}"/>
              </a:ext>
            </a:extLst>
          </p:cNvPr>
          <p:cNvSpPr>
            <a:spLocks noGrp="1"/>
          </p:cNvSpPr>
          <p:nvPr>
            <p:ph type="pic" sz="quarter" idx="24"/>
          </p:nvPr>
        </p:nvSpPr>
        <p:spPr>
          <a:xfrm>
            <a:off x="4450119" y="2892425"/>
            <a:ext cx="3263900" cy="3079750"/>
          </a:xfrm>
        </p:spPr>
        <p:txBody>
          <a:bodyPr>
            <a:normAutofit/>
          </a:bodyPr>
          <a:lstStyle>
            <a:lvl1pPr marL="0" indent="0" algn="ctr">
              <a:buNone/>
              <a:defRPr sz="2000" i="1">
                <a:solidFill>
                  <a:srgbClr val="404040"/>
                </a:solidFill>
              </a:defRPr>
            </a:lvl1pPr>
          </a:lstStyle>
          <a:p>
            <a:endParaRPr lang="en-US"/>
          </a:p>
          <a:p>
            <a:r>
              <a:rPr lang="en-US"/>
              <a:t>Click picture or </a:t>
            </a:r>
          </a:p>
          <a:p>
            <a:r>
              <a:rPr lang="en-US"/>
              <a:t>texture fill to add photo</a:t>
            </a:r>
          </a:p>
        </p:txBody>
      </p:sp>
      <p:sp>
        <p:nvSpPr>
          <p:cNvPr id="42" name="Picture Placeholder 2">
            <a:extLst>
              <a:ext uri="{FF2B5EF4-FFF2-40B4-BE49-F238E27FC236}">
                <a16:creationId xmlns:a16="http://schemas.microsoft.com/office/drawing/2014/main" id="{EAEF6410-8773-EA4A-8D3E-FFFB31DE570C}"/>
              </a:ext>
            </a:extLst>
          </p:cNvPr>
          <p:cNvSpPr>
            <a:spLocks noGrp="1"/>
          </p:cNvSpPr>
          <p:nvPr>
            <p:ph type="pic" sz="quarter" idx="25"/>
          </p:nvPr>
        </p:nvSpPr>
        <p:spPr>
          <a:xfrm>
            <a:off x="8285775" y="2892425"/>
            <a:ext cx="3263900" cy="3079750"/>
          </a:xfrm>
        </p:spPr>
        <p:txBody>
          <a:bodyPr>
            <a:normAutofit/>
          </a:bodyPr>
          <a:lstStyle>
            <a:lvl1pPr marL="0" indent="0" algn="ctr">
              <a:buNone/>
              <a:defRPr sz="2000" i="1">
                <a:solidFill>
                  <a:srgbClr val="404040"/>
                </a:solidFill>
              </a:defRPr>
            </a:lvl1pPr>
          </a:lstStyle>
          <a:p>
            <a:endParaRPr lang="en-US"/>
          </a:p>
          <a:p>
            <a:r>
              <a:rPr lang="en-US"/>
              <a:t>Click picture or </a:t>
            </a:r>
          </a:p>
          <a:p>
            <a:r>
              <a:rPr lang="en-US"/>
              <a:t>texture fill to add photo</a:t>
            </a:r>
          </a:p>
        </p:txBody>
      </p:sp>
    </p:spTree>
    <p:extLst>
      <p:ext uri="{BB962C8B-B14F-4D97-AF65-F5344CB8AC3E}">
        <p14:creationId xmlns:p14="http://schemas.microsoft.com/office/powerpoint/2010/main" val="99989096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s x 3 with header -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4"/>
            <a:ext cx="5252711" cy="1459693"/>
          </a:xfrm>
        </p:spPr>
        <p:txBody>
          <a:bodyPr>
            <a:normAutofit/>
          </a:bodyPr>
          <a:lstStyle>
            <a:lvl1pPr marL="0" indent="0" algn="l">
              <a:buNone/>
              <a:defRPr sz="3600" b="1">
                <a:solidFill>
                  <a:srgbClr val="404040"/>
                </a:solidFill>
                <a:latin typeface="+mn-lt"/>
              </a:defRPr>
            </a:lvl1pPr>
          </a:lstStyle>
          <a:p>
            <a:pPr lvl="0"/>
            <a:r>
              <a:rPr lang="en-US"/>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950634" y="875544"/>
            <a:ext cx="5642758" cy="1459694"/>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grpSp>
        <p:nvGrpSpPr>
          <p:cNvPr id="19" name="Group 18">
            <a:extLst>
              <a:ext uri="{FF2B5EF4-FFF2-40B4-BE49-F238E27FC236}">
                <a16:creationId xmlns:a16="http://schemas.microsoft.com/office/drawing/2014/main" id="{F4F518F0-76DB-8C47-8E56-E64A5C7E1F87}"/>
              </a:ext>
            </a:extLst>
          </p:cNvPr>
          <p:cNvGrpSpPr/>
          <p:nvPr userDrawn="1"/>
        </p:nvGrpSpPr>
        <p:grpSpPr>
          <a:xfrm>
            <a:off x="42207" y="6381389"/>
            <a:ext cx="12149794" cy="125532"/>
            <a:chOff x="42207" y="6381389"/>
            <a:chExt cx="12149794" cy="125532"/>
          </a:xfrm>
        </p:grpSpPr>
        <p:pic>
          <p:nvPicPr>
            <p:cNvPr id="20" name="Picture 19">
              <a:extLst>
                <a:ext uri="{FF2B5EF4-FFF2-40B4-BE49-F238E27FC236}">
                  <a16:creationId xmlns:a16="http://schemas.microsoft.com/office/drawing/2014/main" id="{F0E0CD34-908A-D645-827C-F861F0FD2052}"/>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1" name="Straight Connector 20">
              <a:extLst>
                <a:ext uri="{FF2B5EF4-FFF2-40B4-BE49-F238E27FC236}">
                  <a16:creationId xmlns:a16="http://schemas.microsoft.com/office/drawing/2014/main" id="{82C36446-D463-3143-8F1C-8D4CC002CB8E}"/>
                </a:ext>
              </a:extLst>
            </p:cNvPr>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706E389-371D-1F4D-9E95-3A90D0212122}"/>
                </a:ext>
              </a:extLst>
            </p:cNvPr>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16" name="Picture Placeholder 2">
            <a:extLst>
              <a:ext uri="{FF2B5EF4-FFF2-40B4-BE49-F238E27FC236}">
                <a16:creationId xmlns:a16="http://schemas.microsoft.com/office/drawing/2014/main" id="{ADA5B9F8-FB39-924E-AF2D-CA1144D0C800}"/>
              </a:ext>
            </a:extLst>
          </p:cNvPr>
          <p:cNvSpPr>
            <a:spLocks noGrp="1"/>
          </p:cNvSpPr>
          <p:nvPr>
            <p:ph type="pic" sz="quarter" idx="19"/>
          </p:nvPr>
        </p:nvSpPr>
        <p:spPr>
          <a:xfrm>
            <a:off x="571500" y="2892425"/>
            <a:ext cx="3263900" cy="3079750"/>
          </a:xfrm>
        </p:spPr>
        <p:txBody>
          <a:bodyPr>
            <a:normAutofit/>
          </a:bodyPr>
          <a:lstStyle>
            <a:lvl1pPr marL="0" indent="0" algn="ctr">
              <a:buNone/>
              <a:defRPr sz="2000" i="1">
                <a:solidFill>
                  <a:srgbClr val="404040"/>
                </a:solidFill>
              </a:defRPr>
            </a:lvl1pPr>
          </a:lstStyle>
          <a:p>
            <a:endParaRPr lang="en-US"/>
          </a:p>
          <a:p>
            <a:r>
              <a:rPr lang="en-US"/>
              <a:t>Click picture or </a:t>
            </a:r>
          </a:p>
          <a:p>
            <a:r>
              <a:rPr lang="en-US"/>
              <a:t>texture fill to add photo</a:t>
            </a:r>
          </a:p>
        </p:txBody>
      </p:sp>
      <p:sp>
        <p:nvSpPr>
          <p:cNvPr id="17" name="Picture Placeholder 2">
            <a:extLst>
              <a:ext uri="{FF2B5EF4-FFF2-40B4-BE49-F238E27FC236}">
                <a16:creationId xmlns:a16="http://schemas.microsoft.com/office/drawing/2014/main" id="{5AF73268-9BC5-3345-85C8-49CC8A66A548}"/>
              </a:ext>
            </a:extLst>
          </p:cNvPr>
          <p:cNvSpPr>
            <a:spLocks noGrp="1"/>
          </p:cNvSpPr>
          <p:nvPr>
            <p:ph type="pic" sz="quarter" idx="24"/>
          </p:nvPr>
        </p:nvSpPr>
        <p:spPr>
          <a:xfrm>
            <a:off x="4450119" y="2892425"/>
            <a:ext cx="3263900" cy="3079750"/>
          </a:xfrm>
        </p:spPr>
        <p:txBody>
          <a:bodyPr>
            <a:normAutofit/>
          </a:bodyPr>
          <a:lstStyle>
            <a:lvl1pPr marL="0" indent="0" algn="ctr">
              <a:buNone/>
              <a:defRPr sz="2000" i="1">
                <a:solidFill>
                  <a:srgbClr val="404040"/>
                </a:solidFill>
              </a:defRPr>
            </a:lvl1pPr>
          </a:lstStyle>
          <a:p>
            <a:endParaRPr lang="en-US"/>
          </a:p>
          <a:p>
            <a:r>
              <a:rPr lang="en-US"/>
              <a:t>Click picture or </a:t>
            </a:r>
          </a:p>
          <a:p>
            <a:r>
              <a:rPr lang="en-US"/>
              <a:t>texture fill to add photo</a:t>
            </a:r>
          </a:p>
        </p:txBody>
      </p:sp>
      <p:sp>
        <p:nvSpPr>
          <p:cNvPr id="23" name="Picture Placeholder 2">
            <a:extLst>
              <a:ext uri="{FF2B5EF4-FFF2-40B4-BE49-F238E27FC236}">
                <a16:creationId xmlns:a16="http://schemas.microsoft.com/office/drawing/2014/main" id="{B538C8B9-CB3A-9045-8F75-E435472F24C1}"/>
              </a:ext>
            </a:extLst>
          </p:cNvPr>
          <p:cNvSpPr>
            <a:spLocks noGrp="1"/>
          </p:cNvSpPr>
          <p:nvPr>
            <p:ph type="pic" sz="quarter" idx="25"/>
          </p:nvPr>
        </p:nvSpPr>
        <p:spPr>
          <a:xfrm>
            <a:off x="8285775" y="2892425"/>
            <a:ext cx="3263900" cy="3079750"/>
          </a:xfrm>
        </p:spPr>
        <p:txBody>
          <a:bodyPr>
            <a:normAutofit/>
          </a:bodyPr>
          <a:lstStyle>
            <a:lvl1pPr marL="0" indent="0" algn="ctr">
              <a:buNone/>
              <a:defRPr sz="2000" i="1">
                <a:solidFill>
                  <a:srgbClr val="404040"/>
                </a:solidFill>
              </a:defRPr>
            </a:lvl1pPr>
          </a:lstStyle>
          <a:p>
            <a:endParaRPr lang="en-US"/>
          </a:p>
          <a:p>
            <a:r>
              <a:rPr lang="en-US"/>
              <a:t>Click picture or </a:t>
            </a:r>
          </a:p>
          <a:p>
            <a:r>
              <a:rPr lang="en-US"/>
              <a:t>texture fill to add photo</a:t>
            </a:r>
          </a:p>
        </p:txBody>
      </p:sp>
    </p:spTree>
    <p:extLst>
      <p:ext uri="{BB962C8B-B14F-4D97-AF65-F5344CB8AC3E}">
        <p14:creationId xmlns:p14="http://schemas.microsoft.com/office/powerpoint/2010/main" val="4034618964"/>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s x 3 with header - Yellow">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4"/>
            <a:ext cx="5252711" cy="1459693"/>
          </a:xfrm>
        </p:spPr>
        <p:txBody>
          <a:bodyPr>
            <a:normAutofit/>
          </a:bodyPr>
          <a:lstStyle>
            <a:lvl1pPr marL="0" indent="0" algn="l">
              <a:buNone/>
              <a:defRPr sz="3600" b="1">
                <a:solidFill>
                  <a:srgbClr val="404040"/>
                </a:solidFill>
                <a:latin typeface="+mn-lt"/>
              </a:defRPr>
            </a:lvl1pPr>
          </a:lstStyle>
          <a:p>
            <a:pPr lvl="0"/>
            <a:r>
              <a:rPr lang="en-US"/>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950634" y="875544"/>
            <a:ext cx="5642758" cy="1459694"/>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grpSp>
        <p:nvGrpSpPr>
          <p:cNvPr id="19" name="Group 18">
            <a:extLst>
              <a:ext uri="{FF2B5EF4-FFF2-40B4-BE49-F238E27FC236}">
                <a16:creationId xmlns:a16="http://schemas.microsoft.com/office/drawing/2014/main" id="{F4F518F0-76DB-8C47-8E56-E64A5C7E1F87}"/>
              </a:ext>
            </a:extLst>
          </p:cNvPr>
          <p:cNvGrpSpPr/>
          <p:nvPr userDrawn="1"/>
        </p:nvGrpSpPr>
        <p:grpSpPr>
          <a:xfrm>
            <a:off x="42207" y="6381389"/>
            <a:ext cx="12149794" cy="125532"/>
            <a:chOff x="42207" y="6381389"/>
            <a:chExt cx="12149794" cy="125532"/>
          </a:xfrm>
        </p:grpSpPr>
        <p:pic>
          <p:nvPicPr>
            <p:cNvPr id="20" name="Picture 19">
              <a:extLst>
                <a:ext uri="{FF2B5EF4-FFF2-40B4-BE49-F238E27FC236}">
                  <a16:creationId xmlns:a16="http://schemas.microsoft.com/office/drawing/2014/main" id="{F0E0CD34-908A-D645-827C-F861F0FD2052}"/>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1" name="Straight Connector 20">
              <a:extLst>
                <a:ext uri="{FF2B5EF4-FFF2-40B4-BE49-F238E27FC236}">
                  <a16:creationId xmlns:a16="http://schemas.microsoft.com/office/drawing/2014/main" id="{82C36446-D463-3143-8F1C-8D4CC002CB8E}"/>
                </a:ext>
              </a:extLst>
            </p:cNvPr>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706E389-371D-1F4D-9E95-3A90D0212122}"/>
                </a:ext>
              </a:extLst>
            </p:cNvPr>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16" name="Picture Placeholder 2">
            <a:extLst>
              <a:ext uri="{FF2B5EF4-FFF2-40B4-BE49-F238E27FC236}">
                <a16:creationId xmlns:a16="http://schemas.microsoft.com/office/drawing/2014/main" id="{08A84934-B093-EF49-A53B-461C49FA347E}"/>
              </a:ext>
            </a:extLst>
          </p:cNvPr>
          <p:cNvSpPr>
            <a:spLocks noGrp="1"/>
          </p:cNvSpPr>
          <p:nvPr>
            <p:ph type="pic" sz="quarter" idx="19"/>
          </p:nvPr>
        </p:nvSpPr>
        <p:spPr>
          <a:xfrm>
            <a:off x="571500" y="2892425"/>
            <a:ext cx="3263900" cy="3079750"/>
          </a:xfrm>
        </p:spPr>
        <p:txBody>
          <a:bodyPr>
            <a:normAutofit/>
          </a:bodyPr>
          <a:lstStyle>
            <a:lvl1pPr marL="0" indent="0" algn="ctr">
              <a:buNone/>
              <a:defRPr sz="2000" i="1">
                <a:solidFill>
                  <a:srgbClr val="404040"/>
                </a:solidFill>
              </a:defRPr>
            </a:lvl1pPr>
          </a:lstStyle>
          <a:p>
            <a:endParaRPr lang="en-US"/>
          </a:p>
          <a:p>
            <a:r>
              <a:rPr lang="en-US"/>
              <a:t>Click picture or </a:t>
            </a:r>
          </a:p>
          <a:p>
            <a:r>
              <a:rPr lang="en-US"/>
              <a:t>texture fill to add photo</a:t>
            </a:r>
          </a:p>
        </p:txBody>
      </p:sp>
      <p:sp>
        <p:nvSpPr>
          <p:cNvPr id="17" name="Picture Placeholder 2">
            <a:extLst>
              <a:ext uri="{FF2B5EF4-FFF2-40B4-BE49-F238E27FC236}">
                <a16:creationId xmlns:a16="http://schemas.microsoft.com/office/drawing/2014/main" id="{49ACB783-6197-4745-B20F-1918F67FAE37}"/>
              </a:ext>
            </a:extLst>
          </p:cNvPr>
          <p:cNvSpPr>
            <a:spLocks noGrp="1"/>
          </p:cNvSpPr>
          <p:nvPr>
            <p:ph type="pic" sz="quarter" idx="24"/>
          </p:nvPr>
        </p:nvSpPr>
        <p:spPr>
          <a:xfrm>
            <a:off x="4450119" y="2892425"/>
            <a:ext cx="3263900" cy="3079750"/>
          </a:xfrm>
        </p:spPr>
        <p:txBody>
          <a:bodyPr>
            <a:normAutofit/>
          </a:bodyPr>
          <a:lstStyle>
            <a:lvl1pPr marL="0" indent="0" algn="ctr">
              <a:buNone/>
              <a:defRPr sz="2000" i="1">
                <a:solidFill>
                  <a:srgbClr val="404040"/>
                </a:solidFill>
              </a:defRPr>
            </a:lvl1pPr>
          </a:lstStyle>
          <a:p>
            <a:endParaRPr lang="en-US"/>
          </a:p>
          <a:p>
            <a:r>
              <a:rPr lang="en-US"/>
              <a:t>Click picture or </a:t>
            </a:r>
          </a:p>
          <a:p>
            <a:r>
              <a:rPr lang="en-US"/>
              <a:t>texture fill to add photo</a:t>
            </a:r>
          </a:p>
        </p:txBody>
      </p:sp>
      <p:sp>
        <p:nvSpPr>
          <p:cNvPr id="23" name="Picture Placeholder 2">
            <a:extLst>
              <a:ext uri="{FF2B5EF4-FFF2-40B4-BE49-F238E27FC236}">
                <a16:creationId xmlns:a16="http://schemas.microsoft.com/office/drawing/2014/main" id="{BD98D3E7-03E2-E647-AAEC-6881A6C81261}"/>
              </a:ext>
            </a:extLst>
          </p:cNvPr>
          <p:cNvSpPr>
            <a:spLocks noGrp="1"/>
          </p:cNvSpPr>
          <p:nvPr>
            <p:ph type="pic" sz="quarter" idx="25"/>
          </p:nvPr>
        </p:nvSpPr>
        <p:spPr>
          <a:xfrm>
            <a:off x="8285775" y="2892425"/>
            <a:ext cx="3263900" cy="3079750"/>
          </a:xfrm>
        </p:spPr>
        <p:txBody>
          <a:bodyPr>
            <a:normAutofit/>
          </a:bodyPr>
          <a:lstStyle>
            <a:lvl1pPr marL="0" indent="0" algn="ctr">
              <a:buNone/>
              <a:defRPr sz="2000" i="1">
                <a:solidFill>
                  <a:srgbClr val="404040"/>
                </a:solidFill>
              </a:defRPr>
            </a:lvl1pPr>
          </a:lstStyle>
          <a:p>
            <a:endParaRPr lang="en-US"/>
          </a:p>
          <a:p>
            <a:r>
              <a:rPr lang="en-US"/>
              <a:t>Click picture or </a:t>
            </a:r>
          </a:p>
          <a:p>
            <a:r>
              <a:rPr lang="en-US"/>
              <a:t>texture fill to add photo</a:t>
            </a:r>
          </a:p>
        </p:txBody>
      </p:sp>
    </p:spTree>
    <p:extLst>
      <p:ext uri="{BB962C8B-B14F-4D97-AF65-F5344CB8AC3E}">
        <p14:creationId xmlns:p14="http://schemas.microsoft.com/office/powerpoint/2010/main" val="191891373"/>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 with Title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021C4F-0C13-9B43-A428-E41CA9DD834F}"/>
              </a:ext>
            </a:extLst>
          </p:cNvPr>
          <p:cNvSpPr/>
          <p:nvPr userDrawn="1"/>
        </p:nvSpPr>
        <p:spPr>
          <a:xfrm>
            <a:off x="1" y="573972"/>
            <a:ext cx="3657600" cy="3966192"/>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1" name="Rectangle 10">
            <a:extLst>
              <a:ext uri="{FF2B5EF4-FFF2-40B4-BE49-F238E27FC236}">
                <a16:creationId xmlns:a16="http://schemas.microsoft.com/office/drawing/2014/main" id="{C701476E-1C75-7849-95EC-3A7EC21CB04F}"/>
              </a:ext>
            </a:extLst>
          </p:cNvPr>
          <p:cNvSpPr/>
          <p:nvPr userDrawn="1"/>
        </p:nvSpPr>
        <p:spPr>
          <a:xfrm>
            <a:off x="10798629" y="4540164"/>
            <a:ext cx="1393371" cy="814718"/>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3" name="Text Placeholder 23">
            <a:extLst>
              <a:ext uri="{FF2B5EF4-FFF2-40B4-BE49-F238E27FC236}">
                <a16:creationId xmlns:a16="http://schemas.microsoft.com/office/drawing/2014/main" id="{FC4A7EB6-2338-E148-B8A1-45485EBCD990}"/>
              </a:ext>
            </a:extLst>
          </p:cNvPr>
          <p:cNvSpPr>
            <a:spLocks noGrp="1"/>
          </p:cNvSpPr>
          <p:nvPr>
            <p:ph type="body" sz="quarter" idx="13" hasCustomPrompt="1"/>
          </p:nvPr>
        </p:nvSpPr>
        <p:spPr>
          <a:xfrm>
            <a:off x="388093" y="936395"/>
            <a:ext cx="3058492" cy="3297980"/>
          </a:xfrm>
        </p:spPr>
        <p:txBody>
          <a:bodyPr>
            <a:normAutofit/>
          </a:bodyPr>
          <a:lstStyle>
            <a:lvl1pPr marL="0" indent="0" algn="l">
              <a:buNone/>
              <a:defRPr sz="3600" b="1">
                <a:solidFill>
                  <a:schemeClr val="bg1"/>
                </a:solidFill>
                <a:latin typeface="+mn-lt"/>
              </a:defRPr>
            </a:lvl1pPr>
          </a:lstStyle>
          <a:p>
            <a:pPr lvl="0"/>
            <a:r>
              <a:rPr lang="en-US"/>
              <a:t>TITLE</a:t>
            </a:r>
          </a:p>
        </p:txBody>
      </p:sp>
      <p:sp>
        <p:nvSpPr>
          <p:cNvPr id="14" name="Text Placeholder 25">
            <a:extLst>
              <a:ext uri="{FF2B5EF4-FFF2-40B4-BE49-F238E27FC236}">
                <a16:creationId xmlns:a16="http://schemas.microsoft.com/office/drawing/2014/main" id="{56C8F1F8-4838-C84E-90D4-46B8BAD1A07F}"/>
              </a:ext>
            </a:extLst>
          </p:cNvPr>
          <p:cNvSpPr>
            <a:spLocks noGrp="1"/>
          </p:cNvSpPr>
          <p:nvPr>
            <p:ph type="body" sz="quarter" idx="14" hasCustomPrompt="1"/>
          </p:nvPr>
        </p:nvSpPr>
        <p:spPr>
          <a:xfrm>
            <a:off x="497155" y="5114135"/>
            <a:ext cx="9000157" cy="469184"/>
          </a:xfrm>
        </p:spPr>
        <p:txBody>
          <a:bodyPr>
            <a:noAutofit/>
          </a:bodyPr>
          <a:lstStyle>
            <a:lvl1pPr marL="0" indent="0" algn="l">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Sub-heading</a:t>
            </a:r>
          </a:p>
        </p:txBody>
      </p:sp>
      <p:grpSp>
        <p:nvGrpSpPr>
          <p:cNvPr id="35" name="Group 34">
            <a:extLst>
              <a:ext uri="{FF2B5EF4-FFF2-40B4-BE49-F238E27FC236}">
                <a16:creationId xmlns:a16="http://schemas.microsoft.com/office/drawing/2014/main" id="{5B4A2F8A-7DE0-C14F-BAA9-9A4AEF529A25}"/>
              </a:ext>
            </a:extLst>
          </p:cNvPr>
          <p:cNvGrpSpPr/>
          <p:nvPr userDrawn="1"/>
        </p:nvGrpSpPr>
        <p:grpSpPr>
          <a:xfrm>
            <a:off x="42207" y="6381389"/>
            <a:ext cx="12149794" cy="125532"/>
            <a:chOff x="42207" y="6381389"/>
            <a:chExt cx="12149794" cy="125532"/>
          </a:xfrm>
        </p:grpSpPr>
        <p:pic>
          <p:nvPicPr>
            <p:cNvPr id="23" name="Picture 22">
              <a:extLst>
                <a:ext uri="{FF2B5EF4-FFF2-40B4-BE49-F238E27FC236}">
                  <a16:creationId xmlns:a16="http://schemas.microsoft.com/office/drawing/2014/main" id="{64A9E25E-85E1-E04D-ADB6-FB15D2D0A905}"/>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5" name="Straight Connector 24">
              <a:extLst>
                <a:ext uri="{FF2B5EF4-FFF2-40B4-BE49-F238E27FC236}">
                  <a16:creationId xmlns:a16="http://schemas.microsoft.com/office/drawing/2014/main" id="{A7EE8218-01E2-B642-B13F-C250D547B071}"/>
                </a:ext>
              </a:extLst>
            </p:cNvPr>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A7DD0F6-FC93-B746-8D74-78E8E8DD07C4}"/>
                </a:ext>
              </a:extLst>
            </p:cNvPr>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40" name="Picture Placeholder 2">
            <a:extLst>
              <a:ext uri="{FF2B5EF4-FFF2-40B4-BE49-F238E27FC236}">
                <a16:creationId xmlns:a16="http://schemas.microsoft.com/office/drawing/2014/main" id="{A7720F9D-A566-814E-AE91-3E356CC6E682}"/>
              </a:ext>
            </a:extLst>
          </p:cNvPr>
          <p:cNvSpPr>
            <a:spLocks noGrp="1"/>
          </p:cNvSpPr>
          <p:nvPr>
            <p:ph type="pic" sz="quarter" idx="19"/>
          </p:nvPr>
        </p:nvSpPr>
        <p:spPr>
          <a:xfrm>
            <a:off x="3564835" y="-1"/>
            <a:ext cx="8627164" cy="4540151"/>
          </a:xfrm>
        </p:spPr>
        <p:txBody>
          <a:bodyPr>
            <a:normAutofit/>
          </a:bodyPr>
          <a:lstStyle>
            <a:lvl1pPr marL="0" indent="0" algn="ctr">
              <a:buNone/>
              <a:defRPr sz="2000" i="1">
                <a:solidFill>
                  <a:srgbClr val="404040"/>
                </a:solidFill>
              </a:defRPr>
            </a:lvl1pPr>
          </a:lstStyle>
          <a:p>
            <a:endParaRPr lang="en-US"/>
          </a:p>
          <a:p>
            <a:r>
              <a:rPr lang="en-US"/>
              <a:t>Click picture or </a:t>
            </a:r>
          </a:p>
          <a:p>
            <a:r>
              <a:rPr lang="en-US"/>
              <a:t>texture fill to add photo</a:t>
            </a:r>
          </a:p>
        </p:txBody>
      </p:sp>
    </p:spTree>
    <p:extLst>
      <p:ext uri="{BB962C8B-B14F-4D97-AF65-F5344CB8AC3E}">
        <p14:creationId xmlns:p14="http://schemas.microsoft.com/office/powerpoint/2010/main" val="1890645167"/>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to with Title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021C4F-0C13-9B43-A428-E41CA9DD834F}"/>
              </a:ext>
            </a:extLst>
          </p:cNvPr>
          <p:cNvSpPr/>
          <p:nvPr userDrawn="1"/>
        </p:nvSpPr>
        <p:spPr>
          <a:xfrm>
            <a:off x="1" y="573972"/>
            <a:ext cx="3657600" cy="3966192"/>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1" name="Rectangle 10">
            <a:extLst>
              <a:ext uri="{FF2B5EF4-FFF2-40B4-BE49-F238E27FC236}">
                <a16:creationId xmlns:a16="http://schemas.microsoft.com/office/drawing/2014/main" id="{C701476E-1C75-7849-95EC-3A7EC21CB04F}"/>
              </a:ext>
            </a:extLst>
          </p:cNvPr>
          <p:cNvSpPr/>
          <p:nvPr userDrawn="1"/>
        </p:nvSpPr>
        <p:spPr>
          <a:xfrm>
            <a:off x="10798629" y="4540164"/>
            <a:ext cx="1393371" cy="814718"/>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3" name="Text Placeholder 23">
            <a:extLst>
              <a:ext uri="{FF2B5EF4-FFF2-40B4-BE49-F238E27FC236}">
                <a16:creationId xmlns:a16="http://schemas.microsoft.com/office/drawing/2014/main" id="{FC4A7EB6-2338-E148-B8A1-45485EBCD990}"/>
              </a:ext>
            </a:extLst>
          </p:cNvPr>
          <p:cNvSpPr>
            <a:spLocks noGrp="1"/>
          </p:cNvSpPr>
          <p:nvPr>
            <p:ph type="body" sz="quarter" idx="13" hasCustomPrompt="1"/>
          </p:nvPr>
        </p:nvSpPr>
        <p:spPr>
          <a:xfrm>
            <a:off x="388093" y="936395"/>
            <a:ext cx="3058492" cy="3297980"/>
          </a:xfrm>
        </p:spPr>
        <p:txBody>
          <a:bodyPr>
            <a:normAutofit/>
          </a:bodyPr>
          <a:lstStyle>
            <a:lvl1pPr marL="0" indent="0" algn="l">
              <a:buNone/>
              <a:defRPr sz="3600" b="1">
                <a:solidFill>
                  <a:schemeClr val="bg1"/>
                </a:solidFill>
                <a:latin typeface="+mn-lt"/>
              </a:defRPr>
            </a:lvl1pPr>
          </a:lstStyle>
          <a:p>
            <a:pPr lvl="0"/>
            <a:r>
              <a:rPr lang="en-US"/>
              <a:t>TITLE</a:t>
            </a:r>
          </a:p>
        </p:txBody>
      </p:sp>
      <p:sp>
        <p:nvSpPr>
          <p:cNvPr id="14" name="Text Placeholder 25">
            <a:extLst>
              <a:ext uri="{FF2B5EF4-FFF2-40B4-BE49-F238E27FC236}">
                <a16:creationId xmlns:a16="http://schemas.microsoft.com/office/drawing/2014/main" id="{56C8F1F8-4838-C84E-90D4-46B8BAD1A07F}"/>
              </a:ext>
            </a:extLst>
          </p:cNvPr>
          <p:cNvSpPr>
            <a:spLocks noGrp="1"/>
          </p:cNvSpPr>
          <p:nvPr>
            <p:ph type="body" sz="quarter" idx="14" hasCustomPrompt="1"/>
          </p:nvPr>
        </p:nvSpPr>
        <p:spPr>
          <a:xfrm>
            <a:off x="497155" y="5114135"/>
            <a:ext cx="9000157" cy="469184"/>
          </a:xfrm>
        </p:spPr>
        <p:txBody>
          <a:bodyPr>
            <a:noAutofit/>
          </a:bodyPr>
          <a:lstStyle>
            <a:lvl1pPr marL="0" indent="0" algn="l">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Sub-heading</a:t>
            </a:r>
          </a:p>
        </p:txBody>
      </p:sp>
      <p:grpSp>
        <p:nvGrpSpPr>
          <p:cNvPr id="35" name="Group 34">
            <a:extLst>
              <a:ext uri="{FF2B5EF4-FFF2-40B4-BE49-F238E27FC236}">
                <a16:creationId xmlns:a16="http://schemas.microsoft.com/office/drawing/2014/main" id="{5B4A2F8A-7DE0-C14F-BAA9-9A4AEF529A25}"/>
              </a:ext>
            </a:extLst>
          </p:cNvPr>
          <p:cNvGrpSpPr/>
          <p:nvPr userDrawn="1"/>
        </p:nvGrpSpPr>
        <p:grpSpPr>
          <a:xfrm>
            <a:off x="42207" y="6381389"/>
            <a:ext cx="12149794" cy="125532"/>
            <a:chOff x="42207" y="6381389"/>
            <a:chExt cx="12149794" cy="125532"/>
          </a:xfrm>
        </p:grpSpPr>
        <p:pic>
          <p:nvPicPr>
            <p:cNvPr id="23" name="Picture 22">
              <a:extLst>
                <a:ext uri="{FF2B5EF4-FFF2-40B4-BE49-F238E27FC236}">
                  <a16:creationId xmlns:a16="http://schemas.microsoft.com/office/drawing/2014/main" id="{64A9E25E-85E1-E04D-ADB6-FB15D2D0A905}"/>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5" name="Straight Connector 24">
              <a:extLst>
                <a:ext uri="{FF2B5EF4-FFF2-40B4-BE49-F238E27FC236}">
                  <a16:creationId xmlns:a16="http://schemas.microsoft.com/office/drawing/2014/main" id="{A7EE8218-01E2-B642-B13F-C250D547B071}"/>
                </a:ext>
              </a:extLst>
            </p:cNvPr>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A7DD0F6-FC93-B746-8D74-78E8E8DD07C4}"/>
                </a:ext>
              </a:extLst>
            </p:cNvPr>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17" name="Picture Placeholder 2">
            <a:extLst>
              <a:ext uri="{FF2B5EF4-FFF2-40B4-BE49-F238E27FC236}">
                <a16:creationId xmlns:a16="http://schemas.microsoft.com/office/drawing/2014/main" id="{FF72099B-33CA-D043-9A4B-B4B8E900C2F3}"/>
              </a:ext>
            </a:extLst>
          </p:cNvPr>
          <p:cNvSpPr>
            <a:spLocks noGrp="1"/>
          </p:cNvSpPr>
          <p:nvPr>
            <p:ph type="pic" sz="quarter" idx="19"/>
          </p:nvPr>
        </p:nvSpPr>
        <p:spPr>
          <a:xfrm>
            <a:off x="3564835" y="-1"/>
            <a:ext cx="8627164" cy="4540151"/>
          </a:xfrm>
        </p:spPr>
        <p:txBody>
          <a:bodyPr>
            <a:normAutofit/>
          </a:bodyPr>
          <a:lstStyle>
            <a:lvl1pPr marL="0" indent="0" algn="ctr">
              <a:buNone/>
              <a:defRPr sz="2000" i="1">
                <a:solidFill>
                  <a:srgbClr val="404040"/>
                </a:solidFill>
              </a:defRPr>
            </a:lvl1pPr>
          </a:lstStyle>
          <a:p>
            <a:endParaRPr lang="en-US"/>
          </a:p>
          <a:p>
            <a:r>
              <a:rPr lang="en-US"/>
              <a:t>Click picture or </a:t>
            </a:r>
          </a:p>
          <a:p>
            <a:r>
              <a:rPr lang="en-US"/>
              <a:t>texture fill to add photo</a:t>
            </a:r>
          </a:p>
        </p:txBody>
      </p:sp>
    </p:spTree>
    <p:extLst>
      <p:ext uri="{BB962C8B-B14F-4D97-AF65-F5344CB8AC3E}">
        <p14:creationId xmlns:p14="http://schemas.microsoft.com/office/powerpoint/2010/main" val="88217369"/>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 with Title - Yel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021C4F-0C13-9B43-A428-E41CA9DD834F}"/>
              </a:ext>
            </a:extLst>
          </p:cNvPr>
          <p:cNvSpPr/>
          <p:nvPr userDrawn="1"/>
        </p:nvSpPr>
        <p:spPr>
          <a:xfrm>
            <a:off x="1" y="573972"/>
            <a:ext cx="3657600" cy="3966192"/>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1" name="Rectangle 10">
            <a:extLst>
              <a:ext uri="{FF2B5EF4-FFF2-40B4-BE49-F238E27FC236}">
                <a16:creationId xmlns:a16="http://schemas.microsoft.com/office/drawing/2014/main" id="{C701476E-1C75-7849-95EC-3A7EC21CB04F}"/>
              </a:ext>
            </a:extLst>
          </p:cNvPr>
          <p:cNvSpPr/>
          <p:nvPr userDrawn="1"/>
        </p:nvSpPr>
        <p:spPr>
          <a:xfrm>
            <a:off x="10798629" y="4540164"/>
            <a:ext cx="1393371" cy="814718"/>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3" name="Text Placeholder 23">
            <a:extLst>
              <a:ext uri="{FF2B5EF4-FFF2-40B4-BE49-F238E27FC236}">
                <a16:creationId xmlns:a16="http://schemas.microsoft.com/office/drawing/2014/main" id="{FC4A7EB6-2338-E148-B8A1-45485EBCD990}"/>
              </a:ext>
            </a:extLst>
          </p:cNvPr>
          <p:cNvSpPr>
            <a:spLocks noGrp="1"/>
          </p:cNvSpPr>
          <p:nvPr>
            <p:ph type="body" sz="quarter" idx="13" hasCustomPrompt="1"/>
          </p:nvPr>
        </p:nvSpPr>
        <p:spPr>
          <a:xfrm>
            <a:off x="388093" y="936395"/>
            <a:ext cx="3058492" cy="3297980"/>
          </a:xfrm>
        </p:spPr>
        <p:txBody>
          <a:bodyPr>
            <a:normAutofit/>
          </a:bodyPr>
          <a:lstStyle>
            <a:lvl1pPr marL="0" indent="0" algn="l">
              <a:buNone/>
              <a:defRPr sz="3600" b="1">
                <a:solidFill>
                  <a:schemeClr val="bg1"/>
                </a:solidFill>
                <a:latin typeface="+mn-lt"/>
              </a:defRPr>
            </a:lvl1pPr>
          </a:lstStyle>
          <a:p>
            <a:pPr lvl="0"/>
            <a:r>
              <a:rPr lang="en-US"/>
              <a:t>TITLE</a:t>
            </a:r>
          </a:p>
        </p:txBody>
      </p:sp>
      <p:sp>
        <p:nvSpPr>
          <p:cNvPr id="14" name="Text Placeholder 25">
            <a:extLst>
              <a:ext uri="{FF2B5EF4-FFF2-40B4-BE49-F238E27FC236}">
                <a16:creationId xmlns:a16="http://schemas.microsoft.com/office/drawing/2014/main" id="{56C8F1F8-4838-C84E-90D4-46B8BAD1A07F}"/>
              </a:ext>
            </a:extLst>
          </p:cNvPr>
          <p:cNvSpPr>
            <a:spLocks noGrp="1"/>
          </p:cNvSpPr>
          <p:nvPr>
            <p:ph type="body" sz="quarter" idx="14" hasCustomPrompt="1"/>
          </p:nvPr>
        </p:nvSpPr>
        <p:spPr>
          <a:xfrm>
            <a:off x="497155" y="5114135"/>
            <a:ext cx="9000157" cy="469184"/>
          </a:xfrm>
        </p:spPr>
        <p:txBody>
          <a:bodyPr>
            <a:noAutofit/>
          </a:bodyPr>
          <a:lstStyle>
            <a:lvl1pPr marL="0" indent="0" algn="l">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Sub-heading</a:t>
            </a:r>
          </a:p>
        </p:txBody>
      </p:sp>
      <p:grpSp>
        <p:nvGrpSpPr>
          <p:cNvPr id="35" name="Group 34">
            <a:extLst>
              <a:ext uri="{FF2B5EF4-FFF2-40B4-BE49-F238E27FC236}">
                <a16:creationId xmlns:a16="http://schemas.microsoft.com/office/drawing/2014/main" id="{5B4A2F8A-7DE0-C14F-BAA9-9A4AEF529A25}"/>
              </a:ext>
            </a:extLst>
          </p:cNvPr>
          <p:cNvGrpSpPr/>
          <p:nvPr userDrawn="1"/>
        </p:nvGrpSpPr>
        <p:grpSpPr>
          <a:xfrm>
            <a:off x="42207" y="6381389"/>
            <a:ext cx="12149794" cy="125532"/>
            <a:chOff x="42207" y="6381389"/>
            <a:chExt cx="12149794" cy="125532"/>
          </a:xfrm>
        </p:grpSpPr>
        <p:pic>
          <p:nvPicPr>
            <p:cNvPr id="23" name="Picture 22">
              <a:extLst>
                <a:ext uri="{FF2B5EF4-FFF2-40B4-BE49-F238E27FC236}">
                  <a16:creationId xmlns:a16="http://schemas.microsoft.com/office/drawing/2014/main" id="{64A9E25E-85E1-E04D-ADB6-FB15D2D0A905}"/>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5" name="Straight Connector 24">
              <a:extLst>
                <a:ext uri="{FF2B5EF4-FFF2-40B4-BE49-F238E27FC236}">
                  <a16:creationId xmlns:a16="http://schemas.microsoft.com/office/drawing/2014/main" id="{A7EE8218-01E2-B642-B13F-C250D547B071}"/>
                </a:ext>
              </a:extLst>
            </p:cNvPr>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A7DD0F6-FC93-B746-8D74-78E8E8DD07C4}"/>
                </a:ext>
              </a:extLst>
            </p:cNvPr>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17" name="Picture Placeholder 2">
            <a:extLst>
              <a:ext uri="{FF2B5EF4-FFF2-40B4-BE49-F238E27FC236}">
                <a16:creationId xmlns:a16="http://schemas.microsoft.com/office/drawing/2014/main" id="{00A337F4-DAD3-A746-96CC-86A01DFB30BA}"/>
              </a:ext>
            </a:extLst>
          </p:cNvPr>
          <p:cNvSpPr>
            <a:spLocks noGrp="1"/>
          </p:cNvSpPr>
          <p:nvPr>
            <p:ph type="pic" sz="quarter" idx="19"/>
          </p:nvPr>
        </p:nvSpPr>
        <p:spPr>
          <a:xfrm>
            <a:off x="3564835" y="-1"/>
            <a:ext cx="8627164" cy="4540151"/>
          </a:xfrm>
        </p:spPr>
        <p:txBody>
          <a:bodyPr>
            <a:normAutofit/>
          </a:bodyPr>
          <a:lstStyle>
            <a:lvl1pPr marL="0" indent="0" algn="ctr">
              <a:buNone/>
              <a:defRPr sz="2000" i="1">
                <a:solidFill>
                  <a:srgbClr val="404040"/>
                </a:solidFill>
              </a:defRPr>
            </a:lvl1pPr>
          </a:lstStyle>
          <a:p>
            <a:endParaRPr lang="en-US"/>
          </a:p>
          <a:p>
            <a:r>
              <a:rPr lang="en-US"/>
              <a:t>Click picture or </a:t>
            </a:r>
          </a:p>
          <a:p>
            <a:r>
              <a:rPr lang="en-US"/>
              <a:t>texture fill to add photo</a:t>
            </a:r>
          </a:p>
        </p:txBody>
      </p:sp>
    </p:spTree>
    <p:extLst>
      <p:ext uri="{BB962C8B-B14F-4D97-AF65-F5344CB8AC3E}">
        <p14:creationId xmlns:p14="http://schemas.microsoft.com/office/powerpoint/2010/main" val="1322515909"/>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 with Quote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B7DE2D-DD70-CA4C-AD07-0DA13212ED1E}"/>
              </a:ext>
            </a:extLst>
          </p:cNvPr>
          <p:cNvSpPr/>
          <p:nvPr userDrawn="1"/>
        </p:nvSpPr>
        <p:spPr>
          <a:xfrm>
            <a:off x="405433" y="370011"/>
            <a:ext cx="11381134" cy="6117978"/>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23">
            <a:extLst>
              <a:ext uri="{FF2B5EF4-FFF2-40B4-BE49-F238E27FC236}">
                <a16:creationId xmlns:a16="http://schemas.microsoft.com/office/drawing/2014/main" id="{492B6076-9B06-4342-B533-50A8FA0B0980}"/>
              </a:ext>
            </a:extLst>
          </p:cNvPr>
          <p:cNvSpPr>
            <a:spLocks noGrp="1"/>
          </p:cNvSpPr>
          <p:nvPr>
            <p:ph type="body" sz="quarter" idx="14" hasCustomPrompt="1"/>
          </p:nvPr>
        </p:nvSpPr>
        <p:spPr>
          <a:xfrm>
            <a:off x="4440654" y="4674908"/>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a:t>”</a:t>
            </a:r>
          </a:p>
        </p:txBody>
      </p:sp>
      <p:sp>
        <p:nvSpPr>
          <p:cNvPr id="17" name="Text Placeholder 23">
            <a:extLst>
              <a:ext uri="{FF2B5EF4-FFF2-40B4-BE49-F238E27FC236}">
                <a16:creationId xmlns:a16="http://schemas.microsoft.com/office/drawing/2014/main" id="{73098FBA-6D76-1C47-A298-10C863AB68A5}"/>
              </a:ext>
            </a:extLst>
          </p:cNvPr>
          <p:cNvSpPr>
            <a:spLocks noGrp="1"/>
          </p:cNvSpPr>
          <p:nvPr>
            <p:ph type="body" sz="quarter" idx="13" hasCustomPrompt="1"/>
          </p:nvPr>
        </p:nvSpPr>
        <p:spPr>
          <a:xfrm>
            <a:off x="856590" y="997503"/>
            <a:ext cx="4369392" cy="4493975"/>
          </a:xfrm>
        </p:spPr>
        <p:txBody>
          <a:bodyPr anchor="ctr">
            <a:normAutofit/>
          </a:bodyPr>
          <a:lstStyle>
            <a:lvl1pPr marL="0" indent="0" algn="ctr">
              <a:buNone/>
              <a:defRPr sz="3000" i="1" baseline="0">
                <a:solidFill>
                  <a:schemeClr val="bg1"/>
                </a:solidFill>
                <a:latin typeface="+mn-lt"/>
              </a:defRPr>
            </a:lvl1pPr>
          </a:lstStyle>
          <a:p>
            <a:pPr lvl="0"/>
            <a:r>
              <a:rPr lang="en-US"/>
              <a:t>Quote Here</a:t>
            </a:r>
          </a:p>
        </p:txBody>
      </p:sp>
      <p:sp>
        <p:nvSpPr>
          <p:cNvPr id="18" name="Text Placeholder 23">
            <a:extLst>
              <a:ext uri="{FF2B5EF4-FFF2-40B4-BE49-F238E27FC236}">
                <a16:creationId xmlns:a16="http://schemas.microsoft.com/office/drawing/2014/main" id="{B8BF25BD-F8E7-544B-9A2B-A29DFA1B600F}"/>
              </a:ext>
            </a:extLst>
          </p:cNvPr>
          <p:cNvSpPr>
            <a:spLocks noGrp="1"/>
          </p:cNvSpPr>
          <p:nvPr>
            <p:ph type="body" sz="quarter" idx="15" hasCustomPrompt="1"/>
          </p:nvPr>
        </p:nvSpPr>
        <p:spPr>
          <a:xfrm>
            <a:off x="768174" y="80018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a:t>“</a:t>
            </a:r>
          </a:p>
        </p:txBody>
      </p:sp>
      <p:grpSp>
        <p:nvGrpSpPr>
          <p:cNvPr id="26" name="Group 25">
            <a:extLst>
              <a:ext uri="{FF2B5EF4-FFF2-40B4-BE49-F238E27FC236}">
                <a16:creationId xmlns:a16="http://schemas.microsoft.com/office/drawing/2014/main" id="{14A143FF-F074-884D-817C-4D0DD7610F59}"/>
              </a:ext>
            </a:extLst>
          </p:cNvPr>
          <p:cNvGrpSpPr/>
          <p:nvPr userDrawn="1"/>
        </p:nvGrpSpPr>
        <p:grpSpPr>
          <a:xfrm>
            <a:off x="3018" y="6099302"/>
            <a:ext cx="12188982" cy="125532"/>
            <a:chOff x="3018" y="6099302"/>
            <a:chExt cx="12188982" cy="125532"/>
          </a:xfrm>
        </p:grpSpPr>
        <p:pic>
          <p:nvPicPr>
            <p:cNvPr id="19" name="Picture 18">
              <a:extLst>
                <a:ext uri="{FF2B5EF4-FFF2-40B4-BE49-F238E27FC236}">
                  <a16:creationId xmlns:a16="http://schemas.microsoft.com/office/drawing/2014/main" id="{F869ABF9-8E27-C948-8152-9DDD895D882A}"/>
                </a:ext>
              </a:extLst>
            </p:cNvPr>
            <p:cNvPicPr>
              <a:picLocks noChangeAspect="1"/>
            </p:cNvPicPr>
            <p:nvPr userDrawn="1"/>
          </p:nvPicPr>
          <p:blipFill>
            <a:blip r:embed="rId2">
              <a:biLevel thresh="25000"/>
            </a:blip>
            <a:stretch>
              <a:fillRect/>
            </a:stretch>
          </p:blipFill>
          <p:spPr>
            <a:xfrm>
              <a:off x="640416" y="6099302"/>
              <a:ext cx="1732336" cy="125532"/>
            </a:xfrm>
            <a:prstGeom prst="rect">
              <a:avLst/>
            </a:prstGeom>
            <a:ln>
              <a:noFill/>
            </a:ln>
          </p:spPr>
        </p:pic>
        <p:cxnSp>
          <p:nvCxnSpPr>
            <p:cNvPr id="20" name="Straight Connector 19">
              <a:extLst>
                <a:ext uri="{FF2B5EF4-FFF2-40B4-BE49-F238E27FC236}">
                  <a16:creationId xmlns:a16="http://schemas.microsoft.com/office/drawing/2014/main" id="{BCF01D6B-0253-C641-9DD7-9FB270962D73}"/>
                </a:ext>
              </a:extLst>
            </p:cNvPr>
            <p:cNvCxnSpPr/>
            <p:nvPr userDrawn="1"/>
          </p:nvCxnSpPr>
          <p:spPr>
            <a:xfrm flipH="1">
              <a:off x="3018" y="6162068"/>
              <a:ext cx="56837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E1FC9E7-B9B9-6249-9BF9-D4096CB525E9}"/>
                </a:ext>
              </a:extLst>
            </p:cNvPr>
            <p:cNvCxnSpPr/>
            <p:nvPr userDrawn="1"/>
          </p:nvCxnSpPr>
          <p:spPr>
            <a:xfrm flipH="1">
              <a:off x="2468880" y="6162068"/>
              <a:ext cx="97231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0" name="Picture Placeholder 2">
            <a:extLst>
              <a:ext uri="{FF2B5EF4-FFF2-40B4-BE49-F238E27FC236}">
                <a16:creationId xmlns:a16="http://schemas.microsoft.com/office/drawing/2014/main" id="{ECFFB737-7ACC-5B4B-AAE0-4E19B6647AE6}"/>
              </a:ext>
            </a:extLst>
          </p:cNvPr>
          <p:cNvSpPr>
            <a:spLocks noGrp="1"/>
          </p:cNvSpPr>
          <p:nvPr>
            <p:ph type="pic" sz="quarter" idx="19"/>
          </p:nvPr>
        </p:nvSpPr>
        <p:spPr>
          <a:xfrm>
            <a:off x="5734225" y="-1"/>
            <a:ext cx="5689601" cy="6858001"/>
          </a:xfrm>
        </p:spPr>
        <p:txBody>
          <a:bodyPr>
            <a:normAutofit/>
          </a:bodyPr>
          <a:lstStyle>
            <a:lvl1pPr marL="0" indent="0" algn="ctr">
              <a:buNone/>
              <a:defRPr sz="2000" i="1">
                <a:solidFill>
                  <a:srgbClr val="404040"/>
                </a:solidFill>
              </a:defRPr>
            </a:lvl1pPr>
          </a:lstStyle>
          <a:p>
            <a:endParaRPr lang="en-US"/>
          </a:p>
          <a:p>
            <a:endParaRPr lang="en-US"/>
          </a:p>
          <a:p>
            <a:endParaRPr lang="en-US"/>
          </a:p>
          <a:p>
            <a:r>
              <a:rPr lang="en-US"/>
              <a:t>Click picture or </a:t>
            </a:r>
          </a:p>
          <a:p>
            <a:r>
              <a:rPr lang="en-US"/>
              <a:t>texture fill to add photo</a:t>
            </a:r>
          </a:p>
        </p:txBody>
      </p:sp>
    </p:spTree>
    <p:extLst>
      <p:ext uri="{BB962C8B-B14F-4D97-AF65-F5344CB8AC3E}">
        <p14:creationId xmlns:p14="http://schemas.microsoft.com/office/powerpoint/2010/main" val="243454024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hoto with Quote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B7DE2D-DD70-CA4C-AD07-0DA13212ED1E}"/>
              </a:ext>
            </a:extLst>
          </p:cNvPr>
          <p:cNvSpPr/>
          <p:nvPr userDrawn="1"/>
        </p:nvSpPr>
        <p:spPr>
          <a:xfrm>
            <a:off x="405433" y="370011"/>
            <a:ext cx="11381134" cy="6117978"/>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3">
            <a:extLst>
              <a:ext uri="{FF2B5EF4-FFF2-40B4-BE49-F238E27FC236}">
                <a16:creationId xmlns:a16="http://schemas.microsoft.com/office/drawing/2014/main" id="{C9F3C691-B9B3-5545-8075-CE9C4E61C659}"/>
              </a:ext>
            </a:extLst>
          </p:cNvPr>
          <p:cNvSpPr>
            <a:spLocks noGrp="1"/>
          </p:cNvSpPr>
          <p:nvPr>
            <p:ph type="body" sz="quarter" idx="14" hasCustomPrompt="1"/>
          </p:nvPr>
        </p:nvSpPr>
        <p:spPr>
          <a:xfrm>
            <a:off x="4440654" y="4674908"/>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a:t>”</a:t>
            </a:r>
          </a:p>
        </p:txBody>
      </p:sp>
      <p:sp>
        <p:nvSpPr>
          <p:cNvPr id="11" name="Text Placeholder 23">
            <a:extLst>
              <a:ext uri="{FF2B5EF4-FFF2-40B4-BE49-F238E27FC236}">
                <a16:creationId xmlns:a16="http://schemas.microsoft.com/office/drawing/2014/main" id="{A738010C-55F8-BF47-89B3-62874F609C19}"/>
              </a:ext>
            </a:extLst>
          </p:cNvPr>
          <p:cNvSpPr>
            <a:spLocks noGrp="1"/>
          </p:cNvSpPr>
          <p:nvPr>
            <p:ph type="body" sz="quarter" idx="13" hasCustomPrompt="1"/>
          </p:nvPr>
        </p:nvSpPr>
        <p:spPr>
          <a:xfrm>
            <a:off x="856590" y="997503"/>
            <a:ext cx="4369392" cy="4493975"/>
          </a:xfrm>
        </p:spPr>
        <p:txBody>
          <a:bodyPr anchor="ctr">
            <a:normAutofit/>
          </a:bodyPr>
          <a:lstStyle>
            <a:lvl1pPr marL="0" indent="0" algn="ctr">
              <a:buNone/>
              <a:defRPr sz="3000" i="1" baseline="0">
                <a:solidFill>
                  <a:schemeClr val="bg1"/>
                </a:solidFill>
                <a:latin typeface="+mn-lt"/>
              </a:defRPr>
            </a:lvl1pPr>
          </a:lstStyle>
          <a:p>
            <a:pPr lvl="0"/>
            <a:r>
              <a:rPr lang="en-US"/>
              <a:t>Quote Here</a:t>
            </a:r>
          </a:p>
        </p:txBody>
      </p:sp>
      <p:sp>
        <p:nvSpPr>
          <p:cNvPr id="12" name="Text Placeholder 23">
            <a:extLst>
              <a:ext uri="{FF2B5EF4-FFF2-40B4-BE49-F238E27FC236}">
                <a16:creationId xmlns:a16="http://schemas.microsoft.com/office/drawing/2014/main" id="{EB76A83F-5BE1-0B46-A495-7CA331459A89}"/>
              </a:ext>
            </a:extLst>
          </p:cNvPr>
          <p:cNvSpPr>
            <a:spLocks noGrp="1"/>
          </p:cNvSpPr>
          <p:nvPr>
            <p:ph type="body" sz="quarter" idx="15" hasCustomPrompt="1"/>
          </p:nvPr>
        </p:nvSpPr>
        <p:spPr>
          <a:xfrm>
            <a:off x="768174" y="80018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a:t>“</a:t>
            </a:r>
          </a:p>
        </p:txBody>
      </p:sp>
      <p:grpSp>
        <p:nvGrpSpPr>
          <p:cNvPr id="13" name="Group 12">
            <a:extLst>
              <a:ext uri="{FF2B5EF4-FFF2-40B4-BE49-F238E27FC236}">
                <a16:creationId xmlns:a16="http://schemas.microsoft.com/office/drawing/2014/main" id="{73838BA2-C576-D24B-9886-8F26BEE4513F}"/>
              </a:ext>
            </a:extLst>
          </p:cNvPr>
          <p:cNvGrpSpPr/>
          <p:nvPr userDrawn="1"/>
        </p:nvGrpSpPr>
        <p:grpSpPr>
          <a:xfrm>
            <a:off x="3018" y="6099302"/>
            <a:ext cx="12188982" cy="125532"/>
            <a:chOff x="3018" y="6099302"/>
            <a:chExt cx="12188982" cy="125532"/>
          </a:xfrm>
        </p:grpSpPr>
        <p:pic>
          <p:nvPicPr>
            <p:cNvPr id="14" name="Picture 13">
              <a:extLst>
                <a:ext uri="{FF2B5EF4-FFF2-40B4-BE49-F238E27FC236}">
                  <a16:creationId xmlns:a16="http://schemas.microsoft.com/office/drawing/2014/main" id="{2EA54184-A903-0A4E-8E27-64B769C66175}"/>
                </a:ext>
              </a:extLst>
            </p:cNvPr>
            <p:cNvPicPr>
              <a:picLocks noChangeAspect="1"/>
            </p:cNvPicPr>
            <p:nvPr userDrawn="1"/>
          </p:nvPicPr>
          <p:blipFill>
            <a:blip r:embed="rId2">
              <a:biLevel thresh="25000"/>
            </a:blip>
            <a:stretch>
              <a:fillRect/>
            </a:stretch>
          </p:blipFill>
          <p:spPr>
            <a:xfrm>
              <a:off x="640416" y="6099302"/>
              <a:ext cx="1732336" cy="125532"/>
            </a:xfrm>
            <a:prstGeom prst="rect">
              <a:avLst/>
            </a:prstGeom>
            <a:ln>
              <a:noFill/>
            </a:ln>
          </p:spPr>
        </p:pic>
        <p:cxnSp>
          <p:nvCxnSpPr>
            <p:cNvPr id="15" name="Straight Connector 14">
              <a:extLst>
                <a:ext uri="{FF2B5EF4-FFF2-40B4-BE49-F238E27FC236}">
                  <a16:creationId xmlns:a16="http://schemas.microsoft.com/office/drawing/2014/main" id="{F08497CE-EE28-F64A-8BAF-3D356C92151B}"/>
                </a:ext>
              </a:extLst>
            </p:cNvPr>
            <p:cNvCxnSpPr/>
            <p:nvPr userDrawn="1"/>
          </p:nvCxnSpPr>
          <p:spPr>
            <a:xfrm flipH="1">
              <a:off x="3018" y="6162068"/>
              <a:ext cx="56837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E57071F-8058-A843-B3E6-968612336A8D}"/>
                </a:ext>
              </a:extLst>
            </p:cNvPr>
            <p:cNvCxnSpPr/>
            <p:nvPr userDrawn="1"/>
          </p:nvCxnSpPr>
          <p:spPr>
            <a:xfrm flipH="1">
              <a:off x="2468880" y="6162068"/>
              <a:ext cx="97231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8" name="Picture Placeholder 2">
            <a:extLst>
              <a:ext uri="{FF2B5EF4-FFF2-40B4-BE49-F238E27FC236}">
                <a16:creationId xmlns:a16="http://schemas.microsoft.com/office/drawing/2014/main" id="{2ED96AA3-F8E5-BF49-B434-0E5577E372FE}"/>
              </a:ext>
            </a:extLst>
          </p:cNvPr>
          <p:cNvSpPr>
            <a:spLocks noGrp="1"/>
          </p:cNvSpPr>
          <p:nvPr>
            <p:ph type="pic" sz="quarter" idx="19"/>
          </p:nvPr>
        </p:nvSpPr>
        <p:spPr>
          <a:xfrm>
            <a:off x="5734225" y="-1"/>
            <a:ext cx="5689601" cy="6858001"/>
          </a:xfrm>
        </p:spPr>
        <p:txBody>
          <a:bodyPr>
            <a:normAutofit/>
          </a:bodyPr>
          <a:lstStyle>
            <a:lvl1pPr marL="0" indent="0" algn="ctr">
              <a:buNone/>
              <a:defRPr sz="2000" i="1">
                <a:solidFill>
                  <a:srgbClr val="404040"/>
                </a:solidFill>
              </a:defRPr>
            </a:lvl1pPr>
          </a:lstStyle>
          <a:p>
            <a:endParaRPr lang="en-US"/>
          </a:p>
          <a:p>
            <a:endParaRPr lang="en-US"/>
          </a:p>
          <a:p>
            <a:endParaRPr lang="en-US"/>
          </a:p>
          <a:p>
            <a:r>
              <a:rPr lang="en-US"/>
              <a:t>Click picture or </a:t>
            </a:r>
          </a:p>
          <a:p>
            <a:r>
              <a:rPr lang="en-US"/>
              <a:t>texture fill to add photo</a:t>
            </a:r>
          </a:p>
        </p:txBody>
      </p:sp>
    </p:spTree>
    <p:extLst>
      <p:ext uri="{BB962C8B-B14F-4D97-AF65-F5344CB8AC3E}">
        <p14:creationId xmlns:p14="http://schemas.microsoft.com/office/powerpoint/2010/main" val="132536594"/>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hoto with Quote - Yel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B7DE2D-DD70-CA4C-AD07-0DA13212ED1E}"/>
              </a:ext>
            </a:extLst>
          </p:cNvPr>
          <p:cNvSpPr/>
          <p:nvPr userDrawn="1"/>
        </p:nvSpPr>
        <p:spPr>
          <a:xfrm>
            <a:off x="405433" y="370011"/>
            <a:ext cx="11381134" cy="6117978"/>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3">
            <a:extLst>
              <a:ext uri="{FF2B5EF4-FFF2-40B4-BE49-F238E27FC236}">
                <a16:creationId xmlns:a16="http://schemas.microsoft.com/office/drawing/2014/main" id="{D5E90AED-30CF-2346-941F-0E2BECD950F4}"/>
              </a:ext>
            </a:extLst>
          </p:cNvPr>
          <p:cNvSpPr>
            <a:spLocks noGrp="1"/>
          </p:cNvSpPr>
          <p:nvPr>
            <p:ph type="body" sz="quarter" idx="14" hasCustomPrompt="1"/>
          </p:nvPr>
        </p:nvSpPr>
        <p:spPr>
          <a:xfrm>
            <a:off x="4440654" y="4674908"/>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a:t>”</a:t>
            </a:r>
          </a:p>
        </p:txBody>
      </p:sp>
      <p:sp>
        <p:nvSpPr>
          <p:cNvPr id="11" name="Text Placeholder 23">
            <a:extLst>
              <a:ext uri="{FF2B5EF4-FFF2-40B4-BE49-F238E27FC236}">
                <a16:creationId xmlns:a16="http://schemas.microsoft.com/office/drawing/2014/main" id="{4162B794-41FD-ED43-9AFC-365FBF32F422}"/>
              </a:ext>
            </a:extLst>
          </p:cNvPr>
          <p:cNvSpPr>
            <a:spLocks noGrp="1"/>
          </p:cNvSpPr>
          <p:nvPr>
            <p:ph type="body" sz="quarter" idx="13" hasCustomPrompt="1"/>
          </p:nvPr>
        </p:nvSpPr>
        <p:spPr>
          <a:xfrm>
            <a:off x="856590" y="997503"/>
            <a:ext cx="4369392" cy="4493975"/>
          </a:xfrm>
        </p:spPr>
        <p:txBody>
          <a:bodyPr anchor="ctr">
            <a:normAutofit/>
          </a:bodyPr>
          <a:lstStyle>
            <a:lvl1pPr marL="0" indent="0" algn="ctr">
              <a:buNone/>
              <a:defRPr sz="3000" i="1" baseline="0">
                <a:solidFill>
                  <a:schemeClr val="bg1"/>
                </a:solidFill>
                <a:latin typeface="+mn-lt"/>
              </a:defRPr>
            </a:lvl1pPr>
          </a:lstStyle>
          <a:p>
            <a:pPr lvl="0"/>
            <a:r>
              <a:rPr lang="en-US"/>
              <a:t>Quote Here</a:t>
            </a:r>
          </a:p>
        </p:txBody>
      </p:sp>
      <p:sp>
        <p:nvSpPr>
          <p:cNvPr id="12" name="Text Placeholder 23">
            <a:extLst>
              <a:ext uri="{FF2B5EF4-FFF2-40B4-BE49-F238E27FC236}">
                <a16:creationId xmlns:a16="http://schemas.microsoft.com/office/drawing/2014/main" id="{5AAEF02B-7454-DE4F-AA3E-59ADF794CD2B}"/>
              </a:ext>
            </a:extLst>
          </p:cNvPr>
          <p:cNvSpPr>
            <a:spLocks noGrp="1"/>
          </p:cNvSpPr>
          <p:nvPr>
            <p:ph type="body" sz="quarter" idx="15" hasCustomPrompt="1"/>
          </p:nvPr>
        </p:nvSpPr>
        <p:spPr>
          <a:xfrm>
            <a:off x="768174" y="80018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a:t>“</a:t>
            </a:r>
          </a:p>
        </p:txBody>
      </p:sp>
      <p:grpSp>
        <p:nvGrpSpPr>
          <p:cNvPr id="13" name="Group 12">
            <a:extLst>
              <a:ext uri="{FF2B5EF4-FFF2-40B4-BE49-F238E27FC236}">
                <a16:creationId xmlns:a16="http://schemas.microsoft.com/office/drawing/2014/main" id="{34346F16-4073-424E-9863-65DDC6AB99CF}"/>
              </a:ext>
            </a:extLst>
          </p:cNvPr>
          <p:cNvGrpSpPr/>
          <p:nvPr userDrawn="1"/>
        </p:nvGrpSpPr>
        <p:grpSpPr>
          <a:xfrm>
            <a:off x="3018" y="6099302"/>
            <a:ext cx="12188982" cy="125532"/>
            <a:chOff x="3018" y="6099302"/>
            <a:chExt cx="12188982" cy="125532"/>
          </a:xfrm>
        </p:grpSpPr>
        <p:pic>
          <p:nvPicPr>
            <p:cNvPr id="14" name="Picture 13">
              <a:extLst>
                <a:ext uri="{FF2B5EF4-FFF2-40B4-BE49-F238E27FC236}">
                  <a16:creationId xmlns:a16="http://schemas.microsoft.com/office/drawing/2014/main" id="{E3AB1CA3-2E96-F54D-B949-40B61C692F91}"/>
                </a:ext>
              </a:extLst>
            </p:cNvPr>
            <p:cNvPicPr>
              <a:picLocks noChangeAspect="1"/>
            </p:cNvPicPr>
            <p:nvPr userDrawn="1"/>
          </p:nvPicPr>
          <p:blipFill>
            <a:blip r:embed="rId2">
              <a:biLevel thresh="25000"/>
            </a:blip>
            <a:stretch>
              <a:fillRect/>
            </a:stretch>
          </p:blipFill>
          <p:spPr>
            <a:xfrm>
              <a:off x="640416" y="6099302"/>
              <a:ext cx="1732336" cy="125532"/>
            </a:xfrm>
            <a:prstGeom prst="rect">
              <a:avLst/>
            </a:prstGeom>
            <a:ln>
              <a:noFill/>
            </a:ln>
          </p:spPr>
        </p:pic>
        <p:cxnSp>
          <p:nvCxnSpPr>
            <p:cNvPr id="15" name="Straight Connector 14">
              <a:extLst>
                <a:ext uri="{FF2B5EF4-FFF2-40B4-BE49-F238E27FC236}">
                  <a16:creationId xmlns:a16="http://schemas.microsoft.com/office/drawing/2014/main" id="{907A7F1A-15B7-5642-A18C-D11C4C1D9CC6}"/>
                </a:ext>
              </a:extLst>
            </p:cNvPr>
            <p:cNvCxnSpPr/>
            <p:nvPr userDrawn="1"/>
          </p:nvCxnSpPr>
          <p:spPr>
            <a:xfrm flipH="1">
              <a:off x="3018" y="6162068"/>
              <a:ext cx="56837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3BC0FDA-21A1-624B-8EFE-B9D12F10A33B}"/>
                </a:ext>
              </a:extLst>
            </p:cNvPr>
            <p:cNvCxnSpPr/>
            <p:nvPr userDrawn="1"/>
          </p:nvCxnSpPr>
          <p:spPr>
            <a:xfrm flipH="1">
              <a:off x="2468880" y="6162068"/>
              <a:ext cx="97231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8" name="Picture Placeholder 2">
            <a:extLst>
              <a:ext uri="{FF2B5EF4-FFF2-40B4-BE49-F238E27FC236}">
                <a16:creationId xmlns:a16="http://schemas.microsoft.com/office/drawing/2014/main" id="{9E74DED7-1B98-5B44-A322-DADCA3E6B6BD}"/>
              </a:ext>
            </a:extLst>
          </p:cNvPr>
          <p:cNvSpPr>
            <a:spLocks noGrp="1"/>
          </p:cNvSpPr>
          <p:nvPr>
            <p:ph type="pic" sz="quarter" idx="19"/>
          </p:nvPr>
        </p:nvSpPr>
        <p:spPr>
          <a:xfrm>
            <a:off x="5734225" y="-1"/>
            <a:ext cx="5689601" cy="6858001"/>
          </a:xfrm>
        </p:spPr>
        <p:txBody>
          <a:bodyPr>
            <a:normAutofit/>
          </a:bodyPr>
          <a:lstStyle>
            <a:lvl1pPr marL="0" indent="0" algn="ctr">
              <a:buNone/>
              <a:defRPr sz="2000" i="1">
                <a:solidFill>
                  <a:srgbClr val="404040"/>
                </a:solidFill>
              </a:defRPr>
            </a:lvl1pPr>
          </a:lstStyle>
          <a:p>
            <a:endParaRPr lang="en-US"/>
          </a:p>
          <a:p>
            <a:endParaRPr lang="en-US"/>
          </a:p>
          <a:p>
            <a:endParaRPr lang="en-US"/>
          </a:p>
          <a:p>
            <a:r>
              <a:rPr lang="en-US"/>
              <a:t>Click picture or </a:t>
            </a:r>
          </a:p>
          <a:p>
            <a:r>
              <a:rPr lang="en-US"/>
              <a:t>texture fill to add photo</a:t>
            </a:r>
          </a:p>
        </p:txBody>
      </p:sp>
    </p:spTree>
    <p:extLst>
      <p:ext uri="{BB962C8B-B14F-4D97-AF65-F5344CB8AC3E}">
        <p14:creationId xmlns:p14="http://schemas.microsoft.com/office/powerpoint/2010/main" val="3004303913"/>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1446550"/>
          </a:xfrm>
          <a:prstGeom prst="rect">
            <a:avLst/>
          </a:prstGeom>
        </p:spPr>
        <p:txBody>
          <a:bodyPr wrap="square">
            <a:spAutoFit/>
          </a:bodyPr>
          <a:lstStyle/>
          <a:p>
            <a:pPr fontAlgn="base"/>
            <a:r>
              <a:rPr lang="en-IE" sz="4400" b="1" i="0" u="none" strike="noStrike" kern="1200" baseline="0">
                <a:solidFill>
                  <a:schemeClr val="bg1"/>
                </a:solidFill>
                <a:effectLst/>
                <a:latin typeface="+mn-lt"/>
                <a:ea typeface="+mn-ea"/>
                <a:cs typeface="+mn-cs"/>
                <a:sym typeface="Quattrocento Sans"/>
              </a:rPr>
              <a:t>MCM</a:t>
            </a:r>
          </a:p>
          <a:p>
            <a:pPr fontAlgn="base"/>
            <a:r>
              <a:rPr lang="en-IE" sz="4400" b="0" i="0" u="none" strike="noStrike" kern="1200" baseline="0">
                <a:solidFill>
                  <a:schemeClr val="bg1"/>
                </a:solidFill>
                <a:effectLst/>
                <a:latin typeface="+mn-lt"/>
                <a:ea typeface="+mn-ea"/>
                <a:cs typeface="+mn-cs"/>
                <a:sym typeface="Quattrocento Sans"/>
              </a:rPr>
              <a:t>FONT TYPEFACE &amp; SIZE</a:t>
            </a:r>
            <a:endParaRPr lang="en-IE" sz="3600" baseline="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a:solidFill>
                  <a:schemeClr val="bg1"/>
                </a:solidFill>
                <a:effectLst/>
                <a:latin typeface="+mn-lt"/>
                <a:ea typeface="+mn-ea"/>
                <a:cs typeface="+mn-cs"/>
              </a:rPr>
              <a:t>PLEASE</a:t>
            </a:r>
            <a:r>
              <a:rPr lang="en-IE" sz="3000" b="0" i="0" u="none" strike="noStrike" kern="1200" baseline="0">
                <a:solidFill>
                  <a:schemeClr val="bg1"/>
                </a:solidFill>
                <a:effectLst/>
                <a:latin typeface="+mn-lt"/>
                <a:ea typeface="+mn-ea"/>
                <a:cs typeface="+mn-cs"/>
              </a:rPr>
              <a:t> ENSURE TO KEEP FONTS AS PER THE LAYOUT</a:t>
            </a:r>
            <a:endParaRPr lang="en-IE" sz="3000" b="0" i="0" u="none" strike="noStrike" kern="1200">
              <a:solidFill>
                <a:schemeClr val="bg1"/>
              </a:solidFill>
              <a:effectLst/>
              <a:latin typeface="+mn-lt"/>
              <a:ea typeface="+mn-ea"/>
              <a:cs typeface="+mn-cs"/>
            </a:endParaRPr>
          </a:p>
          <a:p>
            <a:pPr fontAlgn="base"/>
            <a:endParaRPr lang="en-IE" sz="3000" b="0" i="0" u="none" strike="noStrike" kern="1200">
              <a:solidFill>
                <a:schemeClr val="bg1"/>
              </a:solidFill>
              <a:effectLst/>
              <a:latin typeface="+mn-lt"/>
              <a:ea typeface="+mn-ea"/>
              <a:cs typeface="+mn-cs"/>
            </a:endParaRPr>
          </a:p>
          <a:p>
            <a:pPr marL="0" lvl="0" indent="0" algn="l" rtl="0">
              <a:spcBef>
                <a:spcPct val="0"/>
              </a:spcBef>
              <a:spcAft>
                <a:spcPct val="0"/>
              </a:spcAft>
              <a:buClr>
                <a:schemeClr val="dk1"/>
              </a:buClr>
              <a:buSzPts val="1100"/>
              <a:buFont typeface="Arial"/>
              <a:buNone/>
            </a:pPr>
            <a:r>
              <a:rPr lang="en-IE" sz="3000" b="0" i="0" u="none" strike="noStrike" kern="1200">
                <a:solidFill>
                  <a:schemeClr val="bg1"/>
                </a:solidFill>
                <a:effectLst/>
                <a:latin typeface="+mn-lt"/>
                <a:ea typeface="+mn-ea"/>
                <a:cs typeface="+mn-cs"/>
              </a:rPr>
              <a:t>48 point </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Divider</a:t>
            </a:r>
            <a:r>
              <a:rPr lang="en-IE" sz="3000" b="0" i="0" u="none" strike="noStrike" kern="1200" baseline="0">
                <a:solidFill>
                  <a:schemeClr val="bg1"/>
                </a:solidFill>
                <a:effectLst/>
                <a:latin typeface="+mn-lt"/>
                <a:ea typeface="+mn-ea"/>
                <a:cs typeface="+mn-cs"/>
              </a:rPr>
              <a:t> Slides</a:t>
            </a:r>
          </a:p>
          <a:p>
            <a:pPr marL="0" lvl="0" indent="0" algn="l" rtl="0">
              <a:spcBef>
                <a:spcPct val="0"/>
              </a:spcBef>
              <a:spcAft>
                <a:spcPct val="0"/>
              </a:spcAft>
              <a:buClr>
                <a:schemeClr val="dk1"/>
              </a:buClr>
              <a:buSzPts val="1100"/>
              <a:buFont typeface="Arial"/>
              <a:buNone/>
            </a:pPr>
            <a:endParaRPr lang="en-IE" sz="1000" b="1" baseline="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ct val="0"/>
              </a:spcBef>
              <a:spcAft>
                <a:spcPct val="0"/>
              </a:spcAft>
              <a:buClr>
                <a:schemeClr val="dk1"/>
              </a:buClr>
              <a:buSzPts val="1100"/>
              <a:buFont typeface="Arial"/>
              <a:buNone/>
              <a:defRPr/>
            </a:pPr>
            <a:r>
              <a:rPr lang="en-IE" sz="3000" b="0" i="0" u="none" strike="noStrike" kern="1200">
                <a:solidFill>
                  <a:schemeClr val="bg1"/>
                </a:solidFill>
                <a:effectLst/>
                <a:latin typeface="+mn-lt"/>
                <a:ea typeface="+mn-ea"/>
                <a:cs typeface="+mn-cs"/>
              </a:rPr>
              <a:t>36 point</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ct val="0"/>
              </a:spcBef>
              <a:spcAft>
                <a:spcPct val="0"/>
              </a:spcAft>
              <a:buClr>
                <a:schemeClr val="dk1"/>
              </a:buClr>
              <a:buSzPts val="1100"/>
              <a:buFont typeface="Arial"/>
              <a:buNone/>
              <a:defRPr/>
            </a:pPr>
            <a:endParaRPr lang="en-IE" sz="1000" b="0" i="0" u="none" strike="noStrike" kern="1200">
              <a:solidFill>
                <a:schemeClr val="bg1"/>
              </a:solidFill>
              <a:effectLst/>
              <a:latin typeface="+mn-lt"/>
              <a:ea typeface="+mn-ea"/>
              <a:cs typeface="+mn-cs"/>
            </a:endParaRPr>
          </a:p>
          <a:p>
            <a:pPr marL="0" marR="0" lvl="0" indent="0" algn="l" defTabSz="914400" rtl="0" eaLnBrk="1" fontAlgn="auto" latinLnBrk="0" hangingPunct="1">
              <a:lnSpc>
                <a:spcPct val="100000"/>
              </a:lnSpc>
              <a:spcBef>
                <a:spcPct val="0"/>
              </a:spcBef>
              <a:spcAft>
                <a:spcPct val="0"/>
              </a:spcAft>
              <a:buClr>
                <a:schemeClr val="dk1"/>
              </a:buClr>
              <a:buSzPts val="1100"/>
              <a:buFont typeface="Arial"/>
              <a:buNone/>
              <a:defRPr/>
            </a:pPr>
            <a:r>
              <a:rPr lang="en-IE" sz="3000" b="0" i="0" u="none" strike="noStrike" kern="1200">
                <a:solidFill>
                  <a:schemeClr val="bg1"/>
                </a:solidFill>
                <a:effectLst/>
                <a:latin typeface="+mn-lt"/>
                <a:ea typeface="+mn-ea"/>
                <a:cs typeface="+mn-cs"/>
              </a:rPr>
              <a:t>30 point</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ct val="0"/>
              </a:spcBef>
              <a:spcAft>
                <a:spcPct val="0"/>
              </a:spcAft>
              <a:buClr>
                <a:schemeClr val="dk1"/>
              </a:buClr>
              <a:buSzPts val="1100"/>
              <a:buFont typeface="Arial"/>
              <a:buNone/>
              <a:defRPr/>
            </a:pPr>
            <a:r>
              <a:rPr lang="en-IE" sz="3000" b="0" i="0" u="none" strike="noStrike" kern="1200">
                <a:solidFill>
                  <a:schemeClr val="bg1"/>
                </a:solidFill>
                <a:effectLst/>
                <a:latin typeface="+mn-lt"/>
                <a:ea typeface="+mn-ea"/>
                <a:cs typeface="+mn-cs"/>
              </a:rPr>
              <a:t>	</a:t>
            </a:r>
            <a:r>
              <a:rPr lang="en-IE" sz="3000" b="0" i="0" u="none" strike="noStrike" kern="1200" baseline="0">
                <a:solidFill>
                  <a:schemeClr val="bg1"/>
                </a:solidFill>
                <a:effectLst/>
                <a:latin typeface="+mn-lt"/>
                <a:ea typeface="+mn-ea"/>
                <a:cs typeface="+mn-cs"/>
              </a:rPr>
              <a:t>       </a:t>
            </a:r>
            <a:r>
              <a:rPr lang="en-IE" sz="3000" b="0" i="0" u="none" strike="noStrike" kern="120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ct val="0"/>
              </a:spcBef>
              <a:spcAft>
                <a:spcPct val="0"/>
              </a:spcAft>
              <a:buClr>
                <a:schemeClr val="dk1"/>
              </a:buClr>
              <a:buSzPts val="1100"/>
              <a:buFont typeface="Arial"/>
              <a:buNone/>
              <a:defRPr/>
            </a:pPr>
            <a:endParaRPr lang="en-IE" sz="1000" b="0" i="0" u="none" strike="noStrike" kern="1200">
              <a:solidFill>
                <a:schemeClr val="bg1"/>
              </a:solidFill>
              <a:effectLst/>
              <a:latin typeface="+mn-lt"/>
              <a:ea typeface="+mn-ea"/>
              <a:cs typeface="+mn-cs"/>
            </a:endParaRPr>
          </a:p>
          <a:p>
            <a:pPr marL="0" marR="0" lvl="0" indent="0" algn="l" defTabSz="914400" rtl="0" eaLnBrk="1" fontAlgn="auto" latinLnBrk="0" hangingPunct="1">
              <a:lnSpc>
                <a:spcPct val="100000"/>
              </a:lnSpc>
              <a:spcBef>
                <a:spcPct val="0"/>
              </a:spcBef>
              <a:spcAft>
                <a:spcPct val="0"/>
              </a:spcAft>
              <a:buClr>
                <a:schemeClr val="dk1"/>
              </a:buClr>
              <a:buSzPts val="1100"/>
              <a:buFont typeface="Arial"/>
              <a:buNone/>
              <a:defRPr/>
            </a:pPr>
            <a:r>
              <a:rPr lang="en-IE" sz="3000" b="0" i="0" u="none" strike="noStrike" kern="1200">
                <a:solidFill>
                  <a:schemeClr val="bg1"/>
                </a:solidFill>
                <a:effectLst/>
                <a:latin typeface="+mn-lt"/>
                <a:ea typeface="+mn-ea"/>
                <a:cs typeface="+mn-cs"/>
              </a:rPr>
              <a:t>24 point</a:t>
            </a:r>
            <a:r>
              <a:rPr lang="en-IE" sz="3000" b="0" i="0" u="none" strike="noStrike" kern="1200" baseline="0">
                <a:solidFill>
                  <a:schemeClr val="bg1"/>
                </a:solidFill>
                <a:effectLst/>
                <a:latin typeface="+mn-lt"/>
                <a:ea typeface="+mn-ea"/>
                <a:cs typeface="+mn-cs"/>
              </a:rPr>
              <a:t>  -  </a:t>
            </a:r>
            <a:r>
              <a:rPr lang="en-IE" sz="3000" b="0" i="0" u="none" strike="noStrike" kern="1200" baseline="0">
                <a:solidFill>
                  <a:schemeClr val="bg1"/>
                </a:solidFill>
                <a:effectLst/>
                <a:latin typeface="+mn-lt"/>
                <a:ea typeface="Quattrocento Sans"/>
                <a:cs typeface="Quattrocento Sans"/>
                <a:sym typeface="Quattrocento Sans"/>
              </a:rPr>
              <a:t>Main </a:t>
            </a:r>
            <a:r>
              <a:rPr lang="en-IE" sz="3000" b="0" i="0" u="none" strike="noStrike" kern="1200">
                <a:solidFill>
                  <a:schemeClr val="bg1"/>
                </a:solidFill>
                <a:effectLst/>
                <a:latin typeface="+mn-lt"/>
                <a:ea typeface="+mn-ea"/>
                <a:cs typeface="+mn-cs"/>
              </a:rPr>
              <a:t>Text Body </a:t>
            </a:r>
            <a:endParaRPr lang="en-US" sz="3000"/>
          </a:p>
          <a:p>
            <a:pPr fontAlgn="base"/>
            <a:endParaRPr lang="en-IE" sz="3000" b="0" i="0" u="none" strike="noStrike" kern="1200">
              <a:solidFill>
                <a:schemeClr val="bg1"/>
              </a:solidFill>
              <a:effectLst/>
              <a:latin typeface="+mn-lt"/>
              <a:ea typeface="+mn-ea"/>
              <a:cs typeface="+mn-cs"/>
            </a:endParaRPr>
          </a:p>
        </p:txBody>
      </p:sp>
      <p:sp>
        <p:nvSpPr>
          <p:cNvPr id="9" name="Rectangle 8"/>
          <p:cNvSpPr/>
          <p:nvPr userDrawn="1"/>
        </p:nvSpPr>
        <p:spPr>
          <a:xfrm>
            <a:off x="424669" y="2883583"/>
            <a:ext cx="5489434" cy="2123658"/>
          </a:xfrm>
          <a:prstGeom prst="rect">
            <a:avLst/>
          </a:prstGeom>
        </p:spPr>
        <p:txBody>
          <a:bodyPr wrap="square">
            <a:spAutoFit/>
          </a:bodyPr>
          <a:lstStyle/>
          <a:p>
            <a:pPr fontAlgn="base"/>
            <a:r>
              <a:rPr lang="en-IE" sz="2400" b="0" i="0" u="none" strike="noStrike" kern="1200" baseline="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a:solidFill>
                  <a:schemeClr val="bg1"/>
                </a:solidFill>
                <a:effectLst/>
                <a:latin typeface="+mn-lt"/>
                <a:ea typeface="+mn-ea"/>
                <a:cs typeface="+mn-cs"/>
                <a:sym typeface="Quattrocento Sans"/>
              </a:rPr>
              <a:t>MCM </a:t>
            </a:r>
            <a:r>
              <a:rPr lang="en-IE" sz="2400" b="0" i="0" u="none" strike="noStrike" kern="1200" baseline="0">
                <a:solidFill>
                  <a:schemeClr val="bg1"/>
                </a:solidFill>
                <a:effectLst/>
                <a:latin typeface="+mn-lt"/>
                <a:ea typeface="+mn-ea"/>
                <a:cs typeface="+mn-cs"/>
                <a:sym typeface="Quattrocento Sans"/>
              </a:rPr>
              <a:t>PowerPoint is</a:t>
            </a:r>
            <a:r>
              <a:rPr lang="is-IS" sz="2400" b="0" i="0" u="none" strike="noStrike" kern="1200" baseline="0">
                <a:solidFill>
                  <a:schemeClr val="bg1"/>
                </a:solidFill>
                <a:effectLst/>
                <a:latin typeface="+mn-lt"/>
                <a:ea typeface="+mn-ea"/>
                <a:cs typeface="+mn-cs"/>
                <a:sym typeface="Quattrocento Sans"/>
              </a:rPr>
              <a:t>….</a:t>
            </a:r>
            <a:endParaRPr lang="en-IE" sz="2400" b="0" i="0" u="none" strike="noStrike" kern="1200" baseline="0">
              <a:solidFill>
                <a:schemeClr val="bg1"/>
              </a:solidFill>
              <a:effectLst/>
              <a:latin typeface="+mn-lt"/>
              <a:ea typeface="+mn-ea"/>
              <a:cs typeface="+mn-cs"/>
              <a:sym typeface="Quattrocento Sans"/>
            </a:endParaRPr>
          </a:p>
          <a:p>
            <a:pPr fontAlgn="base"/>
            <a:endParaRPr lang="en-IE" sz="2400" b="0" i="0" u="none" strike="noStrike" kern="1200" baseline="0">
              <a:solidFill>
                <a:schemeClr val="bg1"/>
              </a:solidFill>
              <a:effectLst/>
              <a:latin typeface="+mn-lt"/>
              <a:ea typeface="+mn-ea"/>
              <a:cs typeface="+mn-cs"/>
              <a:sym typeface="Quattrocento Sans"/>
            </a:endParaRPr>
          </a:p>
          <a:p>
            <a:pPr fontAlgn="base"/>
            <a:r>
              <a:rPr lang="en-IE" sz="3600" b="1" i="1" baseline="0">
                <a:solidFill>
                  <a:schemeClr val="bg1"/>
                </a:solidFill>
                <a:latin typeface="+mn-lt"/>
                <a:ea typeface="Quattrocento Sans"/>
                <a:cs typeface="Quattrocento Sans"/>
                <a:sym typeface="Quattrocento Sans"/>
              </a:rPr>
              <a:t>Calibri</a:t>
            </a:r>
            <a:endParaRPr lang="en-IE" sz="3600" baseline="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flipH="1">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a:solidFill>
                  <a:schemeClr val="bg1"/>
                </a:solidFill>
                <a:effectLst/>
                <a:latin typeface="+mn-lt"/>
                <a:ea typeface="+mn-ea"/>
                <a:cs typeface="+mn-cs"/>
              </a:rPr>
              <a:t>*** </a:t>
            </a:r>
            <a:r>
              <a:rPr lang="en-IE" sz="2400" b="1" kern="1200">
                <a:solidFill>
                  <a:schemeClr val="bg1"/>
                </a:solidFill>
                <a:effectLst/>
                <a:latin typeface="+mn-lt"/>
                <a:ea typeface="+mn-ea"/>
                <a:cs typeface="+mn-cs"/>
              </a:rPr>
              <a:t>PLEASE DELETE THIS INSTRUCTION SLIDE BEFORE PRESENTING FINAL PRESENTATION </a:t>
            </a:r>
            <a:r>
              <a:rPr lang="en-IE" sz="2400" kern="1200">
                <a:solidFill>
                  <a:schemeClr val="bg1"/>
                </a:solidFill>
                <a:effectLst/>
                <a:latin typeface="+mn-lt"/>
                <a:ea typeface="+mn-ea"/>
                <a:cs typeface="+mn-cs"/>
              </a:rPr>
              <a:t>*** </a:t>
            </a:r>
            <a:endParaRPr lang="en-US" sz="2400" kern="120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2680796"/>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vider Slide - Pur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F2688E-06D0-0541-ABF6-E7CC6300E545}"/>
              </a:ext>
            </a:extLst>
          </p:cNvPr>
          <p:cNvSpPr/>
          <p:nvPr userDrawn="1"/>
        </p:nvSpPr>
        <p:spPr>
          <a:xfrm>
            <a:off x="332509" y="301336"/>
            <a:ext cx="11513127" cy="6213764"/>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28AE368C-36EF-EF4A-8D88-08BB6BAE0FBC}"/>
              </a:ext>
            </a:extLst>
          </p:cNvPr>
          <p:cNvPicPr>
            <a:picLocks noChangeAspect="1"/>
          </p:cNvPicPr>
          <p:nvPr userDrawn="1"/>
        </p:nvPicPr>
        <p:blipFill>
          <a:blip r:embed="rId2">
            <a:biLevel thresh="25000"/>
          </a:blip>
          <a:stretch>
            <a:fillRect/>
          </a:stretch>
        </p:blipFill>
        <p:spPr>
          <a:xfrm>
            <a:off x="9917724" y="6100036"/>
            <a:ext cx="1732336" cy="125532"/>
          </a:xfrm>
          <a:prstGeom prst="rect">
            <a:avLst/>
          </a:prstGeom>
          <a:ln>
            <a:noFill/>
          </a:ln>
        </p:spPr>
      </p:pic>
      <p:cxnSp>
        <p:nvCxnSpPr>
          <p:cNvPr id="9" name="Straight Connector 8">
            <a:extLst>
              <a:ext uri="{FF2B5EF4-FFF2-40B4-BE49-F238E27FC236}">
                <a16:creationId xmlns:a16="http://schemas.microsoft.com/office/drawing/2014/main" id="{1C8E671D-F2A4-1D49-AA3B-968FFA676999}"/>
              </a:ext>
            </a:extLst>
          </p:cNvPr>
          <p:cNvCxnSpPr/>
          <p:nvPr userDrawn="1"/>
        </p:nvCxnSpPr>
        <p:spPr>
          <a:xfrm flipH="1">
            <a:off x="42206" y="6162068"/>
            <a:ext cx="97770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7ABAE81-7FEB-C14C-A288-8A611EEBB85E}"/>
              </a:ext>
            </a:extLst>
          </p:cNvPr>
          <p:cNvCxnSpPr/>
          <p:nvPr userDrawn="1"/>
        </p:nvCxnSpPr>
        <p:spPr>
          <a:xfrm flipH="1">
            <a:off x="11720400" y="6162068"/>
            <a:ext cx="471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 Placeholder 23">
            <a:extLst>
              <a:ext uri="{FF2B5EF4-FFF2-40B4-BE49-F238E27FC236}">
                <a16:creationId xmlns:a16="http://schemas.microsoft.com/office/drawing/2014/main" id="{8B1168EF-BA5D-6340-BD17-FA1CD2ECA3C5}"/>
              </a:ext>
            </a:extLst>
          </p:cNvPr>
          <p:cNvSpPr>
            <a:spLocks noGrp="1"/>
          </p:cNvSpPr>
          <p:nvPr>
            <p:ph type="body" sz="quarter" idx="13" hasCustomPrompt="1"/>
          </p:nvPr>
        </p:nvSpPr>
        <p:spPr>
          <a:xfrm>
            <a:off x="6639339" y="695930"/>
            <a:ext cx="4709155" cy="3664001"/>
          </a:xfrm>
        </p:spPr>
        <p:txBody>
          <a:bodyPr>
            <a:normAutofit/>
          </a:bodyPr>
          <a:lstStyle>
            <a:lvl1pPr marL="0" indent="0" algn="r">
              <a:buNone/>
              <a:defRPr sz="3600" b="1">
                <a:solidFill>
                  <a:schemeClr val="bg1"/>
                </a:solidFill>
                <a:latin typeface="+mn-lt"/>
              </a:defRPr>
            </a:lvl1pPr>
          </a:lstStyle>
          <a:p>
            <a:pPr lvl="0"/>
            <a:r>
              <a:rPr lang="en-US"/>
              <a:t>TITLE</a:t>
            </a:r>
          </a:p>
        </p:txBody>
      </p:sp>
    </p:spTree>
    <p:extLst>
      <p:ext uri="{BB962C8B-B14F-4D97-AF65-F5344CB8AC3E}">
        <p14:creationId xmlns:p14="http://schemas.microsoft.com/office/powerpoint/2010/main" val="846720374"/>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vider Slide -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C5AF5D0-A371-FA48-93FC-F9AB2731EFED}"/>
              </a:ext>
            </a:extLst>
          </p:cNvPr>
          <p:cNvSpPr/>
          <p:nvPr userDrawn="1"/>
        </p:nvSpPr>
        <p:spPr>
          <a:xfrm>
            <a:off x="332509" y="301336"/>
            <a:ext cx="11513127" cy="6213764"/>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0F87A83A-46B6-4347-928D-02C6B7C1F5BD}"/>
              </a:ext>
            </a:extLst>
          </p:cNvPr>
          <p:cNvPicPr>
            <a:picLocks noChangeAspect="1"/>
          </p:cNvPicPr>
          <p:nvPr userDrawn="1"/>
        </p:nvPicPr>
        <p:blipFill>
          <a:blip r:embed="rId2">
            <a:biLevel thresh="25000"/>
          </a:blip>
          <a:stretch>
            <a:fillRect/>
          </a:stretch>
        </p:blipFill>
        <p:spPr>
          <a:xfrm>
            <a:off x="9917724" y="6100036"/>
            <a:ext cx="1732336" cy="125532"/>
          </a:xfrm>
          <a:prstGeom prst="rect">
            <a:avLst/>
          </a:prstGeom>
          <a:ln>
            <a:noFill/>
          </a:ln>
        </p:spPr>
      </p:pic>
      <p:cxnSp>
        <p:nvCxnSpPr>
          <p:cNvPr id="12" name="Straight Connector 11">
            <a:extLst>
              <a:ext uri="{FF2B5EF4-FFF2-40B4-BE49-F238E27FC236}">
                <a16:creationId xmlns:a16="http://schemas.microsoft.com/office/drawing/2014/main" id="{98EDF6A6-C862-304F-AE38-0AEFCCAF859D}"/>
              </a:ext>
            </a:extLst>
          </p:cNvPr>
          <p:cNvCxnSpPr/>
          <p:nvPr userDrawn="1"/>
        </p:nvCxnSpPr>
        <p:spPr>
          <a:xfrm flipH="1">
            <a:off x="42206" y="6162068"/>
            <a:ext cx="97770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79398F0-177C-2A47-954E-83ACFABF81D1}"/>
              </a:ext>
            </a:extLst>
          </p:cNvPr>
          <p:cNvCxnSpPr/>
          <p:nvPr userDrawn="1"/>
        </p:nvCxnSpPr>
        <p:spPr>
          <a:xfrm flipH="1">
            <a:off x="11720400" y="6162068"/>
            <a:ext cx="471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 Placeholder 23">
            <a:extLst>
              <a:ext uri="{FF2B5EF4-FFF2-40B4-BE49-F238E27FC236}">
                <a16:creationId xmlns:a16="http://schemas.microsoft.com/office/drawing/2014/main" id="{A6EC53F8-17DE-B545-8DCA-C7FF0F8C0D6F}"/>
              </a:ext>
            </a:extLst>
          </p:cNvPr>
          <p:cNvSpPr>
            <a:spLocks noGrp="1"/>
          </p:cNvSpPr>
          <p:nvPr>
            <p:ph type="body" sz="quarter" idx="13" hasCustomPrompt="1"/>
          </p:nvPr>
        </p:nvSpPr>
        <p:spPr>
          <a:xfrm>
            <a:off x="6639339" y="695930"/>
            <a:ext cx="4709155" cy="3664001"/>
          </a:xfrm>
        </p:spPr>
        <p:txBody>
          <a:bodyPr>
            <a:normAutofit/>
          </a:bodyPr>
          <a:lstStyle>
            <a:lvl1pPr marL="0" indent="0" algn="r">
              <a:buNone/>
              <a:defRPr sz="3600" b="1">
                <a:solidFill>
                  <a:schemeClr val="bg1"/>
                </a:solidFill>
                <a:latin typeface="+mn-lt"/>
              </a:defRPr>
            </a:lvl1pPr>
          </a:lstStyle>
          <a:p>
            <a:pPr lvl="0"/>
            <a:r>
              <a:rPr lang="en-US"/>
              <a:t>TITLE</a:t>
            </a:r>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vider Slide - Yellow">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BF59D6B-E258-EE40-96D7-2D3516A1A27E}"/>
              </a:ext>
            </a:extLst>
          </p:cNvPr>
          <p:cNvSpPr/>
          <p:nvPr userDrawn="1"/>
        </p:nvSpPr>
        <p:spPr>
          <a:xfrm>
            <a:off x="332509" y="301336"/>
            <a:ext cx="11513127" cy="6213764"/>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8BAB52DC-19E2-044A-8BBC-3543239B3096}"/>
              </a:ext>
            </a:extLst>
          </p:cNvPr>
          <p:cNvPicPr>
            <a:picLocks noChangeAspect="1"/>
          </p:cNvPicPr>
          <p:nvPr userDrawn="1"/>
        </p:nvPicPr>
        <p:blipFill>
          <a:blip r:embed="rId2">
            <a:biLevel thresh="25000"/>
          </a:blip>
          <a:stretch>
            <a:fillRect/>
          </a:stretch>
        </p:blipFill>
        <p:spPr>
          <a:xfrm>
            <a:off x="9917724" y="6100036"/>
            <a:ext cx="1732336" cy="125532"/>
          </a:xfrm>
          <a:prstGeom prst="rect">
            <a:avLst/>
          </a:prstGeom>
          <a:ln>
            <a:noFill/>
          </a:ln>
        </p:spPr>
      </p:pic>
      <p:cxnSp>
        <p:nvCxnSpPr>
          <p:cNvPr id="13" name="Straight Connector 12">
            <a:extLst>
              <a:ext uri="{FF2B5EF4-FFF2-40B4-BE49-F238E27FC236}">
                <a16:creationId xmlns:a16="http://schemas.microsoft.com/office/drawing/2014/main" id="{494BBD8C-0955-1F44-8703-B48AE4A99DBD}"/>
              </a:ext>
            </a:extLst>
          </p:cNvPr>
          <p:cNvCxnSpPr/>
          <p:nvPr userDrawn="1"/>
        </p:nvCxnSpPr>
        <p:spPr>
          <a:xfrm flipH="1">
            <a:off x="42206" y="6162068"/>
            <a:ext cx="97770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DC2CAE3-9830-2C43-9E91-4A7D778040A3}"/>
              </a:ext>
            </a:extLst>
          </p:cNvPr>
          <p:cNvCxnSpPr/>
          <p:nvPr userDrawn="1"/>
        </p:nvCxnSpPr>
        <p:spPr>
          <a:xfrm flipH="1">
            <a:off x="11720400" y="6162068"/>
            <a:ext cx="471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 Placeholder 23">
            <a:extLst>
              <a:ext uri="{FF2B5EF4-FFF2-40B4-BE49-F238E27FC236}">
                <a16:creationId xmlns:a16="http://schemas.microsoft.com/office/drawing/2014/main" id="{A5D29BC9-A3D9-3F4F-8D05-111B729E595C}"/>
              </a:ext>
            </a:extLst>
          </p:cNvPr>
          <p:cNvSpPr>
            <a:spLocks noGrp="1"/>
          </p:cNvSpPr>
          <p:nvPr>
            <p:ph type="body" sz="quarter" idx="13" hasCustomPrompt="1"/>
          </p:nvPr>
        </p:nvSpPr>
        <p:spPr>
          <a:xfrm>
            <a:off x="6639339" y="695930"/>
            <a:ext cx="4709155" cy="3664001"/>
          </a:xfrm>
        </p:spPr>
        <p:txBody>
          <a:bodyPr>
            <a:normAutofit/>
          </a:bodyPr>
          <a:lstStyle>
            <a:lvl1pPr marL="0" indent="0" algn="r">
              <a:buNone/>
              <a:defRPr sz="3600" b="1">
                <a:solidFill>
                  <a:schemeClr val="bg1"/>
                </a:solidFill>
                <a:latin typeface="+mn-lt"/>
              </a:defRPr>
            </a:lvl1pPr>
          </a:lstStyle>
          <a:p>
            <a:pPr lvl="0"/>
            <a:r>
              <a:rPr lang="en-US"/>
              <a:t>TITLE</a:t>
            </a:r>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 bullet point slide">
    <p:spTree>
      <p:nvGrpSpPr>
        <p:cNvPr id="1" name=""/>
        <p:cNvGrpSpPr/>
        <p:nvPr/>
      </p:nvGrpSpPr>
      <p:grpSpPr>
        <a:xfrm>
          <a:off x="0" y="0"/>
          <a:ext cx="0" cy="0"/>
          <a:chOff x="0" y="0"/>
          <a:chExt cx="0" cy="0"/>
        </a:xfrm>
      </p:grpSpPr>
      <p:sp>
        <p:nvSpPr>
          <p:cNvPr id="17" name="Rectangle 16"/>
          <p:cNvSpPr/>
          <p:nvPr userDrawn="1"/>
        </p:nvSpPr>
        <p:spPr>
          <a:xfrm>
            <a:off x="432367" y="2061841"/>
            <a:ext cx="2659582" cy="3745771"/>
          </a:xfrm>
          <a:prstGeom prst="rect">
            <a:avLst/>
          </a:prstGeom>
          <a:noFill/>
          <a:ln w="19050">
            <a:solidFill>
              <a:srgbClr val="A637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3291612" y="2061841"/>
            <a:ext cx="2659582" cy="3745771"/>
          </a:xfrm>
          <a:prstGeom prst="rect">
            <a:avLst/>
          </a:prstGeom>
          <a:noFill/>
          <a:ln w="19050">
            <a:solidFill>
              <a:srgbClr val="76C6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6150856" y="2061841"/>
            <a:ext cx="2659582" cy="3745771"/>
          </a:xfrm>
          <a:prstGeom prst="rect">
            <a:avLst/>
          </a:prstGeom>
          <a:noFill/>
          <a:ln w="19050">
            <a:solidFill>
              <a:srgbClr val="4D2B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9010099" y="2061841"/>
            <a:ext cx="2659582" cy="3745771"/>
          </a:xfrm>
          <a:prstGeom prst="rect">
            <a:avLst/>
          </a:prstGeom>
          <a:noFill/>
          <a:ln w="19050">
            <a:solidFill>
              <a:srgbClr val="F6BC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userDrawn="1"/>
        </p:nvSpPr>
        <p:spPr>
          <a:xfrm>
            <a:off x="878182" y="5519991"/>
            <a:ext cx="1811454" cy="432170"/>
          </a:xfrm>
          <a:prstGeom prst="roundRect">
            <a:avLst/>
          </a:prstGeom>
          <a:solidFill>
            <a:srgbClr val="A6377D"/>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 Placeholder 23"/>
          <p:cNvSpPr>
            <a:spLocks noGrp="1"/>
          </p:cNvSpPr>
          <p:nvPr>
            <p:ph type="body" sz="quarter" idx="13" hasCustomPrompt="1"/>
          </p:nvPr>
        </p:nvSpPr>
        <p:spPr>
          <a:xfrm>
            <a:off x="447066" y="309492"/>
            <a:ext cx="11222614" cy="1479518"/>
          </a:xfrm>
          <a:noFill/>
        </p:spPr>
        <p:txBody>
          <a:bodyPr>
            <a:normAutofit/>
          </a:bodyPr>
          <a:lstStyle>
            <a:lvl1pPr marL="0" indent="0" algn="ctr">
              <a:buNone/>
              <a:defRPr sz="3600" b="1">
                <a:solidFill>
                  <a:srgbClr val="404040"/>
                </a:solidFill>
                <a:latin typeface="+mn-lt"/>
              </a:defRPr>
            </a:lvl1pPr>
          </a:lstStyle>
          <a:p>
            <a:pPr lvl="0"/>
            <a:r>
              <a:rPr lang="en-US"/>
              <a:t>TITLE</a:t>
            </a:r>
          </a:p>
        </p:txBody>
      </p:sp>
      <p:sp>
        <p:nvSpPr>
          <p:cNvPr id="54" name="Text Placeholder 25"/>
          <p:cNvSpPr>
            <a:spLocks noGrp="1"/>
          </p:cNvSpPr>
          <p:nvPr>
            <p:ph type="body" sz="quarter" idx="15" hasCustomPrompt="1"/>
          </p:nvPr>
        </p:nvSpPr>
        <p:spPr>
          <a:xfrm>
            <a:off x="447066" y="5529026"/>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Heading</a:t>
            </a:r>
          </a:p>
        </p:txBody>
      </p:sp>
      <p:sp>
        <p:nvSpPr>
          <p:cNvPr id="55" name="Text Placeholder 25"/>
          <p:cNvSpPr>
            <a:spLocks noGrp="1"/>
          </p:cNvSpPr>
          <p:nvPr>
            <p:ph type="body" sz="quarter" idx="16" hasCustomPrompt="1"/>
          </p:nvPr>
        </p:nvSpPr>
        <p:spPr>
          <a:xfrm>
            <a:off x="432367" y="3710268"/>
            <a:ext cx="2659582" cy="716489"/>
          </a:xfrm>
          <a:noFill/>
        </p:spPr>
        <p:txBody>
          <a:bodyPr>
            <a:noAutofit/>
          </a:bodyPr>
          <a:lstStyle>
            <a:lvl1pPr marL="0" indent="0" algn="ctr">
              <a:buNone/>
              <a:defRPr sz="18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Click to add text</a:t>
            </a:r>
            <a:r>
              <a:rPr lang="is-IS"/>
              <a:t>…</a:t>
            </a:r>
            <a:endParaRPr lang="en-US"/>
          </a:p>
        </p:txBody>
      </p:sp>
      <p:sp>
        <p:nvSpPr>
          <p:cNvPr id="56" name="Rounded Rectangle 55"/>
          <p:cNvSpPr/>
          <p:nvPr userDrawn="1"/>
        </p:nvSpPr>
        <p:spPr>
          <a:xfrm>
            <a:off x="3719032" y="5519991"/>
            <a:ext cx="1811454" cy="432170"/>
          </a:xfrm>
          <a:prstGeom prst="roundRect">
            <a:avLst/>
          </a:prstGeom>
          <a:solidFill>
            <a:srgbClr val="76C6D2"/>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 Placeholder 25"/>
          <p:cNvSpPr>
            <a:spLocks noGrp="1"/>
          </p:cNvSpPr>
          <p:nvPr>
            <p:ph type="body" sz="quarter" idx="17" hasCustomPrompt="1"/>
          </p:nvPr>
        </p:nvSpPr>
        <p:spPr>
          <a:xfrm>
            <a:off x="3287916" y="5529026"/>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Heading</a:t>
            </a:r>
          </a:p>
        </p:txBody>
      </p:sp>
      <p:sp>
        <p:nvSpPr>
          <p:cNvPr id="58" name="Text Placeholder 25"/>
          <p:cNvSpPr>
            <a:spLocks noGrp="1"/>
          </p:cNvSpPr>
          <p:nvPr>
            <p:ph type="body" sz="quarter" idx="18" hasCustomPrompt="1"/>
          </p:nvPr>
        </p:nvSpPr>
        <p:spPr>
          <a:xfrm>
            <a:off x="3273217" y="3710268"/>
            <a:ext cx="2659582" cy="716489"/>
          </a:xfrm>
          <a:noFill/>
        </p:spPr>
        <p:txBody>
          <a:bodyPr>
            <a:noAutofit/>
          </a:bodyPr>
          <a:lstStyle>
            <a:lvl1pPr marL="0" indent="0" algn="ctr">
              <a:buNone/>
              <a:defRPr sz="18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Click to add text</a:t>
            </a:r>
            <a:r>
              <a:rPr lang="is-IS"/>
              <a:t>…</a:t>
            </a:r>
            <a:endParaRPr lang="en-US"/>
          </a:p>
        </p:txBody>
      </p:sp>
      <p:sp>
        <p:nvSpPr>
          <p:cNvPr id="59" name="Rounded Rectangle 58"/>
          <p:cNvSpPr/>
          <p:nvPr userDrawn="1"/>
        </p:nvSpPr>
        <p:spPr>
          <a:xfrm>
            <a:off x="6616004" y="5519991"/>
            <a:ext cx="1811454" cy="432170"/>
          </a:xfrm>
          <a:prstGeom prst="roundRect">
            <a:avLst/>
          </a:prstGeom>
          <a:solidFill>
            <a:srgbClr val="4D2B65"/>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 Placeholder 25"/>
          <p:cNvSpPr>
            <a:spLocks noGrp="1"/>
          </p:cNvSpPr>
          <p:nvPr>
            <p:ph type="body" sz="quarter" idx="19" hasCustomPrompt="1"/>
          </p:nvPr>
        </p:nvSpPr>
        <p:spPr>
          <a:xfrm>
            <a:off x="6184888" y="5529026"/>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Heading</a:t>
            </a:r>
          </a:p>
        </p:txBody>
      </p:sp>
      <p:sp>
        <p:nvSpPr>
          <p:cNvPr id="61" name="Text Placeholder 25"/>
          <p:cNvSpPr>
            <a:spLocks noGrp="1"/>
          </p:cNvSpPr>
          <p:nvPr>
            <p:ph type="body" sz="quarter" idx="20" hasCustomPrompt="1"/>
          </p:nvPr>
        </p:nvSpPr>
        <p:spPr>
          <a:xfrm>
            <a:off x="6170189" y="3710268"/>
            <a:ext cx="2659582" cy="716489"/>
          </a:xfrm>
          <a:noFill/>
        </p:spPr>
        <p:txBody>
          <a:bodyPr>
            <a:noAutofit/>
          </a:bodyPr>
          <a:lstStyle>
            <a:lvl1pPr marL="0" indent="0" algn="ctr">
              <a:buNone/>
              <a:defRPr sz="18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Click to add text</a:t>
            </a:r>
            <a:r>
              <a:rPr lang="is-IS"/>
              <a:t>…</a:t>
            </a:r>
            <a:endParaRPr lang="en-US"/>
          </a:p>
        </p:txBody>
      </p:sp>
      <p:sp>
        <p:nvSpPr>
          <p:cNvPr id="62" name="Rounded Rectangle 61"/>
          <p:cNvSpPr/>
          <p:nvPr userDrawn="1"/>
        </p:nvSpPr>
        <p:spPr>
          <a:xfrm>
            <a:off x="9452468" y="5519991"/>
            <a:ext cx="1811454" cy="432170"/>
          </a:xfrm>
          <a:prstGeom prst="roundRect">
            <a:avLst/>
          </a:prstGeom>
          <a:solidFill>
            <a:srgbClr val="F6BC67"/>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 Placeholder 25"/>
          <p:cNvSpPr>
            <a:spLocks noGrp="1"/>
          </p:cNvSpPr>
          <p:nvPr>
            <p:ph type="body" sz="quarter" idx="21" hasCustomPrompt="1"/>
          </p:nvPr>
        </p:nvSpPr>
        <p:spPr>
          <a:xfrm>
            <a:off x="9021352" y="5529026"/>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Heading</a:t>
            </a:r>
          </a:p>
        </p:txBody>
      </p:sp>
      <p:sp>
        <p:nvSpPr>
          <p:cNvPr id="64" name="Text Placeholder 25"/>
          <p:cNvSpPr>
            <a:spLocks noGrp="1"/>
          </p:cNvSpPr>
          <p:nvPr>
            <p:ph type="body" sz="quarter" idx="22" hasCustomPrompt="1"/>
          </p:nvPr>
        </p:nvSpPr>
        <p:spPr>
          <a:xfrm>
            <a:off x="9006653" y="3710268"/>
            <a:ext cx="2659582" cy="716489"/>
          </a:xfrm>
          <a:noFill/>
        </p:spPr>
        <p:txBody>
          <a:bodyPr>
            <a:noAutofit/>
          </a:bodyPr>
          <a:lstStyle>
            <a:lvl1pPr marL="0" indent="0" algn="ctr">
              <a:buNone/>
              <a:defRPr sz="18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Click to add text</a:t>
            </a:r>
            <a:r>
              <a:rPr lang="is-IS"/>
              <a:t>…</a:t>
            </a:r>
            <a:endParaRPr lang="en-US"/>
          </a:p>
        </p:txBody>
      </p:sp>
      <p:grpSp>
        <p:nvGrpSpPr>
          <p:cNvPr id="22" name="Group 21">
            <a:extLst>
              <a:ext uri="{FF2B5EF4-FFF2-40B4-BE49-F238E27FC236}">
                <a16:creationId xmlns:a16="http://schemas.microsoft.com/office/drawing/2014/main" id="{B6F62D2B-2EF6-B14F-B8E1-9436E0869E1D}"/>
              </a:ext>
            </a:extLst>
          </p:cNvPr>
          <p:cNvGrpSpPr/>
          <p:nvPr userDrawn="1"/>
        </p:nvGrpSpPr>
        <p:grpSpPr>
          <a:xfrm>
            <a:off x="0" y="6404007"/>
            <a:ext cx="12192000" cy="125532"/>
            <a:chOff x="-173656" y="6390668"/>
            <a:chExt cx="12192000" cy="125532"/>
          </a:xfrm>
        </p:grpSpPr>
        <p:pic>
          <p:nvPicPr>
            <p:cNvPr id="23" name="Picture 22">
              <a:extLst>
                <a:ext uri="{FF2B5EF4-FFF2-40B4-BE49-F238E27FC236}">
                  <a16:creationId xmlns:a16="http://schemas.microsoft.com/office/drawing/2014/main" id="{29A6BD51-50EB-3545-AF0F-C26B822DE615}"/>
                </a:ext>
              </a:extLst>
            </p:cNvPr>
            <p:cNvPicPr>
              <a:picLocks noChangeAspect="1"/>
            </p:cNvPicPr>
            <p:nvPr userDrawn="1"/>
          </p:nvPicPr>
          <p:blipFill>
            <a:blip r:embed="rId2"/>
            <a:stretch>
              <a:fillRect/>
            </a:stretch>
          </p:blipFill>
          <p:spPr>
            <a:xfrm>
              <a:off x="5018549" y="6390668"/>
              <a:ext cx="1732336" cy="125532"/>
            </a:xfrm>
            <a:prstGeom prst="rect">
              <a:avLst/>
            </a:prstGeom>
          </p:spPr>
        </p:pic>
        <p:cxnSp>
          <p:nvCxnSpPr>
            <p:cNvPr id="24" name="Straight Connector 23">
              <a:extLst>
                <a:ext uri="{FF2B5EF4-FFF2-40B4-BE49-F238E27FC236}">
                  <a16:creationId xmlns:a16="http://schemas.microsoft.com/office/drawing/2014/main" id="{39496A35-B64B-8F4B-BDA1-16689BD45E55}"/>
                </a:ext>
              </a:extLst>
            </p:cNvPr>
            <p:cNvCxnSpPr/>
            <p:nvPr userDrawn="1"/>
          </p:nvCxnSpPr>
          <p:spPr>
            <a:xfrm flipH="1">
              <a:off x="-173656" y="6443421"/>
              <a:ext cx="505030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65754BD-DF66-9549-889C-B58A9BEE7E68}"/>
                </a:ext>
              </a:extLst>
            </p:cNvPr>
            <p:cNvCxnSpPr/>
            <p:nvPr userDrawn="1"/>
          </p:nvCxnSpPr>
          <p:spPr>
            <a:xfrm flipH="1">
              <a:off x="6902393" y="6443421"/>
              <a:ext cx="5115951"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29164560"/>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aptop with Titl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43FCDA5-FCB1-F84B-B960-22F7A6CF516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2000190" y="1447737"/>
            <a:ext cx="7941283" cy="4839954"/>
          </a:xfrm>
          <a:prstGeom prst="rect">
            <a:avLst/>
          </a:prstGeom>
        </p:spPr>
      </p:pic>
      <p:sp>
        <p:nvSpPr>
          <p:cNvPr id="16" name="Picture Placeholder 7">
            <a:extLst>
              <a:ext uri="{FF2B5EF4-FFF2-40B4-BE49-F238E27FC236}">
                <a16:creationId xmlns:a16="http://schemas.microsoft.com/office/drawing/2014/main" id="{057C5342-908C-5246-8677-F595AFE45D37}"/>
              </a:ext>
            </a:extLst>
          </p:cNvPr>
          <p:cNvSpPr>
            <a:spLocks noGrp="1"/>
          </p:cNvSpPr>
          <p:nvPr>
            <p:ph type="pic" sz="quarter" idx="15" hasCustomPrompt="1"/>
          </p:nvPr>
        </p:nvSpPr>
        <p:spPr>
          <a:xfrm>
            <a:off x="3184071" y="1893434"/>
            <a:ext cx="5665788" cy="3478212"/>
          </a:xfrm>
          <a:prstGeom prst="rect">
            <a:avLst/>
          </a:prstGeom>
        </p:spPr>
        <p:txBody>
          <a:bodyPr anchor="t"/>
          <a:lstStyle>
            <a:lvl1pPr marL="228600" marR="0" indent="-228600" algn="ctr" defTabSz="914400" rtl="0" eaLnBrk="1" fontAlgn="auto" latinLnBrk="0" hangingPunct="1">
              <a:lnSpc>
                <a:spcPct val="90000"/>
              </a:lnSpc>
              <a:spcBef>
                <a:spcPts val="1000"/>
              </a:spcBef>
              <a:spcAft>
                <a:spcPct val="0"/>
              </a:spcAft>
              <a:buClrTx/>
              <a:buSzTx/>
              <a:buFont typeface="Arial"/>
              <a:buNone/>
              <a:defRPr sz="28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ct val="0"/>
              </a:spcAft>
              <a:buClrTx/>
              <a:buSzTx/>
              <a:buFont typeface="Arial"/>
              <a:buNone/>
              <a:defRPr/>
            </a:pPr>
            <a:r>
              <a:rPr lang="en-US"/>
              <a:t>        </a:t>
            </a:r>
          </a:p>
          <a:p>
            <a:pPr marL="228600" marR="0" lvl="0" indent="-228600" algn="l" defTabSz="914400" rtl="0" eaLnBrk="1" fontAlgn="auto" latinLnBrk="0" hangingPunct="1">
              <a:lnSpc>
                <a:spcPct val="90000"/>
              </a:lnSpc>
              <a:spcBef>
                <a:spcPts val="1000"/>
              </a:spcBef>
              <a:spcAft>
                <a:spcPct val="0"/>
              </a:spcAft>
              <a:buClrTx/>
              <a:buSzTx/>
              <a:buFont typeface="Arial"/>
              <a:buNone/>
              <a:defRPr/>
            </a:pPr>
            <a:endParaRPr lang="en-US"/>
          </a:p>
          <a:p>
            <a:pPr marL="228600" marR="0" lvl="0" indent="-228600" algn="l" defTabSz="914400" rtl="0" eaLnBrk="1" fontAlgn="auto" latinLnBrk="0" hangingPunct="1">
              <a:lnSpc>
                <a:spcPct val="90000"/>
              </a:lnSpc>
              <a:spcBef>
                <a:spcPts val="1000"/>
              </a:spcBef>
              <a:spcAft>
                <a:spcPct val="0"/>
              </a:spcAft>
              <a:buClrTx/>
              <a:buSzTx/>
              <a:buFont typeface="Arial"/>
              <a:buNone/>
              <a:defRPr/>
            </a:pPr>
            <a:r>
              <a:rPr lang="en-US"/>
              <a:t>            </a:t>
            </a:r>
          </a:p>
          <a:p>
            <a:pPr marL="228600" marR="0" lvl="0" indent="-228600" algn="l" defTabSz="914400" rtl="0" eaLnBrk="1" fontAlgn="auto" latinLnBrk="0" hangingPunct="1">
              <a:lnSpc>
                <a:spcPct val="90000"/>
              </a:lnSpc>
              <a:spcBef>
                <a:spcPts val="1000"/>
              </a:spcBef>
              <a:spcAft>
                <a:spcPct val="0"/>
              </a:spcAft>
              <a:buClrTx/>
              <a:buSzTx/>
              <a:buFont typeface="Arial"/>
              <a:buNone/>
              <a:defRPr/>
            </a:pPr>
            <a:r>
              <a:rPr lang="en-US"/>
              <a:t>            Click here  to add photo</a:t>
            </a:r>
          </a:p>
        </p:txBody>
      </p:sp>
      <p:sp>
        <p:nvSpPr>
          <p:cNvPr id="19" name="Text Placeholder 23">
            <a:extLst>
              <a:ext uri="{FF2B5EF4-FFF2-40B4-BE49-F238E27FC236}">
                <a16:creationId xmlns:a16="http://schemas.microsoft.com/office/drawing/2014/main" id="{1BCC9B6C-4FB6-9848-9564-F52325E4A9CC}"/>
              </a:ext>
            </a:extLst>
          </p:cNvPr>
          <p:cNvSpPr>
            <a:spLocks noGrp="1"/>
          </p:cNvSpPr>
          <p:nvPr>
            <p:ph type="body" sz="quarter" idx="13" hasCustomPrompt="1"/>
          </p:nvPr>
        </p:nvSpPr>
        <p:spPr>
          <a:xfrm>
            <a:off x="447066" y="430522"/>
            <a:ext cx="11222614" cy="1358487"/>
          </a:xfrm>
          <a:noFill/>
        </p:spPr>
        <p:txBody>
          <a:bodyPr>
            <a:normAutofit/>
          </a:bodyPr>
          <a:lstStyle>
            <a:lvl1pPr marL="0" indent="0" algn="ctr">
              <a:buNone/>
              <a:defRPr sz="3600" b="1">
                <a:solidFill>
                  <a:srgbClr val="404040"/>
                </a:solidFill>
                <a:latin typeface="+mn-lt"/>
              </a:defRPr>
            </a:lvl1pPr>
          </a:lstStyle>
          <a:p>
            <a:pPr lvl="0"/>
            <a:r>
              <a:rPr lang="en-US"/>
              <a:t>TITLE</a:t>
            </a:r>
          </a:p>
        </p:txBody>
      </p:sp>
      <p:grpSp>
        <p:nvGrpSpPr>
          <p:cNvPr id="20" name="Group 19">
            <a:extLst>
              <a:ext uri="{FF2B5EF4-FFF2-40B4-BE49-F238E27FC236}">
                <a16:creationId xmlns:a16="http://schemas.microsoft.com/office/drawing/2014/main" id="{8AC65B54-BA29-FA46-A8C1-8E41C5DF0C94}"/>
              </a:ext>
            </a:extLst>
          </p:cNvPr>
          <p:cNvGrpSpPr/>
          <p:nvPr userDrawn="1"/>
        </p:nvGrpSpPr>
        <p:grpSpPr>
          <a:xfrm>
            <a:off x="0" y="6404007"/>
            <a:ext cx="12192000" cy="125532"/>
            <a:chOff x="-173656" y="6390668"/>
            <a:chExt cx="12192000" cy="125532"/>
          </a:xfrm>
        </p:grpSpPr>
        <p:pic>
          <p:nvPicPr>
            <p:cNvPr id="21" name="Picture 20">
              <a:extLst>
                <a:ext uri="{FF2B5EF4-FFF2-40B4-BE49-F238E27FC236}">
                  <a16:creationId xmlns:a16="http://schemas.microsoft.com/office/drawing/2014/main" id="{EC887EE7-F097-6841-B8D0-5BF42F9955DB}"/>
                </a:ext>
              </a:extLst>
            </p:cNvPr>
            <p:cNvPicPr>
              <a:picLocks noChangeAspect="1"/>
            </p:cNvPicPr>
            <p:nvPr userDrawn="1"/>
          </p:nvPicPr>
          <p:blipFill>
            <a:blip r:embed="rId3"/>
            <a:stretch>
              <a:fillRect/>
            </a:stretch>
          </p:blipFill>
          <p:spPr>
            <a:xfrm>
              <a:off x="5018549" y="6390668"/>
              <a:ext cx="1732336" cy="125532"/>
            </a:xfrm>
            <a:prstGeom prst="rect">
              <a:avLst/>
            </a:prstGeom>
          </p:spPr>
        </p:pic>
        <p:cxnSp>
          <p:nvCxnSpPr>
            <p:cNvPr id="22" name="Straight Connector 21">
              <a:extLst>
                <a:ext uri="{FF2B5EF4-FFF2-40B4-BE49-F238E27FC236}">
                  <a16:creationId xmlns:a16="http://schemas.microsoft.com/office/drawing/2014/main" id="{508027AF-482D-CA40-96F0-5B2D68D81A38}"/>
                </a:ext>
              </a:extLst>
            </p:cNvPr>
            <p:cNvCxnSpPr/>
            <p:nvPr userDrawn="1"/>
          </p:nvCxnSpPr>
          <p:spPr>
            <a:xfrm flipH="1">
              <a:off x="-173656" y="6443421"/>
              <a:ext cx="505030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D3D2D1C-235C-A144-87F8-12B9325B8BBE}"/>
                </a:ext>
              </a:extLst>
            </p:cNvPr>
            <p:cNvCxnSpPr/>
            <p:nvPr userDrawn="1"/>
          </p:nvCxnSpPr>
          <p:spPr>
            <a:xfrm flipH="1">
              <a:off x="6902393" y="6443421"/>
              <a:ext cx="5115951"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31" name="Rectangle 30">
            <a:extLst>
              <a:ext uri="{FF2B5EF4-FFF2-40B4-BE49-F238E27FC236}">
                <a16:creationId xmlns:a16="http://schemas.microsoft.com/office/drawing/2014/main" id="{E0F21F3F-C430-3542-9348-FAC61F91B8BF}"/>
              </a:ext>
            </a:extLst>
          </p:cNvPr>
          <p:cNvSpPr/>
          <p:nvPr userDrawn="1"/>
        </p:nvSpPr>
        <p:spPr>
          <a:xfrm>
            <a:off x="4332514" y="6083"/>
            <a:ext cx="3526971" cy="255371"/>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4236862208"/>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aptop with Titl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11F8C18-B8F8-254D-B845-4BD1FD98F93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7429500" y="740153"/>
            <a:ext cx="4762500" cy="5612853"/>
          </a:xfrm>
          <a:prstGeom prst="rect">
            <a:avLst/>
          </a:prstGeom>
        </p:spPr>
      </p:pic>
      <p:sp>
        <p:nvSpPr>
          <p:cNvPr id="12" name="Picture Placeholder 7">
            <a:extLst>
              <a:ext uri="{FF2B5EF4-FFF2-40B4-BE49-F238E27FC236}">
                <a16:creationId xmlns:a16="http://schemas.microsoft.com/office/drawing/2014/main" id="{A5654B0E-03FD-8546-AF71-97FAD7DA84B7}"/>
              </a:ext>
            </a:extLst>
          </p:cNvPr>
          <p:cNvSpPr>
            <a:spLocks noGrp="1"/>
          </p:cNvSpPr>
          <p:nvPr>
            <p:ph type="pic" sz="quarter" idx="15" hasCustomPrompt="1"/>
          </p:nvPr>
        </p:nvSpPr>
        <p:spPr>
          <a:xfrm>
            <a:off x="8802435" y="1223694"/>
            <a:ext cx="3389565" cy="4033653"/>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ct val="0"/>
              </a:spcAft>
              <a:buClrTx/>
              <a:buSzTx/>
              <a:buFont typeface="Arial"/>
              <a:buNone/>
              <a:defRPr sz="24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ct val="0"/>
              </a:spcAft>
              <a:buClrTx/>
              <a:buSzTx/>
              <a:defRPr/>
            </a:pPr>
            <a:r>
              <a:rPr lang="en-US"/>
              <a:t>Click here to add photo</a:t>
            </a:r>
          </a:p>
        </p:txBody>
      </p:sp>
      <p:sp>
        <p:nvSpPr>
          <p:cNvPr id="13" name="Text Placeholder 23">
            <a:extLst>
              <a:ext uri="{FF2B5EF4-FFF2-40B4-BE49-F238E27FC236}">
                <a16:creationId xmlns:a16="http://schemas.microsoft.com/office/drawing/2014/main" id="{28EC86D2-E8D4-C543-A086-19A1B6FF240C}"/>
              </a:ext>
            </a:extLst>
          </p:cNvPr>
          <p:cNvSpPr>
            <a:spLocks noGrp="1"/>
          </p:cNvSpPr>
          <p:nvPr>
            <p:ph type="body" sz="quarter" idx="16" hasCustomPrompt="1"/>
          </p:nvPr>
        </p:nvSpPr>
        <p:spPr>
          <a:xfrm>
            <a:off x="643223" y="1079254"/>
            <a:ext cx="6361734" cy="697353"/>
          </a:xfrm>
        </p:spPr>
        <p:txBody>
          <a:bodyPr>
            <a:normAutofit/>
          </a:bodyPr>
          <a:lstStyle>
            <a:lvl1pPr marL="0" indent="0" algn="l">
              <a:buNone/>
              <a:defRPr sz="3600" b="1">
                <a:solidFill>
                  <a:srgbClr val="404040"/>
                </a:solidFill>
                <a:latin typeface="+mn-lt"/>
              </a:defRPr>
            </a:lvl1pPr>
          </a:lstStyle>
          <a:p>
            <a:pPr lvl="0"/>
            <a:r>
              <a:rPr lang="en-US"/>
              <a:t>TITLE</a:t>
            </a:r>
          </a:p>
        </p:txBody>
      </p:sp>
      <p:sp>
        <p:nvSpPr>
          <p:cNvPr id="16" name="Text Placeholder 25">
            <a:extLst>
              <a:ext uri="{FF2B5EF4-FFF2-40B4-BE49-F238E27FC236}">
                <a16:creationId xmlns:a16="http://schemas.microsoft.com/office/drawing/2014/main" id="{E917A77D-A131-CE47-91EB-42C4277EECAF}"/>
              </a:ext>
            </a:extLst>
          </p:cNvPr>
          <p:cNvSpPr>
            <a:spLocks noGrp="1"/>
          </p:cNvSpPr>
          <p:nvPr>
            <p:ph type="body" sz="quarter" idx="17" hasCustomPrompt="1"/>
          </p:nvPr>
        </p:nvSpPr>
        <p:spPr>
          <a:xfrm>
            <a:off x="643223" y="2087287"/>
            <a:ext cx="6361734" cy="3642009"/>
          </a:xfrm>
        </p:spPr>
        <p:txBody>
          <a:bodyPr>
            <a:noAutofit/>
          </a:bodyPr>
          <a:lstStyle>
            <a:lvl1pPr marL="0" indent="0" algn="l">
              <a:buNone/>
              <a:defRPr sz="300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Sub Title</a:t>
            </a:r>
          </a:p>
        </p:txBody>
      </p:sp>
      <p:sp>
        <p:nvSpPr>
          <p:cNvPr id="20" name="Rectangle 19">
            <a:extLst>
              <a:ext uri="{FF2B5EF4-FFF2-40B4-BE49-F238E27FC236}">
                <a16:creationId xmlns:a16="http://schemas.microsoft.com/office/drawing/2014/main" id="{31A567F0-E99B-2C45-A79B-9BF3D61B3AD2}"/>
              </a:ext>
            </a:extLst>
          </p:cNvPr>
          <p:cNvSpPr/>
          <p:nvPr userDrawn="1"/>
        </p:nvSpPr>
        <p:spPr>
          <a:xfrm>
            <a:off x="0" y="0"/>
            <a:ext cx="3526971" cy="255371"/>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21" name="Group 20">
            <a:extLst>
              <a:ext uri="{FF2B5EF4-FFF2-40B4-BE49-F238E27FC236}">
                <a16:creationId xmlns:a16="http://schemas.microsoft.com/office/drawing/2014/main" id="{9D02A3E2-E80D-7844-9184-2B0EC15BB8DD}"/>
              </a:ext>
            </a:extLst>
          </p:cNvPr>
          <p:cNvGrpSpPr/>
          <p:nvPr userDrawn="1"/>
        </p:nvGrpSpPr>
        <p:grpSpPr>
          <a:xfrm>
            <a:off x="0" y="6395457"/>
            <a:ext cx="12192000" cy="125532"/>
            <a:chOff x="98476" y="6381389"/>
            <a:chExt cx="12192000" cy="125532"/>
          </a:xfrm>
        </p:grpSpPr>
        <p:pic>
          <p:nvPicPr>
            <p:cNvPr id="22" name="Picture 21">
              <a:extLst>
                <a:ext uri="{FF2B5EF4-FFF2-40B4-BE49-F238E27FC236}">
                  <a16:creationId xmlns:a16="http://schemas.microsoft.com/office/drawing/2014/main" id="{DA8E0FB0-8B78-4D4F-ACFD-64A5C2FE21AA}"/>
                </a:ext>
              </a:extLst>
            </p:cNvPr>
            <p:cNvPicPr>
              <a:picLocks noChangeAspect="1"/>
            </p:cNvPicPr>
            <p:nvPr userDrawn="1"/>
          </p:nvPicPr>
          <p:blipFill>
            <a:blip r:embed="rId3"/>
            <a:stretch>
              <a:fillRect/>
            </a:stretch>
          </p:blipFill>
          <p:spPr>
            <a:xfrm>
              <a:off x="9917725" y="6381389"/>
              <a:ext cx="1732336" cy="125532"/>
            </a:xfrm>
            <a:prstGeom prst="rect">
              <a:avLst/>
            </a:prstGeom>
          </p:spPr>
        </p:pic>
        <p:cxnSp>
          <p:nvCxnSpPr>
            <p:cNvPr id="23" name="Straight Connector 22">
              <a:extLst>
                <a:ext uri="{FF2B5EF4-FFF2-40B4-BE49-F238E27FC236}">
                  <a16:creationId xmlns:a16="http://schemas.microsoft.com/office/drawing/2014/main" id="{965199E0-C966-234B-AACF-17FB6F1188A7}"/>
                </a:ext>
              </a:extLst>
            </p:cNvPr>
            <p:cNvCxnSpPr/>
            <p:nvPr userDrawn="1"/>
          </p:nvCxnSpPr>
          <p:spPr>
            <a:xfrm flipH="1">
              <a:off x="98476" y="6443421"/>
              <a:ext cx="972077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04A5A9C-22F8-D74D-93CC-7913DB9E4E33}"/>
                </a:ext>
              </a:extLst>
            </p:cNvPr>
            <p:cNvCxnSpPr/>
            <p:nvPr userDrawn="1"/>
          </p:nvCxnSpPr>
          <p:spPr>
            <a:xfrm flipH="1">
              <a:off x="11720401" y="6443421"/>
              <a:ext cx="570075"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62949804"/>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hone with Titl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ED4702F-1A2C-DD47-8BB2-6C33D4211759}"/>
              </a:ext>
            </a:extLst>
          </p:cNvPr>
          <p:cNvPicPr>
            <a:picLocks noChangeAspect="1"/>
          </p:cNvPicPr>
          <p:nvPr userDrawn="1"/>
        </p:nvPicPr>
        <p:blipFill>
          <a:blip r:embed="rId2" cstate="screen">
            <a:extLst>
              <a:ext uri="{28A0092B-C50C-407E-A947-70E740481C1C}">
                <a14:useLocalDpi xmlns:a14="http://schemas.microsoft.com/office/drawing/2010/main"/>
              </a:ext>
            </a:extLst>
          </a:blip>
          <a:srcRect l="-3666" t="-1339"/>
          <a:stretch>
            <a:fillRect/>
          </a:stretch>
        </p:blipFill>
        <p:spPr>
          <a:xfrm>
            <a:off x="2449287" y="1355271"/>
            <a:ext cx="9742714" cy="5502729"/>
          </a:xfrm>
          <a:prstGeom prst="rect">
            <a:avLst/>
          </a:prstGeom>
        </p:spPr>
      </p:pic>
      <p:sp>
        <p:nvSpPr>
          <p:cNvPr id="12" name="Picture Placeholder 5">
            <a:extLst>
              <a:ext uri="{FF2B5EF4-FFF2-40B4-BE49-F238E27FC236}">
                <a16:creationId xmlns:a16="http://schemas.microsoft.com/office/drawing/2014/main" id="{0E33E331-940D-F54B-9413-3893DB2046CA}"/>
              </a:ext>
            </a:extLst>
          </p:cNvPr>
          <p:cNvSpPr>
            <a:spLocks noGrp="1"/>
          </p:cNvSpPr>
          <p:nvPr>
            <p:ph type="pic" sz="quarter" idx="18" hasCustomPrompt="1"/>
          </p:nvPr>
        </p:nvSpPr>
        <p:spPr>
          <a:xfrm>
            <a:off x="3731480" y="2335213"/>
            <a:ext cx="4098925" cy="2628900"/>
          </a:xfrm>
        </p:spPr>
        <p:txBody>
          <a:bodyPr anchor="ctr">
            <a:normAutofit/>
          </a:bodyPr>
          <a:lstStyle>
            <a:lvl1pPr marL="0" marR="0" indent="0" algn="ctr" defTabSz="914400" rtl="0" eaLnBrk="1" fontAlgn="auto" latinLnBrk="0" hangingPunct="1">
              <a:lnSpc>
                <a:spcPct val="90000"/>
              </a:lnSpc>
              <a:spcBef>
                <a:spcPts val="1000"/>
              </a:spcBef>
              <a:spcAft>
                <a:spcPct val="0"/>
              </a:spcAft>
              <a:buClrTx/>
              <a:buSzTx/>
              <a:buFont typeface="Arial"/>
              <a:buNone/>
              <a:defRPr sz="2400" baseline="0">
                <a:solidFill>
                  <a:schemeClr val="bg1">
                    <a:lumMod val="50000"/>
                  </a:schemeClr>
                </a:solidFill>
              </a:defRPr>
            </a:lvl1pPr>
          </a:lstStyle>
          <a:p>
            <a:r>
              <a:rPr lang="en-US"/>
              <a:t>Click here to add photo</a:t>
            </a:r>
          </a:p>
        </p:txBody>
      </p:sp>
      <p:sp>
        <p:nvSpPr>
          <p:cNvPr id="19" name="Text Placeholder 23">
            <a:extLst>
              <a:ext uri="{FF2B5EF4-FFF2-40B4-BE49-F238E27FC236}">
                <a16:creationId xmlns:a16="http://schemas.microsoft.com/office/drawing/2014/main" id="{704BC744-3BD9-E64D-9F9B-681DC9B14D57}"/>
              </a:ext>
            </a:extLst>
          </p:cNvPr>
          <p:cNvSpPr>
            <a:spLocks noGrp="1"/>
          </p:cNvSpPr>
          <p:nvPr>
            <p:ph type="body" sz="quarter" idx="13" hasCustomPrompt="1"/>
          </p:nvPr>
        </p:nvSpPr>
        <p:spPr>
          <a:xfrm>
            <a:off x="447066" y="430522"/>
            <a:ext cx="11222614" cy="1358487"/>
          </a:xfrm>
          <a:noFill/>
        </p:spPr>
        <p:txBody>
          <a:bodyPr>
            <a:normAutofit/>
          </a:bodyPr>
          <a:lstStyle>
            <a:lvl1pPr marL="0" indent="0" algn="ctr">
              <a:buNone/>
              <a:defRPr sz="3600" b="1">
                <a:solidFill>
                  <a:srgbClr val="404040"/>
                </a:solidFill>
                <a:latin typeface="+mn-lt"/>
              </a:defRPr>
            </a:lvl1pPr>
          </a:lstStyle>
          <a:p>
            <a:pPr lvl="0"/>
            <a:r>
              <a:rPr lang="en-US"/>
              <a:t>TITLE</a:t>
            </a:r>
          </a:p>
        </p:txBody>
      </p:sp>
      <p:grpSp>
        <p:nvGrpSpPr>
          <p:cNvPr id="20" name="Group 19">
            <a:extLst>
              <a:ext uri="{FF2B5EF4-FFF2-40B4-BE49-F238E27FC236}">
                <a16:creationId xmlns:a16="http://schemas.microsoft.com/office/drawing/2014/main" id="{A301F4E2-16CC-344C-B8D7-36AC9401AED2}"/>
              </a:ext>
            </a:extLst>
          </p:cNvPr>
          <p:cNvGrpSpPr/>
          <p:nvPr userDrawn="1"/>
        </p:nvGrpSpPr>
        <p:grpSpPr>
          <a:xfrm>
            <a:off x="0" y="6404007"/>
            <a:ext cx="12192000" cy="125532"/>
            <a:chOff x="-173656" y="6390668"/>
            <a:chExt cx="12192000" cy="125532"/>
          </a:xfrm>
        </p:grpSpPr>
        <p:pic>
          <p:nvPicPr>
            <p:cNvPr id="21" name="Picture 20">
              <a:extLst>
                <a:ext uri="{FF2B5EF4-FFF2-40B4-BE49-F238E27FC236}">
                  <a16:creationId xmlns:a16="http://schemas.microsoft.com/office/drawing/2014/main" id="{A92CA399-6D08-6E40-A703-72E82C39DE91}"/>
                </a:ext>
              </a:extLst>
            </p:cNvPr>
            <p:cNvPicPr>
              <a:picLocks noChangeAspect="1"/>
            </p:cNvPicPr>
            <p:nvPr userDrawn="1"/>
          </p:nvPicPr>
          <p:blipFill>
            <a:blip r:embed="rId3"/>
            <a:stretch>
              <a:fillRect/>
            </a:stretch>
          </p:blipFill>
          <p:spPr>
            <a:xfrm>
              <a:off x="5018549" y="6390668"/>
              <a:ext cx="1732336" cy="125532"/>
            </a:xfrm>
            <a:prstGeom prst="rect">
              <a:avLst/>
            </a:prstGeom>
          </p:spPr>
        </p:pic>
        <p:cxnSp>
          <p:nvCxnSpPr>
            <p:cNvPr id="22" name="Straight Connector 21">
              <a:extLst>
                <a:ext uri="{FF2B5EF4-FFF2-40B4-BE49-F238E27FC236}">
                  <a16:creationId xmlns:a16="http://schemas.microsoft.com/office/drawing/2014/main" id="{0474EBA3-0773-FD45-A47A-005DFD90534B}"/>
                </a:ext>
              </a:extLst>
            </p:cNvPr>
            <p:cNvCxnSpPr/>
            <p:nvPr userDrawn="1"/>
          </p:nvCxnSpPr>
          <p:spPr>
            <a:xfrm flipH="1">
              <a:off x="-173656" y="6443421"/>
              <a:ext cx="505030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33719CB-F2B6-8945-838B-029D866DB60D}"/>
                </a:ext>
              </a:extLst>
            </p:cNvPr>
            <p:cNvCxnSpPr/>
            <p:nvPr userDrawn="1"/>
          </p:nvCxnSpPr>
          <p:spPr>
            <a:xfrm flipH="1">
              <a:off x="6902393" y="6443421"/>
              <a:ext cx="5115951"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24" name="Rectangle 23">
            <a:extLst>
              <a:ext uri="{FF2B5EF4-FFF2-40B4-BE49-F238E27FC236}">
                <a16:creationId xmlns:a16="http://schemas.microsoft.com/office/drawing/2014/main" id="{6DAFF203-8D79-F746-990D-17E7C15602BE}"/>
              </a:ext>
            </a:extLst>
          </p:cNvPr>
          <p:cNvSpPr/>
          <p:nvPr userDrawn="1"/>
        </p:nvSpPr>
        <p:spPr>
          <a:xfrm>
            <a:off x="4332514" y="6083"/>
            <a:ext cx="3526971" cy="255371"/>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1800444673"/>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45FBBD5-70EC-8B46-9208-599D94DA9480}"/>
              </a:ext>
            </a:extLst>
          </p:cNvPr>
          <p:cNvSpPr/>
          <p:nvPr userDrawn="1"/>
        </p:nvSpPr>
        <p:spPr>
          <a:xfrm>
            <a:off x="-6583" y="4452650"/>
            <a:ext cx="12238340" cy="2405350"/>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23">
            <a:extLst>
              <a:ext uri="{FF2B5EF4-FFF2-40B4-BE49-F238E27FC236}">
                <a16:creationId xmlns:a16="http://schemas.microsoft.com/office/drawing/2014/main" id="{D48D8525-2FDE-9647-B1AB-BA3F3DD31772}"/>
              </a:ext>
            </a:extLst>
          </p:cNvPr>
          <p:cNvSpPr>
            <a:spLocks noGrp="1"/>
          </p:cNvSpPr>
          <p:nvPr>
            <p:ph type="body" sz="quarter" idx="13" hasCustomPrompt="1"/>
          </p:nvPr>
        </p:nvSpPr>
        <p:spPr>
          <a:xfrm>
            <a:off x="366946" y="4897601"/>
            <a:ext cx="3104978" cy="697353"/>
          </a:xfrm>
        </p:spPr>
        <p:txBody>
          <a:bodyPr anchor="ctr">
            <a:noAutofit/>
          </a:bodyPr>
          <a:lstStyle>
            <a:lvl1pPr marL="0" indent="0" algn="l">
              <a:buNone/>
              <a:defRPr sz="5400" baseline="0">
                <a:solidFill>
                  <a:schemeClr val="bg1"/>
                </a:solidFill>
                <a:latin typeface="+mn-lt"/>
              </a:defRPr>
            </a:lvl1pPr>
          </a:lstStyle>
          <a:p>
            <a:pPr lvl="0"/>
            <a:r>
              <a:rPr lang="en-US"/>
              <a:t>Thank You</a:t>
            </a:r>
          </a:p>
        </p:txBody>
      </p:sp>
      <p:sp>
        <p:nvSpPr>
          <p:cNvPr id="27" name="Text Placeholder 25">
            <a:extLst>
              <a:ext uri="{FF2B5EF4-FFF2-40B4-BE49-F238E27FC236}">
                <a16:creationId xmlns:a16="http://schemas.microsoft.com/office/drawing/2014/main" id="{74CD0716-3C96-894C-91ED-8332CDFC407A}"/>
              </a:ext>
            </a:extLst>
          </p:cNvPr>
          <p:cNvSpPr>
            <a:spLocks noGrp="1"/>
          </p:cNvSpPr>
          <p:nvPr>
            <p:ph type="body" sz="quarter" idx="14" hasCustomPrompt="1"/>
          </p:nvPr>
        </p:nvSpPr>
        <p:spPr>
          <a:xfrm>
            <a:off x="366946" y="5693002"/>
            <a:ext cx="3854522" cy="697353"/>
          </a:xfrm>
        </p:spPr>
        <p:txBody>
          <a:bodyPr anchor="ctr">
            <a:noAutofit/>
          </a:bodyPr>
          <a:lstStyle>
            <a:lvl1pPr marL="0" indent="0" algn="l">
              <a:buNone/>
              <a:defRPr sz="2800" i="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Any Questions?</a:t>
            </a:r>
          </a:p>
        </p:txBody>
      </p:sp>
      <p:sp>
        <p:nvSpPr>
          <p:cNvPr id="30" name="Text Placeholder 2">
            <a:extLst>
              <a:ext uri="{FF2B5EF4-FFF2-40B4-BE49-F238E27FC236}">
                <a16:creationId xmlns:a16="http://schemas.microsoft.com/office/drawing/2014/main" id="{2774E81A-C82A-AF4E-92BC-3B41DC06C7BB}"/>
              </a:ext>
            </a:extLst>
          </p:cNvPr>
          <p:cNvSpPr>
            <a:spLocks noGrp="1"/>
          </p:cNvSpPr>
          <p:nvPr>
            <p:ph type="body" sz="quarter" idx="15" hasCustomPrompt="1"/>
          </p:nvPr>
        </p:nvSpPr>
        <p:spPr>
          <a:xfrm>
            <a:off x="8601483" y="4988294"/>
            <a:ext cx="2812464" cy="323455"/>
          </a:xfrm>
        </p:spPr>
        <p:txBody>
          <a:bodyPr anchor="t">
            <a:normAutofit/>
          </a:bodyPr>
          <a:lstStyle>
            <a:lvl1pPr marL="0" indent="0">
              <a:buNone/>
              <a:defRPr sz="1600">
                <a:solidFill>
                  <a:schemeClr val="bg1"/>
                </a:solidFill>
              </a:defRPr>
            </a:lvl1pPr>
          </a:lstStyle>
          <a:p>
            <a:pPr lvl="0"/>
            <a:r>
              <a:rPr lang="en-US"/>
              <a:t>Text 1</a:t>
            </a:r>
          </a:p>
        </p:txBody>
      </p:sp>
      <p:sp>
        <p:nvSpPr>
          <p:cNvPr id="32" name="Text Placeholder 2">
            <a:extLst>
              <a:ext uri="{FF2B5EF4-FFF2-40B4-BE49-F238E27FC236}">
                <a16:creationId xmlns:a16="http://schemas.microsoft.com/office/drawing/2014/main" id="{DB7F793F-AD5F-B141-A34F-29406C79BC42}"/>
              </a:ext>
            </a:extLst>
          </p:cNvPr>
          <p:cNvSpPr>
            <a:spLocks noGrp="1"/>
          </p:cNvSpPr>
          <p:nvPr>
            <p:ph type="body" sz="quarter" idx="16" hasCustomPrompt="1"/>
          </p:nvPr>
        </p:nvSpPr>
        <p:spPr>
          <a:xfrm>
            <a:off x="8601483" y="5534225"/>
            <a:ext cx="2812464" cy="323455"/>
          </a:xfrm>
        </p:spPr>
        <p:txBody>
          <a:bodyPr anchor="t">
            <a:normAutofit/>
          </a:bodyPr>
          <a:lstStyle>
            <a:lvl1pPr marL="0" indent="0">
              <a:buNone/>
              <a:defRPr sz="1600">
                <a:solidFill>
                  <a:schemeClr val="bg1"/>
                </a:solidFill>
              </a:defRPr>
            </a:lvl1pPr>
          </a:lstStyle>
          <a:p>
            <a:pPr lvl="0"/>
            <a:r>
              <a:rPr lang="en-US"/>
              <a:t>Text 1</a:t>
            </a:r>
          </a:p>
        </p:txBody>
      </p:sp>
      <p:sp>
        <p:nvSpPr>
          <p:cNvPr id="34" name="Text Placeholder 2">
            <a:extLst>
              <a:ext uri="{FF2B5EF4-FFF2-40B4-BE49-F238E27FC236}">
                <a16:creationId xmlns:a16="http://schemas.microsoft.com/office/drawing/2014/main" id="{C612B400-A1DE-8348-934A-BFCFF27BDE02}"/>
              </a:ext>
            </a:extLst>
          </p:cNvPr>
          <p:cNvSpPr>
            <a:spLocks noGrp="1"/>
          </p:cNvSpPr>
          <p:nvPr>
            <p:ph type="body" sz="quarter" idx="17" hasCustomPrompt="1"/>
          </p:nvPr>
        </p:nvSpPr>
        <p:spPr>
          <a:xfrm>
            <a:off x="8601483" y="6101164"/>
            <a:ext cx="2812464" cy="323455"/>
          </a:xfrm>
        </p:spPr>
        <p:txBody>
          <a:bodyPr anchor="t">
            <a:normAutofit/>
          </a:bodyPr>
          <a:lstStyle>
            <a:lvl1pPr marL="0" indent="0">
              <a:buNone/>
              <a:defRPr sz="1600">
                <a:solidFill>
                  <a:schemeClr val="bg1"/>
                </a:solidFill>
              </a:defRPr>
            </a:lvl1pPr>
          </a:lstStyle>
          <a:p>
            <a:pPr lvl="0"/>
            <a:r>
              <a:rPr lang="en-US"/>
              <a:t>Text 1</a:t>
            </a:r>
          </a:p>
        </p:txBody>
      </p:sp>
      <p:pic>
        <p:nvPicPr>
          <p:cNvPr id="35" name="Picture 34" descr="A close up of a sign&#10;&#10;Description automatically generated">
            <a:extLst>
              <a:ext uri="{FF2B5EF4-FFF2-40B4-BE49-F238E27FC236}">
                <a16:creationId xmlns:a16="http://schemas.microsoft.com/office/drawing/2014/main" id="{25A2D98F-3A90-9D48-9AE7-BBCF43017D1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94667" y="276966"/>
            <a:ext cx="5238017" cy="3785046"/>
          </a:xfrm>
          <a:prstGeom prst="rect">
            <a:avLst/>
          </a:prstGeom>
        </p:spPr>
      </p:pic>
      <p:pic>
        <p:nvPicPr>
          <p:cNvPr id="36" name="Picture 35">
            <a:extLst>
              <a:ext uri="{FF2B5EF4-FFF2-40B4-BE49-F238E27FC236}">
                <a16:creationId xmlns:a16="http://schemas.microsoft.com/office/drawing/2014/main" id="{29AEFBBE-F020-3148-96E9-F0B952E7888C}"/>
              </a:ext>
            </a:extLst>
          </p:cNvPr>
          <p:cNvPicPr>
            <a:picLocks noChangeAspect="1"/>
          </p:cNvPicPr>
          <p:nvPr userDrawn="1"/>
        </p:nvPicPr>
        <p:blipFill>
          <a:blip r:embed="rId3"/>
          <a:stretch>
            <a:fillRect/>
          </a:stretch>
        </p:blipFill>
        <p:spPr>
          <a:xfrm>
            <a:off x="9901833" y="3650366"/>
            <a:ext cx="2095500" cy="558800"/>
          </a:xfrm>
          <a:prstGeom prst="rect">
            <a:avLst/>
          </a:prstGeom>
        </p:spPr>
      </p:pic>
    </p:spTree>
    <p:extLst>
      <p:ext uri="{BB962C8B-B14F-4D97-AF65-F5344CB8AC3E}">
        <p14:creationId xmlns:p14="http://schemas.microsoft.com/office/powerpoint/2010/main" val="2813256123"/>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t>5/12/22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11529915"/>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t>5/12/22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509753175"/>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0" y="14067"/>
            <a:ext cx="12192000" cy="6858001"/>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userDrawn="1"/>
        </p:nvSpPr>
        <p:spPr>
          <a:xfrm>
            <a:off x="586901" y="491138"/>
            <a:ext cx="4309564" cy="4708981"/>
          </a:xfrm>
          <a:prstGeom prst="rect">
            <a:avLst/>
          </a:prstGeom>
        </p:spPr>
        <p:txBody>
          <a:bodyPr wrap="square">
            <a:spAutoFit/>
          </a:bodyPr>
          <a:lstStyle/>
          <a:p>
            <a:pPr marL="0" lvl="0" indent="0" algn="l" rtl="0">
              <a:spcBef>
                <a:spcPct val="0"/>
              </a:spcBef>
              <a:spcAft>
                <a:spcPct val="0"/>
              </a:spcAft>
              <a:buClr>
                <a:schemeClr val="dk1"/>
              </a:buClr>
              <a:buSzPts val="1100"/>
              <a:buFont typeface="Arial"/>
              <a:buNone/>
            </a:pPr>
            <a:r>
              <a:rPr lang="en-IE" sz="3600">
                <a:solidFill>
                  <a:schemeClr val="bg1"/>
                </a:solidFill>
                <a:latin typeface="+mn-lt"/>
                <a:ea typeface="Quattrocento Sans"/>
                <a:cs typeface="Quattrocento Sans"/>
                <a:sym typeface="Quattrocento Sans"/>
              </a:rPr>
              <a:t>ICONS</a:t>
            </a:r>
            <a:r>
              <a:rPr lang="en-IE" sz="3600" baseline="0">
                <a:solidFill>
                  <a:schemeClr val="bg1"/>
                </a:solidFill>
                <a:latin typeface="+mn-lt"/>
                <a:ea typeface="Quattrocento Sans"/>
                <a:cs typeface="Quattrocento Sans"/>
                <a:sym typeface="Quattrocento Sans"/>
              </a:rPr>
              <a:t> WHICH CAN BE USED WITHIN THE </a:t>
            </a:r>
            <a:r>
              <a:rPr lang="en-IE" sz="3600" b="1" baseline="0">
                <a:solidFill>
                  <a:schemeClr val="bg1"/>
                </a:solidFill>
                <a:latin typeface="+mn-lt"/>
                <a:ea typeface="Quattrocento Sans"/>
                <a:cs typeface="Quattrocento Sans"/>
                <a:sym typeface="Quattrocento Sans"/>
              </a:rPr>
              <a:t>MCM</a:t>
            </a:r>
          </a:p>
          <a:p>
            <a:pPr marL="0" lvl="0" indent="0" algn="l" rtl="0">
              <a:spcBef>
                <a:spcPct val="0"/>
              </a:spcBef>
              <a:spcAft>
                <a:spcPct val="0"/>
              </a:spcAft>
              <a:buClr>
                <a:schemeClr val="dk1"/>
              </a:buClr>
              <a:buSzPts val="1100"/>
              <a:buFont typeface="Arial"/>
              <a:buNone/>
            </a:pPr>
            <a:r>
              <a:rPr lang="en-IE" sz="3600" baseline="0">
                <a:solidFill>
                  <a:schemeClr val="bg1"/>
                </a:solidFill>
                <a:latin typeface="+mn-lt"/>
                <a:ea typeface="Quattrocento Sans"/>
                <a:cs typeface="Quattrocento Sans"/>
                <a:sym typeface="Quattrocento Sans"/>
              </a:rPr>
              <a:t>POWERPOINT</a:t>
            </a:r>
          </a:p>
          <a:p>
            <a:pPr marL="0" lvl="0" indent="0" algn="l" rtl="0">
              <a:spcBef>
                <a:spcPct val="0"/>
              </a:spcBef>
              <a:spcAft>
                <a:spcPct val="0"/>
              </a:spcAft>
              <a:buClr>
                <a:schemeClr val="dk1"/>
              </a:buClr>
              <a:buSzPts val="1100"/>
              <a:buFont typeface="Arial"/>
              <a:buNone/>
            </a:pPr>
            <a:endParaRPr lang="en-IE" sz="3600">
              <a:solidFill>
                <a:schemeClr val="bg1"/>
              </a:solidFill>
              <a:latin typeface="+mn-lt"/>
              <a:ea typeface="Quattrocento Sans"/>
              <a:cs typeface="Quattrocento Sans"/>
              <a:sym typeface="Quattrocento Sans"/>
            </a:endParaRPr>
          </a:p>
          <a:p>
            <a:pPr marL="52388" lvl="0" indent="0" algn="l" rtl="0">
              <a:spcBef>
                <a:spcPct val="0"/>
              </a:spcBef>
              <a:spcAft>
                <a:spcPct val="0"/>
              </a:spcAft>
              <a:buClr>
                <a:schemeClr val="dk1"/>
              </a:buClr>
              <a:buSzPts val="900"/>
              <a:buFont typeface="Quattrocento Sans"/>
              <a:buNone/>
            </a:pPr>
            <a:r>
              <a:rPr lang="en-IE" sz="2400" i="1">
                <a:solidFill>
                  <a:schemeClr val="bg1"/>
                </a:solidFill>
                <a:latin typeface="+mn-lt"/>
                <a:ea typeface="Quattrocento Sans"/>
                <a:cs typeface="Quattrocento Sans"/>
                <a:sym typeface="Quattrocento Sans"/>
              </a:rPr>
              <a:t>Resize them without losing quality.</a:t>
            </a:r>
            <a:r>
              <a:rPr lang="en-IE" sz="2400" i="1" baseline="0">
                <a:solidFill>
                  <a:schemeClr val="bg1"/>
                </a:solidFill>
                <a:latin typeface="+mn-lt"/>
                <a:ea typeface="Quattrocento Sans"/>
                <a:cs typeface="Quattrocento Sans"/>
                <a:sym typeface="Quattrocento Sans"/>
              </a:rPr>
              <a:t> </a:t>
            </a:r>
            <a:r>
              <a:rPr lang="en-IE" sz="2400" i="1">
                <a:solidFill>
                  <a:schemeClr val="bg1"/>
                </a:solidFill>
                <a:latin typeface="+mn-lt"/>
                <a:ea typeface="Quattrocento Sans"/>
                <a:cs typeface="Quattrocento Sans"/>
                <a:sym typeface="Quattrocento Sans"/>
              </a:rPr>
              <a:t> Change line colour, width and style.</a:t>
            </a:r>
            <a:r>
              <a:rPr lang="en-IE" sz="2400" i="1" baseline="0">
                <a:solidFill>
                  <a:schemeClr val="bg1"/>
                </a:solidFill>
                <a:latin typeface="+mn-lt"/>
                <a:ea typeface="Quattrocento Sans"/>
                <a:cs typeface="Quattrocento Sans"/>
                <a:sym typeface="Quattrocento Sans"/>
              </a:rPr>
              <a:t>  </a:t>
            </a:r>
          </a:p>
          <a:p>
            <a:pPr marL="52388" lvl="0" indent="0" algn="l" rtl="0">
              <a:spcBef>
                <a:spcPct val="0"/>
              </a:spcBef>
              <a:spcAft>
                <a:spcPct val="0"/>
              </a:spcAft>
              <a:buClr>
                <a:schemeClr val="dk1"/>
              </a:buClr>
              <a:buSzPts val="900"/>
              <a:buFont typeface="Quattrocento Sans"/>
              <a:buNone/>
            </a:pPr>
            <a:endParaRPr lang="en-IE" sz="2400" i="1" baseline="0">
              <a:solidFill>
                <a:schemeClr val="bg1"/>
              </a:solidFill>
              <a:latin typeface="+mn-lt"/>
              <a:ea typeface="Quattrocento Sans"/>
              <a:cs typeface="Quattrocento Sans"/>
              <a:sym typeface="Quattrocento Sans"/>
            </a:endParaRPr>
          </a:p>
          <a:p>
            <a:pPr marL="52388" lvl="0" indent="0" algn="l" rtl="0">
              <a:spcBef>
                <a:spcPct val="0"/>
              </a:spcBef>
              <a:spcAft>
                <a:spcPct val="0"/>
              </a:spcAft>
              <a:buClr>
                <a:schemeClr val="dk1"/>
              </a:buClr>
              <a:buSzPts val="900"/>
              <a:buFont typeface="Quattrocento Sans"/>
              <a:buNone/>
            </a:pPr>
            <a:r>
              <a:rPr lang="en" sz="2400">
                <a:solidFill>
                  <a:schemeClr val="bg1"/>
                </a:solidFill>
                <a:latin typeface="+mn-lt"/>
                <a:ea typeface="Quattrocento Sans"/>
                <a:cs typeface="Quattrocento Sans"/>
                <a:sym typeface="Quattrocento Sans"/>
              </a:rPr>
              <a:t>Isn’t that nice? :)</a:t>
            </a:r>
          </a:p>
        </p:txBody>
      </p:sp>
      <p:sp>
        <p:nvSpPr>
          <p:cNvPr id="7" name="Rectangle 6"/>
          <p:cNvSpPr/>
          <p:nvPr userDrawn="1"/>
        </p:nvSpPr>
        <p:spPr>
          <a:xfrm>
            <a:off x="0" y="5968370"/>
            <a:ext cx="12192000" cy="461665"/>
          </a:xfrm>
          <a:prstGeom prst="rect">
            <a:avLst/>
          </a:prstGeom>
        </p:spPr>
        <p:txBody>
          <a:bodyPr wrap="square">
            <a:spAutoFit/>
          </a:bodyPr>
          <a:lstStyle/>
          <a:p>
            <a:pPr algn="ctr"/>
            <a:r>
              <a:rPr lang="en-IE" sz="2400" kern="1200">
                <a:solidFill>
                  <a:schemeClr val="bg1"/>
                </a:solidFill>
                <a:effectLst/>
                <a:latin typeface="+mn-lt"/>
                <a:ea typeface="+mn-ea"/>
                <a:cs typeface="+mn-cs"/>
              </a:rPr>
              <a:t>*** </a:t>
            </a:r>
            <a:r>
              <a:rPr lang="en-IE" sz="2400" b="1" kern="1200">
                <a:solidFill>
                  <a:schemeClr val="bg1"/>
                </a:solidFill>
                <a:effectLst/>
                <a:latin typeface="+mn-lt"/>
                <a:ea typeface="+mn-ea"/>
                <a:cs typeface="+mn-cs"/>
              </a:rPr>
              <a:t>PLEASE DELETE THIS INSTRUCTION SLIDE BEFORE PRESENTING FINAL PRESENTATION </a:t>
            </a:r>
            <a:r>
              <a:rPr lang="en-IE" sz="2400" kern="1200">
                <a:solidFill>
                  <a:schemeClr val="bg1"/>
                </a:solidFill>
                <a:effectLst/>
                <a:latin typeface="+mn-lt"/>
                <a:ea typeface="+mn-ea"/>
                <a:cs typeface="+mn-cs"/>
              </a:rPr>
              <a:t>*** </a:t>
            </a:r>
            <a:endParaRPr lang="en-US" sz="2400" kern="1200">
              <a:solidFill>
                <a:schemeClr val="bg1"/>
              </a:solidFill>
              <a:effectLst/>
              <a:latin typeface="+mn-lt"/>
              <a:ea typeface="+mn-ea"/>
              <a:cs typeface="+mn-cs"/>
            </a:endParaRPr>
          </a:p>
        </p:txBody>
      </p:sp>
      <p:cxnSp>
        <p:nvCxnSpPr>
          <p:cNvPr id="8" name="Straight Connector 7"/>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flipH="1">
            <a:off x="5145818"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754051"/>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7848AD-6592-B642-AC77-A3318D8B851F}" type="datetimeFigureOut">
              <a:rPr lang="en-US" smtClean="0"/>
              <a:t>5/12/22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1109344342"/>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ext Slide 1">
    <p:spTree>
      <p:nvGrpSpPr>
        <p:cNvPr id="1" name=""/>
        <p:cNvGrpSpPr/>
        <p:nvPr/>
      </p:nvGrpSpPr>
      <p:grpSpPr>
        <a:xfrm>
          <a:off x="0" y="0"/>
          <a:ext cx="0" cy="0"/>
          <a:chOff x="0" y="0"/>
          <a:chExt cx="0" cy="0"/>
        </a:xfrm>
      </p:grpSpPr>
      <p:sp>
        <p:nvSpPr>
          <p:cNvPr id="8" name="Rectangle 7"/>
          <p:cNvSpPr/>
          <p:nvPr userDrawn="1"/>
        </p:nvSpPr>
        <p:spPr>
          <a:xfrm>
            <a:off x="-36717" y="2684585"/>
            <a:ext cx="1422400" cy="4173415"/>
          </a:xfrm>
          <a:prstGeom prst="rect">
            <a:avLst/>
          </a:prstGeom>
          <a:solidFill>
            <a:srgbClr val="F26B2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36717" y="643325"/>
            <a:ext cx="1422400" cy="1524001"/>
          </a:xfrm>
          <a:prstGeom prst="rect">
            <a:avLst/>
          </a:prstGeom>
          <a:solidFill>
            <a:srgbClr val="1EB3D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23"/>
          <p:cNvSpPr>
            <a:spLocks noGrp="1"/>
          </p:cNvSpPr>
          <p:nvPr>
            <p:ph type="body" sz="quarter" idx="13" hasCustomPrompt="1"/>
          </p:nvPr>
        </p:nvSpPr>
        <p:spPr>
          <a:xfrm>
            <a:off x="1639836" y="1056648"/>
            <a:ext cx="5466986" cy="697353"/>
          </a:xfrm>
        </p:spPr>
        <p:txBody>
          <a:bodyPr>
            <a:normAutofit/>
          </a:bodyPr>
          <a:lstStyle>
            <a:lvl1pPr marL="0" indent="0" algn="l">
              <a:buNone/>
              <a:defRPr sz="3600">
                <a:solidFill>
                  <a:srgbClr val="142D55"/>
                </a:solidFill>
                <a:latin typeface="+mn-lt"/>
              </a:defRPr>
            </a:lvl1pPr>
          </a:lstStyle>
          <a:p>
            <a:pPr lvl="0"/>
            <a:r>
              <a:rPr lang="en-US"/>
              <a:t>TITLE</a:t>
            </a:r>
          </a:p>
        </p:txBody>
      </p:sp>
      <p:sp>
        <p:nvSpPr>
          <p:cNvPr id="13" name="Text Placeholder 25"/>
          <p:cNvSpPr>
            <a:spLocks noGrp="1"/>
          </p:cNvSpPr>
          <p:nvPr userDrawn="1">
            <p:ph type="body" sz="quarter" idx="14" hasCustomPrompt="1"/>
          </p:nvPr>
        </p:nvSpPr>
        <p:spPr>
          <a:xfrm>
            <a:off x="1639836" y="2977661"/>
            <a:ext cx="8817149" cy="3001108"/>
          </a:xfrm>
        </p:spPr>
        <p:txBody>
          <a:bodyPr>
            <a:noAutofit/>
          </a:bodyPr>
          <a:lstStyle>
            <a:lvl1pPr marL="0" indent="0" algn="l">
              <a:buNone/>
              <a:defRPr sz="2400" baseline="0">
                <a:solidFill>
                  <a:srgbClr val="142D55"/>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4" name="Rectangle 13"/>
          <p:cNvSpPr/>
          <p:nvPr userDrawn="1"/>
        </p:nvSpPr>
        <p:spPr>
          <a:xfrm>
            <a:off x="10781837" y="0"/>
            <a:ext cx="1422400" cy="4057650"/>
          </a:xfrm>
          <a:prstGeom prst="rect">
            <a:avLst/>
          </a:prstGeom>
          <a:solidFill>
            <a:srgbClr val="C54A9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p:cNvGrpSpPr/>
          <p:nvPr userDrawn="1"/>
        </p:nvGrpSpPr>
        <p:grpSpPr>
          <a:xfrm>
            <a:off x="9652626" y="6170931"/>
            <a:ext cx="2258421" cy="481204"/>
            <a:chOff x="6392185" y="5619479"/>
            <a:chExt cx="4956575" cy="1056102"/>
          </a:xfrm>
        </p:grpSpPr>
        <p:pic>
          <p:nvPicPr>
            <p:cNvPr id="25" name="Picture 2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92185" y="5619479"/>
              <a:ext cx="703385" cy="1056102"/>
            </a:xfrm>
            <a:prstGeom prst="rect">
              <a:avLst/>
            </a:prstGeom>
          </p:spPr>
        </p:pic>
        <p:pic>
          <p:nvPicPr>
            <p:cNvPr id="26" name="Picture 2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09408" y="6147530"/>
              <a:ext cx="4139352" cy="318969"/>
            </a:xfrm>
            <a:prstGeom prst="rect">
              <a:avLst/>
            </a:prstGeom>
          </p:spPr>
        </p:pic>
      </p:grpSp>
    </p:spTree>
    <p:extLst>
      <p:ext uri="{BB962C8B-B14F-4D97-AF65-F5344CB8AC3E}">
        <p14:creationId xmlns:p14="http://schemas.microsoft.com/office/powerpoint/2010/main" val="416005052"/>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ext Slide ">
    <p:spTree>
      <p:nvGrpSpPr>
        <p:cNvPr id="1" name=""/>
        <p:cNvGrpSpPr/>
        <p:nvPr/>
      </p:nvGrpSpPr>
      <p:grpSpPr>
        <a:xfrm>
          <a:off x="0" y="0"/>
          <a:ext cx="0" cy="0"/>
          <a:chOff x="0" y="0"/>
          <a:chExt cx="0" cy="0"/>
        </a:xfrm>
      </p:grpSpPr>
      <p:sp>
        <p:nvSpPr>
          <p:cNvPr id="11" name="Rectangle 10"/>
          <p:cNvSpPr/>
          <p:nvPr userDrawn="1"/>
        </p:nvSpPr>
        <p:spPr>
          <a:xfrm>
            <a:off x="0" y="316037"/>
            <a:ext cx="988541" cy="964210"/>
          </a:xfrm>
          <a:prstGeom prst="rect">
            <a:avLst/>
          </a:prstGeom>
          <a:solidFill>
            <a:srgbClr val="A050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23"/>
          <p:cNvSpPr>
            <a:spLocks noGrp="1"/>
          </p:cNvSpPr>
          <p:nvPr>
            <p:ph type="body" sz="quarter" idx="13" hasCustomPrompt="1"/>
          </p:nvPr>
        </p:nvSpPr>
        <p:spPr>
          <a:xfrm>
            <a:off x="1316336" y="526102"/>
            <a:ext cx="10410872" cy="697353"/>
          </a:xfrm>
        </p:spPr>
        <p:txBody>
          <a:bodyPr>
            <a:normAutofit/>
          </a:bodyPr>
          <a:lstStyle>
            <a:lvl1pPr marL="0" indent="0" algn="l">
              <a:buNone/>
              <a:defRPr sz="3200" b="1">
                <a:solidFill>
                  <a:srgbClr val="355383"/>
                </a:solidFill>
                <a:latin typeface="Arial Rounded MT Bold" panose="020F0704030504030204" pitchFamily="34" charset="77"/>
              </a:defRPr>
            </a:lvl1pPr>
          </a:lstStyle>
          <a:p>
            <a:pPr lvl="0"/>
            <a:r>
              <a:rPr lang="en-US"/>
              <a:t>TITLE</a:t>
            </a:r>
          </a:p>
        </p:txBody>
      </p:sp>
      <p:sp>
        <p:nvSpPr>
          <p:cNvPr id="17" name="Text Placeholder 25"/>
          <p:cNvSpPr>
            <a:spLocks noGrp="1"/>
          </p:cNvSpPr>
          <p:nvPr>
            <p:ph type="body" sz="quarter" idx="14" hasCustomPrompt="1"/>
          </p:nvPr>
        </p:nvSpPr>
        <p:spPr>
          <a:xfrm>
            <a:off x="1328956" y="1848658"/>
            <a:ext cx="10397606" cy="3722402"/>
          </a:xfrm>
        </p:spPr>
        <p:txBody>
          <a:bodyPr>
            <a:noAutofit/>
          </a:bodyPr>
          <a:lstStyle>
            <a:lvl1pPr marL="0" indent="0" algn="l">
              <a:buNone/>
              <a:defRPr sz="2200" b="0" i="0" baseline="0">
                <a:solidFill>
                  <a:srgbClr val="355383"/>
                </a:solidFill>
                <a:latin typeface="Arial Rounded MT" pitchFamily="2" charset="0"/>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pic>
        <p:nvPicPr>
          <p:cNvPr id="6" name="Picture 5">
            <a:extLst>
              <a:ext uri="{FF2B5EF4-FFF2-40B4-BE49-F238E27FC236}">
                <a16:creationId xmlns:a16="http://schemas.microsoft.com/office/drawing/2014/main" id="{8771A2D3-F718-B448-8E70-F3939F845911}"/>
              </a:ext>
            </a:extLst>
          </p:cNvPr>
          <p:cNvPicPr>
            <a:picLocks noChangeAspect="1"/>
          </p:cNvPicPr>
          <p:nvPr userDrawn="1"/>
        </p:nvPicPr>
        <p:blipFill>
          <a:blip r:embed="rId2"/>
          <a:stretch>
            <a:fillRect/>
          </a:stretch>
        </p:blipFill>
        <p:spPr>
          <a:xfrm>
            <a:off x="10189862" y="6103298"/>
            <a:ext cx="1536700" cy="457200"/>
          </a:xfrm>
          <a:prstGeom prst="rect">
            <a:avLst/>
          </a:prstGeom>
        </p:spPr>
      </p:pic>
    </p:spTree>
    <p:extLst>
      <p:ext uri="{BB962C8B-B14F-4D97-AF65-F5344CB8AC3E}">
        <p14:creationId xmlns:p14="http://schemas.microsoft.com/office/powerpoint/2010/main" val="3489674763"/>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to left - photo on right - NAVY">
    <p:spTree>
      <p:nvGrpSpPr>
        <p:cNvPr id="1" name=""/>
        <p:cNvGrpSpPr/>
        <p:nvPr/>
      </p:nvGrpSpPr>
      <p:grpSpPr>
        <a:xfrm>
          <a:off x="0" y="0"/>
          <a:ext cx="0" cy="0"/>
          <a:chOff x="0" y="0"/>
          <a:chExt cx="0" cy="0"/>
        </a:xfrm>
      </p:grpSpPr>
      <p:sp>
        <p:nvSpPr>
          <p:cNvPr id="13" name="Rectangle 12"/>
          <p:cNvSpPr/>
          <p:nvPr userDrawn="1"/>
        </p:nvSpPr>
        <p:spPr>
          <a:xfrm>
            <a:off x="0" y="-1"/>
            <a:ext cx="12192000" cy="6858001"/>
          </a:xfrm>
          <a:prstGeom prst="rect">
            <a:avLst/>
          </a:prstGeom>
          <a:solidFill>
            <a:srgbClr val="EC21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424669" y="412421"/>
            <a:ext cx="5666415" cy="2123658"/>
          </a:xfrm>
          <a:prstGeom prst="rect">
            <a:avLst/>
          </a:prstGeom>
        </p:spPr>
        <p:txBody>
          <a:bodyPr wrap="square">
            <a:spAutoFit/>
          </a:bodyPr>
          <a:lstStyle/>
          <a:p>
            <a:pPr fontAlgn="base"/>
            <a:r>
              <a:rPr lang="en-IE" sz="4400" b="0" i="0" u="none" strike="noStrike" kern="1200">
                <a:solidFill>
                  <a:schemeClr val="bg1"/>
                </a:solidFill>
                <a:effectLst/>
                <a:latin typeface="+mn-lt"/>
                <a:ea typeface="+mn-ea"/>
                <a:cs typeface="+mn-cs"/>
              </a:rPr>
              <a:t>WELCOME TO THE </a:t>
            </a:r>
            <a:r>
              <a:rPr lang="en-IE" sz="4400" b="1" i="0" u="none" strike="noStrike" kern="1200">
                <a:solidFill>
                  <a:schemeClr val="bg1"/>
                </a:solidFill>
                <a:effectLst/>
                <a:latin typeface="+mn-lt"/>
                <a:ea typeface="+mn-ea"/>
                <a:cs typeface="+mn-cs"/>
              </a:rPr>
              <a:t>THROUGH ENTERPRISE </a:t>
            </a:r>
            <a:r>
              <a:rPr lang="en-IE" sz="4400" b="0" i="0" u="none" strike="noStrike" kern="1200">
                <a:solidFill>
                  <a:schemeClr val="bg1"/>
                </a:solidFill>
                <a:effectLst/>
                <a:latin typeface="+mn-lt"/>
                <a:ea typeface="+mn-ea"/>
                <a:cs typeface="+mn-cs"/>
              </a:rPr>
              <a:t>POWERPOINT</a:t>
            </a:r>
            <a:endParaRPr lang="en-IE" sz="3600" baseline="0">
              <a:solidFill>
                <a:schemeClr val="bg1"/>
              </a:solidFill>
              <a:latin typeface="+mn-lt"/>
              <a:ea typeface="Quattrocento Sans"/>
              <a:cs typeface="Quattrocento Sans"/>
              <a:sym typeface="Quattrocento Sans"/>
            </a:endParaRPr>
          </a:p>
        </p:txBody>
      </p:sp>
      <p:sp>
        <p:nvSpPr>
          <p:cNvPr id="15" name="Rectangle 14"/>
          <p:cNvSpPr/>
          <p:nvPr userDrawn="1"/>
        </p:nvSpPr>
        <p:spPr>
          <a:xfrm>
            <a:off x="6680844" y="402213"/>
            <a:ext cx="5260610" cy="5078313"/>
          </a:xfrm>
          <a:prstGeom prst="rect">
            <a:avLst/>
          </a:prstGeom>
        </p:spPr>
        <p:txBody>
          <a:bodyPr wrap="square">
            <a:spAutoFit/>
          </a:bodyPr>
          <a:lstStyle/>
          <a:p>
            <a:pPr fontAlgn="base"/>
            <a:r>
              <a:rPr lang="en-IE" sz="3000" b="0" i="0" u="none" strike="noStrike" kern="1200">
                <a:solidFill>
                  <a:schemeClr val="bg1"/>
                </a:solidFill>
                <a:effectLst/>
                <a:latin typeface="+mn-lt"/>
                <a:ea typeface="+mn-ea"/>
                <a:cs typeface="+mn-cs"/>
              </a:rPr>
              <a:t>FEATURES OF THE</a:t>
            </a:r>
          </a:p>
          <a:p>
            <a:pPr fontAlgn="base"/>
            <a:r>
              <a:rPr lang="en-IE" sz="3000" b="1" i="0" u="none" strike="noStrike" kern="1200">
                <a:solidFill>
                  <a:schemeClr val="bg1"/>
                </a:solidFill>
                <a:effectLst/>
                <a:latin typeface="+mn-lt"/>
                <a:ea typeface="+mn-ea"/>
                <a:cs typeface="+mn-cs"/>
              </a:rPr>
              <a:t>THROUGH ENTERPRISE </a:t>
            </a:r>
            <a:r>
              <a:rPr lang="en-IE" sz="3000" b="0" i="0" u="none" strike="noStrike" kern="1200">
                <a:solidFill>
                  <a:schemeClr val="bg1"/>
                </a:solidFill>
                <a:effectLst/>
                <a:latin typeface="+mn-lt"/>
                <a:ea typeface="+mn-ea"/>
                <a:cs typeface="+mn-cs"/>
              </a:rPr>
              <a:t>POWERPOINT:</a:t>
            </a:r>
          </a:p>
          <a:p>
            <a:pPr fontAlgn="base"/>
            <a:endParaRPr lang="en-IE" sz="3000" b="0" i="0" u="none" strike="noStrike" kern="1200">
              <a:solidFill>
                <a:schemeClr val="bg1"/>
              </a:solidFill>
              <a:effectLst/>
              <a:latin typeface="+mn-lt"/>
              <a:ea typeface="+mn-ea"/>
              <a:cs typeface="+mn-cs"/>
            </a:endParaRPr>
          </a:p>
          <a:p>
            <a:pPr marL="342900" indent="-342900" fontAlgn="base">
              <a:buFont typeface="Arial"/>
              <a:buChar char="•"/>
            </a:pPr>
            <a:r>
              <a:rPr lang="en-IE" sz="2400" b="0" i="0" u="none" strike="noStrike" kern="1200">
                <a:solidFill>
                  <a:schemeClr val="bg1"/>
                </a:solidFill>
                <a:effectLst/>
                <a:latin typeface="+mn-lt"/>
                <a:ea typeface="+mn-ea"/>
                <a:cs typeface="+mn-cs"/>
              </a:rPr>
              <a:t>Set up in widescreen format. </a:t>
            </a:r>
          </a:p>
          <a:p>
            <a:pPr marL="342900" indent="-342900" fontAlgn="base">
              <a:buFont typeface="Arial"/>
              <a:buChar char="•"/>
            </a:pPr>
            <a:r>
              <a:rPr lang="en-IE" sz="2400" b="0" i="0" u="none" strike="noStrike" kern="1200">
                <a:solidFill>
                  <a:schemeClr val="bg1"/>
                </a:solidFill>
                <a:effectLst/>
                <a:latin typeface="+mn-lt"/>
                <a:ea typeface="+mn-ea"/>
                <a:cs typeface="+mn-cs"/>
              </a:rPr>
              <a:t>using the </a:t>
            </a:r>
            <a:r>
              <a:rPr lang="en-IE" sz="2400" b="1" i="0" u="none" strike="noStrike" kern="1200">
                <a:solidFill>
                  <a:schemeClr val="bg1"/>
                </a:solidFill>
                <a:effectLst/>
                <a:latin typeface="+mn-lt"/>
                <a:ea typeface="+mn-ea"/>
                <a:cs typeface="+mn-cs"/>
              </a:rPr>
              <a:t>THROUGH ENTERPRISE</a:t>
            </a:r>
            <a:r>
              <a:rPr lang="en-IE" sz="2400" b="1" i="0" u="none" strike="noStrike" kern="1200" baseline="0">
                <a:solidFill>
                  <a:schemeClr val="bg1"/>
                </a:solidFill>
                <a:effectLst/>
                <a:latin typeface="+mn-lt"/>
                <a:ea typeface="+mn-ea"/>
                <a:cs typeface="+mn-cs"/>
              </a:rPr>
              <a:t> </a:t>
            </a:r>
            <a:r>
              <a:rPr lang="en-IE" sz="2400" b="0" i="0" u="none" strike="noStrike" kern="1200">
                <a:solidFill>
                  <a:schemeClr val="bg1"/>
                </a:solidFill>
                <a:effectLst/>
                <a:latin typeface="+mn-lt"/>
                <a:ea typeface="+mn-ea"/>
                <a:cs typeface="+mn-cs"/>
              </a:rPr>
              <a:t>Brand Colours</a:t>
            </a:r>
          </a:p>
          <a:p>
            <a:pPr marL="342900" indent="-342900" fontAlgn="base">
              <a:buFont typeface="Arial"/>
              <a:buChar char="•"/>
            </a:pPr>
            <a:r>
              <a:rPr lang="en-IE" sz="2400" b="0" i="0" u="none" strike="noStrike" kern="1200">
                <a:solidFill>
                  <a:schemeClr val="bg1"/>
                </a:solidFill>
                <a:effectLst/>
                <a:latin typeface="+mn-lt"/>
                <a:ea typeface="+mn-ea"/>
                <a:cs typeface="+mn-cs"/>
              </a:rPr>
              <a:t>Based on Master Slides design</a:t>
            </a:r>
          </a:p>
          <a:p>
            <a:pPr marL="342900" indent="-342900" fontAlgn="base">
              <a:buFont typeface="Arial"/>
              <a:buChar char="•"/>
            </a:pPr>
            <a:r>
              <a:rPr lang="en-IE" sz="2400" b="0" i="0" u="none" strike="noStrike" kern="1200">
                <a:solidFill>
                  <a:schemeClr val="bg1"/>
                </a:solidFill>
                <a:effectLst/>
                <a:latin typeface="+mn-lt"/>
                <a:ea typeface="+mn-ea"/>
                <a:cs typeface="+mn-cs"/>
              </a:rPr>
              <a:t>Easy Drag and Drop to change picture</a:t>
            </a:r>
          </a:p>
          <a:p>
            <a:pPr marL="342900" indent="-342900" fontAlgn="base">
              <a:buFont typeface="Arial"/>
              <a:buChar char="•"/>
            </a:pPr>
            <a:r>
              <a:rPr lang="en-IE" sz="2400" b="0" i="0" u="none" strike="noStrike" kern="1200">
                <a:solidFill>
                  <a:schemeClr val="bg1"/>
                </a:solidFill>
                <a:effectLst/>
                <a:latin typeface="+mn-lt"/>
                <a:ea typeface="+mn-ea"/>
                <a:cs typeface="+mn-cs"/>
              </a:rPr>
              <a:t>80 easy editable icons</a:t>
            </a:r>
          </a:p>
          <a:p>
            <a:pPr marL="342900" indent="-342900" fontAlgn="base">
              <a:buFont typeface="Arial"/>
              <a:buChar char="•"/>
            </a:pPr>
            <a:r>
              <a:rPr lang="en-IE" sz="2400" b="0" i="0" u="none" strike="noStrike" kern="1200">
                <a:solidFill>
                  <a:schemeClr val="bg1"/>
                </a:solidFill>
                <a:effectLst/>
                <a:latin typeface="+mn-lt"/>
                <a:ea typeface="+mn-ea"/>
                <a:cs typeface="+mn-cs"/>
              </a:rPr>
              <a:t>Easy and Fully editable in PowerPoint</a:t>
            </a:r>
          </a:p>
          <a:p>
            <a:pPr marL="0" marR="0" lvl="0" indent="0" algn="l" defTabSz="914400" rtl="0" eaLnBrk="1" fontAlgn="auto" latinLnBrk="0" hangingPunct="1">
              <a:lnSpc>
                <a:spcPct val="100000"/>
              </a:lnSpc>
              <a:spcBef>
                <a:spcPct val="0"/>
              </a:spcBef>
              <a:spcAft>
                <a:spcPct val="0"/>
              </a:spcAft>
              <a:buClr>
                <a:schemeClr val="dk1"/>
              </a:buClr>
              <a:buSzPts val="1100"/>
              <a:buFont typeface="Arial"/>
              <a:buNone/>
              <a:defRPr/>
            </a:pPr>
            <a:r>
              <a:rPr lang="en-IE" sz="3600" b="0" i="0" u="none" strike="noStrike" kern="1200">
                <a:solidFill>
                  <a:schemeClr val="bg1"/>
                </a:solidFill>
                <a:effectLst/>
                <a:latin typeface="+mn-lt"/>
                <a:ea typeface="+mn-ea"/>
                <a:cs typeface="+mn-cs"/>
              </a:rPr>
              <a:t>		</a:t>
            </a:r>
            <a:endParaRPr lang="en-IE" sz="3600" baseline="0">
              <a:solidFill>
                <a:schemeClr val="bg1"/>
              </a:solidFill>
              <a:latin typeface="+mn-lt"/>
              <a:ea typeface="Quattrocento Sans"/>
              <a:cs typeface="Quattrocento Sans"/>
              <a:sym typeface="Quattrocento Sans"/>
            </a:endParaRPr>
          </a:p>
        </p:txBody>
      </p:sp>
      <p:sp>
        <p:nvSpPr>
          <p:cNvPr id="16" name="Rectangle 15"/>
          <p:cNvSpPr/>
          <p:nvPr userDrawn="1"/>
        </p:nvSpPr>
        <p:spPr>
          <a:xfrm>
            <a:off x="424669" y="3027059"/>
            <a:ext cx="6005629" cy="2308324"/>
          </a:xfrm>
          <a:prstGeom prst="rect">
            <a:avLst/>
          </a:prstGeom>
        </p:spPr>
        <p:txBody>
          <a:bodyPr wrap="square">
            <a:spAutoFit/>
          </a:bodyPr>
          <a:lstStyle/>
          <a:p>
            <a:pPr fontAlgn="base"/>
            <a:r>
              <a:rPr lang="en-IE" sz="2400" b="0" i="0" u="none" strike="noStrike" kern="1200">
                <a:solidFill>
                  <a:schemeClr val="bg1"/>
                </a:solidFill>
                <a:effectLst/>
                <a:latin typeface="+mn-lt"/>
                <a:ea typeface="+mn-ea"/>
                <a:cs typeface="+mn-cs"/>
              </a:rPr>
              <a:t>Our aim is to have a consistent “look and feel” throughout our branding material including our PowerPoint.</a:t>
            </a:r>
            <a:r>
              <a:rPr lang="en-IE" sz="2400" b="0" i="0" u="none" strike="noStrike" kern="1200" baseline="0">
                <a:solidFill>
                  <a:schemeClr val="bg1"/>
                </a:solidFill>
                <a:effectLst/>
                <a:latin typeface="+mn-lt"/>
                <a:ea typeface="+mn-ea"/>
                <a:cs typeface="+mn-cs"/>
              </a:rPr>
              <a:t> </a:t>
            </a:r>
            <a:r>
              <a:rPr lang="en-IE" sz="2400" b="0" i="0" u="none" strike="noStrike" kern="1200">
                <a:solidFill>
                  <a:schemeClr val="bg1"/>
                </a:solidFill>
                <a:effectLst/>
                <a:latin typeface="+mn-lt"/>
                <a:ea typeface="+mn-ea"/>
                <a:cs typeface="+mn-cs"/>
              </a:rPr>
              <a:t>The slide layouts within this PowerPoint  will give you a great deal of creative flexibily when creating your Presentation.</a:t>
            </a:r>
            <a:endParaRPr lang="en-IE" sz="3600" baseline="0">
              <a:solidFill>
                <a:schemeClr val="bg1"/>
              </a:solidFill>
              <a:latin typeface="+mn-lt"/>
              <a:ea typeface="Quattrocento Sans"/>
              <a:cs typeface="Quattrocento Sans"/>
              <a:sym typeface="Quattrocento Sans"/>
            </a:endParaRPr>
          </a:p>
        </p:txBody>
      </p:sp>
      <p:cxnSp>
        <p:nvCxnSpPr>
          <p:cNvPr id="17" name="Straight Connector 16"/>
          <p:cNvCxnSpPr/>
          <p:nvPr userDrawn="1"/>
        </p:nvCxnSpPr>
        <p:spPr>
          <a:xfrm flipH="1">
            <a:off x="6592529"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H="1">
            <a:off x="0" y="2880991"/>
            <a:ext cx="659252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a:xfrm>
            <a:off x="0" y="5968370"/>
            <a:ext cx="12192000" cy="461665"/>
          </a:xfrm>
          <a:prstGeom prst="rect">
            <a:avLst/>
          </a:prstGeom>
        </p:spPr>
        <p:txBody>
          <a:bodyPr wrap="square">
            <a:spAutoFit/>
          </a:bodyPr>
          <a:lstStyle/>
          <a:p>
            <a:pPr algn="ctr"/>
            <a:r>
              <a:rPr lang="en-IE" sz="2400" kern="1200">
                <a:solidFill>
                  <a:schemeClr val="bg1"/>
                </a:solidFill>
                <a:effectLst/>
                <a:latin typeface="+mn-lt"/>
                <a:ea typeface="+mn-ea"/>
                <a:cs typeface="+mn-cs"/>
              </a:rPr>
              <a:t>*** </a:t>
            </a:r>
            <a:r>
              <a:rPr lang="en-IE" sz="2400" b="1" kern="1200">
                <a:solidFill>
                  <a:schemeClr val="bg1"/>
                </a:solidFill>
                <a:effectLst/>
                <a:latin typeface="+mn-lt"/>
                <a:ea typeface="+mn-ea"/>
                <a:cs typeface="+mn-cs"/>
              </a:rPr>
              <a:t>PLEASE DELETE THIS INSTRUCTION SLIDE BEFORE PRESENTING FINAL PRESENTATION </a:t>
            </a:r>
            <a:r>
              <a:rPr lang="en-IE" sz="2400" kern="1200">
                <a:solidFill>
                  <a:schemeClr val="bg1"/>
                </a:solidFill>
                <a:effectLst/>
                <a:latin typeface="+mn-lt"/>
                <a:ea typeface="+mn-ea"/>
                <a:cs typeface="+mn-cs"/>
              </a:rPr>
              <a:t>*** </a:t>
            </a:r>
            <a:endParaRPr lang="en-US" sz="2400" kern="1200">
              <a:solidFill>
                <a:schemeClr val="bg1"/>
              </a:solidFill>
              <a:effectLst/>
              <a:latin typeface="+mn-lt"/>
              <a:ea typeface="+mn-ea"/>
              <a:cs typeface="+mn-cs"/>
            </a:endParaRPr>
          </a:p>
        </p:txBody>
      </p:sp>
      <p:cxnSp>
        <p:nvCxnSpPr>
          <p:cNvPr id="9" name="Straight Connector 8"/>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4592745"/>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ont Slide">
    <p:spTree>
      <p:nvGrpSpPr>
        <p:cNvPr id="1" name=""/>
        <p:cNvGrpSpPr/>
        <p:nvPr/>
      </p:nvGrpSpPr>
      <p:grpSpPr>
        <a:xfrm>
          <a:off x="0" y="0"/>
          <a:ext cx="0" cy="0"/>
          <a:chOff x="0" y="0"/>
          <a:chExt cx="0" cy="0"/>
        </a:xfrm>
      </p:grpSpPr>
      <p:sp>
        <p:nvSpPr>
          <p:cNvPr id="22" name="Rectangle 21"/>
          <p:cNvSpPr/>
          <p:nvPr userDrawn="1"/>
        </p:nvSpPr>
        <p:spPr>
          <a:xfrm>
            <a:off x="0" y="-1"/>
            <a:ext cx="12192000" cy="6858001"/>
          </a:xfrm>
          <a:prstGeom prst="rect">
            <a:avLst/>
          </a:prstGeom>
          <a:solidFill>
            <a:srgbClr val="1975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userDrawn="1"/>
        </p:nvSpPr>
        <p:spPr>
          <a:xfrm>
            <a:off x="424669" y="528535"/>
            <a:ext cx="5666415" cy="1446550"/>
          </a:xfrm>
          <a:prstGeom prst="rect">
            <a:avLst/>
          </a:prstGeom>
        </p:spPr>
        <p:txBody>
          <a:bodyPr wrap="square">
            <a:spAutoFit/>
          </a:bodyPr>
          <a:lstStyle/>
          <a:p>
            <a:pPr fontAlgn="base"/>
            <a:r>
              <a:rPr lang="en-IE" sz="4400" b="1" i="0" u="none" strike="noStrike" kern="1200" baseline="0">
                <a:solidFill>
                  <a:schemeClr val="bg1"/>
                </a:solidFill>
                <a:effectLst/>
                <a:latin typeface="+mn-lt"/>
                <a:ea typeface="+mn-ea"/>
                <a:cs typeface="+mn-cs"/>
                <a:sym typeface="Quattrocento Sans"/>
              </a:rPr>
              <a:t>THROUGH ENTERPRISE </a:t>
            </a:r>
          </a:p>
          <a:p>
            <a:pPr fontAlgn="base"/>
            <a:r>
              <a:rPr lang="en-IE" sz="4400" b="0" i="0" u="none" strike="noStrike" kern="1200" baseline="0">
                <a:solidFill>
                  <a:schemeClr val="bg1"/>
                </a:solidFill>
                <a:effectLst/>
                <a:latin typeface="+mn-lt"/>
                <a:ea typeface="+mn-ea"/>
                <a:cs typeface="+mn-cs"/>
                <a:sym typeface="Quattrocento Sans"/>
              </a:rPr>
              <a:t>FONT TYPEFACE &amp; SIZE</a:t>
            </a:r>
            <a:endParaRPr lang="en-IE" sz="3600" baseline="0">
              <a:solidFill>
                <a:schemeClr val="bg1"/>
              </a:solidFill>
              <a:latin typeface="+mn-lt"/>
              <a:ea typeface="Quattrocento Sans"/>
              <a:cs typeface="Quattrocento Sans"/>
              <a:sym typeface="Quattrocento Sans"/>
            </a:endParaRPr>
          </a:p>
        </p:txBody>
      </p:sp>
      <p:sp>
        <p:nvSpPr>
          <p:cNvPr id="11" name="Rectangle 10"/>
          <p:cNvSpPr/>
          <p:nvPr userDrawn="1"/>
        </p:nvSpPr>
        <p:spPr>
          <a:xfrm>
            <a:off x="7093974" y="817711"/>
            <a:ext cx="4589207" cy="4708981"/>
          </a:xfrm>
          <a:prstGeom prst="rect">
            <a:avLst/>
          </a:prstGeom>
        </p:spPr>
        <p:txBody>
          <a:bodyPr wrap="square">
            <a:spAutoFit/>
          </a:bodyPr>
          <a:lstStyle/>
          <a:p>
            <a:pPr fontAlgn="base"/>
            <a:r>
              <a:rPr lang="en-IE" sz="3000" b="0" i="0" u="none" strike="noStrike" kern="1200">
                <a:solidFill>
                  <a:schemeClr val="bg1"/>
                </a:solidFill>
                <a:effectLst/>
                <a:latin typeface="+mn-lt"/>
                <a:ea typeface="+mn-ea"/>
                <a:cs typeface="+mn-cs"/>
              </a:rPr>
              <a:t>PLEASE</a:t>
            </a:r>
            <a:r>
              <a:rPr lang="en-IE" sz="3000" b="0" i="0" u="none" strike="noStrike" kern="1200" baseline="0">
                <a:solidFill>
                  <a:schemeClr val="bg1"/>
                </a:solidFill>
                <a:effectLst/>
                <a:latin typeface="+mn-lt"/>
                <a:ea typeface="+mn-ea"/>
                <a:cs typeface="+mn-cs"/>
              </a:rPr>
              <a:t> ENSURE TO KEEP FONTS AS PER THE LAYOUT</a:t>
            </a:r>
            <a:endParaRPr lang="en-IE" sz="3000" b="0" i="0" u="none" strike="noStrike" kern="1200">
              <a:solidFill>
                <a:schemeClr val="bg1"/>
              </a:solidFill>
              <a:effectLst/>
              <a:latin typeface="+mn-lt"/>
              <a:ea typeface="+mn-ea"/>
              <a:cs typeface="+mn-cs"/>
            </a:endParaRPr>
          </a:p>
          <a:p>
            <a:pPr fontAlgn="base"/>
            <a:endParaRPr lang="en-IE" sz="3000" b="0" i="0" u="none" strike="noStrike" kern="1200">
              <a:solidFill>
                <a:schemeClr val="bg1"/>
              </a:solidFill>
              <a:effectLst/>
              <a:latin typeface="+mn-lt"/>
              <a:ea typeface="+mn-ea"/>
              <a:cs typeface="+mn-cs"/>
            </a:endParaRPr>
          </a:p>
          <a:p>
            <a:pPr marL="0" lvl="0" indent="0" algn="l" rtl="0">
              <a:spcBef>
                <a:spcPct val="0"/>
              </a:spcBef>
              <a:spcAft>
                <a:spcPct val="0"/>
              </a:spcAft>
              <a:buClr>
                <a:schemeClr val="dk1"/>
              </a:buClr>
              <a:buSzPts val="1100"/>
              <a:buFont typeface="Arial"/>
              <a:buNone/>
            </a:pPr>
            <a:r>
              <a:rPr lang="en-IE" sz="3000" b="0" i="0" u="none" strike="noStrike" kern="1200">
                <a:solidFill>
                  <a:schemeClr val="bg1"/>
                </a:solidFill>
                <a:effectLst/>
                <a:latin typeface="+mn-lt"/>
                <a:ea typeface="+mn-ea"/>
                <a:cs typeface="+mn-cs"/>
              </a:rPr>
              <a:t>48 point </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Divider</a:t>
            </a:r>
            <a:r>
              <a:rPr lang="en-IE" sz="3000" b="0" i="0" u="none" strike="noStrike" kern="1200" baseline="0">
                <a:solidFill>
                  <a:schemeClr val="bg1"/>
                </a:solidFill>
                <a:effectLst/>
                <a:latin typeface="+mn-lt"/>
                <a:ea typeface="+mn-ea"/>
                <a:cs typeface="+mn-cs"/>
              </a:rPr>
              <a:t> Slides</a:t>
            </a:r>
          </a:p>
          <a:p>
            <a:pPr marL="0" lvl="0" indent="0" algn="l" rtl="0">
              <a:spcBef>
                <a:spcPct val="0"/>
              </a:spcBef>
              <a:spcAft>
                <a:spcPct val="0"/>
              </a:spcAft>
              <a:buClr>
                <a:schemeClr val="dk1"/>
              </a:buClr>
              <a:buSzPts val="1100"/>
              <a:buFont typeface="Arial"/>
              <a:buNone/>
            </a:pPr>
            <a:endParaRPr lang="en-IE" sz="1000" b="1" baseline="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ct val="0"/>
              </a:spcBef>
              <a:spcAft>
                <a:spcPct val="0"/>
              </a:spcAft>
              <a:buClr>
                <a:schemeClr val="dk1"/>
              </a:buClr>
              <a:buSzPts val="1100"/>
              <a:buFont typeface="Arial"/>
              <a:buNone/>
              <a:defRPr/>
            </a:pPr>
            <a:r>
              <a:rPr lang="en-IE" sz="3000" b="0" i="0" u="none" strike="noStrike" kern="1200">
                <a:solidFill>
                  <a:schemeClr val="bg1"/>
                </a:solidFill>
                <a:effectLst/>
                <a:latin typeface="+mn-lt"/>
                <a:ea typeface="+mn-ea"/>
                <a:cs typeface="+mn-cs"/>
              </a:rPr>
              <a:t>36 point</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ct val="0"/>
              </a:spcBef>
              <a:spcAft>
                <a:spcPct val="0"/>
              </a:spcAft>
              <a:buClr>
                <a:schemeClr val="dk1"/>
              </a:buClr>
              <a:buSzPts val="1100"/>
              <a:buFont typeface="Arial"/>
              <a:buNone/>
              <a:defRPr/>
            </a:pPr>
            <a:endParaRPr lang="en-IE" sz="1000" b="0" i="0" u="none" strike="noStrike" kern="1200">
              <a:solidFill>
                <a:schemeClr val="bg1"/>
              </a:solidFill>
              <a:effectLst/>
              <a:latin typeface="+mn-lt"/>
              <a:ea typeface="+mn-ea"/>
              <a:cs typeface="+mn-cs"/>
            </a:endParaRPr>
          </a:p>
          <a:p>
            <a:pPr marL="0" marR="0" lvl="0" indent="0" algn="l" defTabSz="914400" rtl="0" eaLnBrk="1" fontAlgn="auto" latinLnBrk="0" hangingPunct="1">
              <a:lnSpc>
                <a:spcPct val="100000"/>
              </a:lnSpc>
              <a:spcBef>
                <a:spcPct val="0"/>
              </a:spcBef>
              <a:spcAft>
                <a:spcPct val="0"/>
              </a:spcAft>
              <a:buClr>
                <a:schemeClr val="dk1"/>
              </a:buClr>
              <a:buSzPts val="1100"/>
              <a:buFont typeface="Arial"/>
              <a:buNone/>
              <a:defRPr/>
            </a:pPr>
            <a:r>
              <a:rPr lang="en-IE" sz="3000" b="0" i="0" u="none" strike="noStrike" kern="1200">
                <a:solidFill>
                  <a:schemeClr val="bg1"/>
                </a:solidFill>
                <a:effectLst/>
                <a:latin typeface="+mn-lt"/>
                <a:ea typeface="+mn-ea"/>
                <a:cs typeface="+mn-cs"/>
              </a:rPr>
              <a:t>30 point</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ct val="0"/>
              </a:spcBef>
              <a:spcAft>
                <a:spcPct val="0"/>
              </a:spcAft>
              <a:buClr>
                <a:schemeClr val="dk1"/>
              </a:buClr>
              <a:buSzPts val="1100"/>
              <a:buFont typeface="Arial"/>
              <a:buNone/>
              <a:defRPr/>
            </a:pPr>
            <a:r>
              <a:rPr lang="en-IE" sz="3000" b="0" i="0" u="none" strike="noStrike" kern="1200">
                <a:solidFill>
                  <a:schemeClr val="bg1"/>
                </a:solidFill>
                <a:effectLst/>
                <a:latin typeface="+mn-lt"/>
                <a:ea typeface="+mn-ea"/>
                <a:cs typeface="+mn-cs"/>
              </a:rPr>
              <a:t>	</a:t>
            </a:r>
            <a:r>
              <a:rPr lang="en-IE" sz="3000" b="0" i="0" u="none" strike="noStrike" kern="1200" baseline="0">
                <a:solidFill>
                  <a:schemeClr val="bg1"/>
                </a:solidFill>
                <a:effectLst/>
                <a:latin typeface="+mn-lt"/>
                <a:ea typeface="+mn-ea"/>
                <a:cs typeface="+mn-cs"/>
              </a:rPr>
              <a:t>       </a:t>
            </a:r>
            <a:r>
              <a:rPr lang="en-IE" sz="3000" b="0" i="0" u="none" strike="noStrike" kern="120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ct val="0"/>
              </a:spcBef>
              <a:spcAft>
                <a:spcPct val="0"/>
              </a:spcAft>
              <a:buClr>
                <a:schemeClr val="dk1"/>
              </a:buClr>
              <a:buSzPts val="1100"/>
              <a:buFont typeface="Arial"/>
              <a:buNone/>
              <a:defRPr/>
            </a:pPr>
            <a:endParaRPr lang="en-IE" sz="1000" b="0" i="0" u="none" strike="noStrike" kern="1200">
              <a:solidFill>
                <a:schemeClr val="bg1"/>
              </a:solidFill>
              <a:effectLst/>
              <a:latin typeface="+mn-lt"/>
              <a:ea typeface="+mn-ea"/>
              <a:cs typeface="+mn-cs"/>
            </a:endParaRPr>
          </a:p>
          <a:p>
            <a:pPr marL="0" marR="0" lvl="0" indent="0" algn="l" defTabSz="914400" rtl="0" eaLnBrk="1" fontAlgn="auto" latinLnBrk="0" hangingPunct="1">
              <a:lnSpc>
                <a:spcPct val="100000"/>
              </a:lnSpc>
              <a:spcBef>
                <a:spcPct val="0"/>
              </a:spcBef>
              <a:spcAft>
                <a:spcPct val="0"/>
              </a:spcAft>
              <a:buClr>
                <a:schemeClr val="dk1"/>
              </a:buClr>
              <a:buSzPts val="1100"/>
              <a:buFont typeface="Arial"/>
              <a:buNone/>
              <a:defRPr/>
            </a:pPr>
            <a:r>
              <a:rPr lang="en-IE" sz="3000" b="0" i="0" u="none" strike="noStrike" kern="1200">
                <a:solidFill>
                  <a:schemeClr val="bg1"/>
                </a:solidFill>
                <a:effectLst/>
                <a:latin typeface="+mn-lt"/>
                <a:ea typeface="+mn-ea"/>
                <a:cs typeface="+mn-cs"/>
              </a:rPr>
              <a:t>24 point</a:t>
            </a:r>
            <a:r>
              <a:rPr lang="en-IE" sz="3000" b="0" i="0" u="none" strike="noStrike" kern="1200" baseline="0">
                <a:solidFill>
                  <a:schemeClr val="bg1"/>
                </a:solidFill>
                <a:effectLst/>
                <a:latin typeface="+mn-lt"/>
                <a:ea typeface="+mn-ea"/>
                <a:cs typeface="+mn-cs"/>
              </a:rPr>
              <a:t>  -  </a:t>
            </a:r>
            <a:r>
              <a:rPr lang="en-IE" sz="3000" b="0" i="0" u="none" strike="noStrike" kern="1200" baseline="0">
                <a:solidFill>
                  <a:schemeClr val="bg1"/>
                </a:solidFill>
                <a:effectLst/>
                <a:latin typeface="+mn-lt"/>
                <a:ea typeface="Quattrocento Sans"/>
                <a:cs typeface="Quattrocento Sans"/>
                <a:sym typeface="Quattrocento Sans"/>
              </a:rPr>
              <a:t>Main </a:t>
            </a:r>
            <a:r>
              <a:rPr lang="en-IE" sz="3000" b="0" i="0" u="none" strike="noStrike" kern="1200">
                <a:solidFill>
                  <a:schemeClr val="bg1"/>
                </a:solidFill>
                <a:effectLst/>
                <a:latin typeface="+mn-lt"/>
                <a:ea typeface="+mn-ea"/>
                <a:cs typeface="+mn-cs"/>
              </a:rPr>
              <a:t>Text Body </a:t>
            </a:r>
            <a:endParaRPr lang="en-US" sz="3000"/>
          </a:p>
          <a:p>
            <a:pPr fontAlgn="base"/>
            <a:endParaRPr lang="en-IE" sz="3000" b="0" i="0" u="none" strike="noStrike" kern="1200">
              <a:solidFill>
                <a:schemeClr val="bg1"/>
              </a:solidFill>
              <a:effectLst/>
              <a:latin typeface="+mn-lt"/>
              <a:ea typeface="+mn-ea"/>
              <a:cs typeface="+mn-cs"/>
            </a:endParaRPr>
          </a:p>
        </p:txBody>
      </p:sp>
      <p:sp>
        <p:nvSpPr>
          <p:cNvPr id="12" name="Rectangle 11"/>
          <p:cNvSpPr/>
          <p:nvPr userDrawn="1"/>
        </p:nvSpPr>
        <p:spPr>
          <a:xfrm>
            <a:off x="424669" y="3128660"/>
            <a:ext cx="6005160" cy="2123658"/>
          </a:xfrm>
          <a:prstGeom prst="rect">
            <a:avLst/>
          </a:prstGeom>
        </p:spPr>
        <p:txBody>
          <a:bodyPr wrap="square">
            <a:spAutoFit/>
          </a:bodyPr>
          <a:lstStyle/>
          <a:p>
            <a:pPr fontAlgn="base"/>
            <a:r>
              <a:rPr lang="en-IE" sz="2400" b="0" i="0" u="none" strike="noStrike" kern="1200" baseline="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a:solidFill>
                  <a:schemeClr val="bg1"/>
                </a:solidFill>
                <a:effectLst/>
                <a:latin typeface="+mn-lt"/>
                <a:ea typeface="+mn-ea"/>
                <a:cs typeface="+mn-cs"/>
                <a:sym typeface="Quattrocento Sans"/>
              </a:rPr>
              <a:t>THROUGH ENTERPRISE </a:t>
            </a:r>
            <a:r>
              <a:rPr lang="en-IE" sz="2400" b="0" i="0" u="none" strike="noStrike" kern="1200" baseline="0">
                <a:solidFill>
                  <a:schemeClr val="bg1"/>
                </a:solidFill>
                <a:effectLst/>
                <a:latin typeface="+mn-lt"/>
                <a:ea typeface="+mn-ea"/>
                <a:cs typeface="+mn-cs"/>
                <a:sym typeface="Quattrocento Sans"/>
              </a:rPr>
              <a:t>PowerPoint is</a:t>
            </a:r>
            <a:r>
              <a:rPr lang="is-IS" sz="2400" b="0" i="0" u="none" strike="noStrike" kern="1200" baseline="0">
                <a:solidFill>
                  <a:schemeClr val="bg1"/>
                </a:solidFill>
                <a:effectLst/>
                <a:latin typeface="+mn-lt"/>
                <a:ea typeface="+mn-ea"/>
                <a:cs typeface="+mn-cs"/>
                <a:sym typeface="Quattrocento Sans"/>
              </a:rPr>
              <a:t>….</a:t>
            </a:r>
            <a:endParaRPr lang="en-IE" sz="2400" b="0" i="0" u="none" strike="noStrike" kern="1200" baseline="0">
              <a:solidFill>
                <a:schemeClr val="bg1"/>
              </a:solidFill>
              <a:effectLst/>
              <a:latin typeface="+mn-lt"/>
              <a:ea typeface="+mn-ea"/>
              <a:cs typeface="+mn-cs"/>
              <a:sym typeface="Quattrocento Sans"/>
            </a:endParaRPr>
          </a:p>
          <a:p>
            <a:pPr fontAlgn="base"/>
            <a:endParaRPr lang="en-IE" sz="2400" b="0" i="0" u="none" strike="noStrike" kern="1200" baseline="0">
              <a:solidFill>
                <a:schemeClr val="bg1"/>
              </a:solidFill>
              <a:effectLst/>
              <a:latin typeface="+mn-lt"/>
              <a:ea typeface="+mn-ea"/>
              <a:cs typeface="+mn-cs"/>
              <a:sym typeface="Quattrocento Sans"/>
            </a:endParaRPr>
          </a:p>
          <a:p>
            <a:pPr fontAlgn="base"/>
            <a:r>
              <a:rPr lang="en-IE" sz="3600" b="1" i="1" baseline="0">
                <a:solidFill>
                  <a:schemeClr val="bg1"/>
                </a:solidFill>
                <a:latin typeface="+mn-lt"/>
                <a:ea typeface="Quattrocento Sans"/>
                <a:cs typeface="Quattrocento Sans"/>
                <a:sym typeface="Quattrocento Sans"/>
              </a:rPr>
              <a:t>Calibri</a:t>
            </a:r>
            <a:endParaRPr lang="en-IE" sz="3600" baseline="0">
              <a:solidFill>
                <a:schemeClr val="bg1"/>
              </a:solidFill>
              <a:latin typeface="+mn-lt"/>
              <a:ea typeface="Quattrocento Sans"/>
              <a:cs typeface="Quattrocento Sans"/>
              <a:sym typeface="Quattrocento Sans"/>
            </a:endParaRPr>
          </a:p>
        </p:txBody>
      </p:sp>
      <p:cxnSp>
        <p:nvCxnSpPr>
          <p:cNvPr id="13" name="Straight Connector 12"/>
          <p:cNvCxnSpPr/>
          <p:nvPr userDrawn="1"/>
        </p:nvCxnSpPr>
        <p:spPr>
          <a:xfrm flipH="1">
            <a:off x="6592529"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flipH="1">
            <a:off x="0" y="2503620"/>
            <a:ext cx="659252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a:xfrm>
            <a:off x="0" y="5968370"/>
            <a:ext cx="12192000" cy="461665"/>
          </a:xfrm>
          <a:prstGeom prst="rect">
            <a:avLst/>
          </a:prstGeom>
        </p:spPr>
        <p:txBody>
          <a:bodyPr wrap="square">
            <a:spAutoFit/>
          </a:bodyPr>
          <a:lstStyle/>
          <a:p>
            <a:pPr algn="ctr"/>
            <a:r>
              <a:rPr lang="en-IE" sz="2400" kern="1200">
                <a:solidFill>
                  <a:schemeClr val="bg1"/>
                </a:solidFill>
                <a:effectLst/>
                <a:latin typeface="+mn-lt"/>
                <a:ea typeface="+mn-ea"/>
                <a:cs typeface="+mn-cs"/>
              </a:rPr>
              <a:t>*** </a:t>
            </a:r>
            <a:r>
              <a:rPr lang="en-IE" sz="2400" b="1" kern="1200">
                <a:solidFill>
                  <a:schemeClr val="bg1"/>
                </a:solidFill>
                <a:effectLst/>
                <a:latin typeface="+mn-lt"/>
                <a:ea typeface="+mn-ea"/>
                <a:cs typeface="+mn-cs"/>
              </a:rPr>
              <a:t>PLEASE DELETE THIS INSTRUCTION SLIDE BEFORE PRESENTING FINAL PRESENTATION </a:t>
            </a:r>
            <a:r>
              <a:rPr lang="en-IE" sz="2400" kern="1200">
                <a:solidFill>
                  <a:schemeClr val="bg1"/>
                </a:solidFill>
                <a:effectLst/>
                <a:latin typeface="+mn-lt"/>
                <a:ea typeface="+mn-ea"/>
                <a:cs typeface="+mn-cs"/>
              </a:rPr>
              <a:t>*** </a:t>
            </a:r>
            <a:endParaRPr lang="en-US" sz="2400" kern="1200">
              <a:solidFill>
                <a:schemeClr val="bg1"/>
              </a:solidFill>
              <a:effectLst/>
              <a:latin typeface="+mn-lt"/>
              <a:ea typeface="+mn-ea"/>
              <a:cs typeface="+mn-cs"/>
            </a:endParaRPr>
          </a:p>
        </p:txBody>
      </p:sp>
      <p:cxnSp>
        <p:nvCxnSpPr>
          <p:cNvPr id="9" name="Straight Connector 8"/>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6760745"/>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con slide">
    <p:spTree>
      <p:nvGrpSpPr>
        <p:cNvPr id="1" name=""/>
        <p:cNvGrpSpPr/>
        <p:nvPr/>
      </p:nvGrpSpPr>
      <p:grpSpPr>
        <a:xfrm>
          <a:off x="0" y="0"/>
          <a:ext cx="0" cy="0"/>
          <a:chOff x="0" y="0"/>
          <a:chExt cx="0" cy="0"/>
        </a:xfrm>
      </p:grpSpPr>
      <p:sp>
        <p:nvSpPr>
          <p:cNvPr id="22" name="Rectangle 21"/>
          <p:cNvSpPr/>
          <p:nvPr userDrawn="1"/>
        </p:nvSpPr>
        <p:spPr>
          <a:xfrm>
            <a:off x="0" y="-1"/>
            <a:ext cx="12192000" cy="6858001"/>
          </a:xfrm>
          <a:prstGeom prst="rect">
            <a:avLst/>
          </a:prstGeom>
          <a:solidFill>
            <a:srgbClr val="003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userDrawn="1"/>
        </p:nvSpPr>
        <p:spPr>
          <a:xfrm>
            <a:off x="0" y="5968370"/>
            <a:ext cx="12192000" cy="461665"/>
          </a:xfrm>
          <a:prstGeom prst="rect">
            <a:avLst/>
          </a:prstGeom>
        </p:spPr>
        <p:txBody>
          <a:bodyPr wrap="square">
            <a:spAutoFit/>
          </a:bodyPr>
          <a:lstStyle/>
          <a:p>
            <a:pPr algn="ctr"/>
            <a:r>
              <a:rPr lang="en-IE" sz="2400" kern="1200">
                <a:solidFill>
                  <a:schemeClr val="bg1"/>
                </a:solidFill>
                <a:effectLst/>
                <a:latin typeface="+mn-lt"/>
                <a:ea typeface="+mn-ea"/>
                <a:cs typeface="+mn-cs"/>
              </a:rPr>
              <a:t>*** </a:t>
            </a:r>
            <a:r>
              <a:rPr lang="en-IE" sz="2400" b="1" kern="1200">
                <a:solidFill>
                  <a:schemeClr val="bg1"/>
                </a:solidFill>
                <a:effectLst/>
                <a:latin typeface="+mn-lt"/>
                <a:ea typeface="+mn-ea"/>
                <a:cs typeface="+mn-cs"/>
              </a:rPr>
              <a:t>PLEASE DELETE THIS INSTRUCTION SLIDE BEFORE PRESENTING FINAL PRESENTATION </a:t>
            </a:r>
            <a:r>
              <a:rPr lang="en-IE" sz="2400" kern="1200">
                <a:solidFill>
                  <a:schemeClr val="bg1"/>
                </a:solidFill>
                <a:effectLst/>
                <a:latin typeface="+mn-lt"/>
                <a:ea typeface="+mn-ea"/>
                <a:cs typeface="+mn-cs"/>
              </a:rPr>
              <a:t>*** </a:t>
            </a:r>
            <a:endParaRPr lang="en-US" sz="2400" kern="1200">
              <a:solidFill>
                <a:schemeClr val="bg1"/>
              </a:solidFill>
              <a:effectLst/>
              <a:latin typeface="+mn-lt"/>
              <a:ea typeface="+mn-ea"/>
              <a:cs typeface="+mn-cs"/>
            </a:endParaRPr>
          </a:p>
        </p:txBody>
      </p:sp>
      <p:cxnSp>
        <p:nvCxnSpPr>
          <p:cNvPr id="5" name="Straight Connector 4"/>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Rectangle 5"/>
          <p:cNvSpPr/>
          <p:nvPr userDrawn="1"/>
        </p:nvSpPr>
        <p:spPr>
          <a:xfrm>
            <a:off x="501175" y="505425"/>
            <a:ext cx="4644643" cy="4893647"/>
          </a:xfrm>
          <a:prstGeom prst="rect">
            <a:avLst/>
          </a:prstGeom>
        </p:spPr>
        <p:txBody>
          <a:bodyPr wrap="square">
            <a:spAutoFit/>
          </a:bodyPr>
          <a:lstStyle/>
          <a:p>
            <a:pPr marL="0" lvl="0" indent="0" algn="l" rtl="0">
              <a:spcBef>
                <a:spcPct val="0"/>
              </a:spcBef>
              <a:spcAft>
                <a:spcPct val="0"/>
              </a:spcAft>
              <a:buClr>
                <a:schemeClr val="dk1"/>
              </a:buClr>
              <a:buSzPts val="1100"/>
              <a:buFont typeface="Arial"/>
              <a:buNone/>
            </a:pPr>
            <a:r>
              <a:rPr lang="en-IE" sz="3600">
                <a:solidFill>
                  <a:schemeClr val="bg1"/>
                </a:solidFill>
                <a:latin typeface="+mn-lt"/>
                <a:ea typeface="Quattrocento Sans"/>
                <a:cs typeface="Quattrocento Sans"/>
                <a:sym typeface="Quattrocento Sans"/>
              </a:rPr>
              <a:t>ICONS</a:t>
            </a:r>
            <a:r>
              <a:rPr lang="en-IE" sz="3600" baseline="0">
                <a:solidFill>
                  <a:schemeClr val="bg1"/>
                </a:solidFill>
                <a:latin typeface="+mn-lt"/>
                <a:ea typeface="Quattrocento Sans"/>
                <a:cs typeface="Quattrocento Sans"/>
                <a:sym typeface="Quattrocento Sans"/>
              </a:rPr>
              <a:t> WHICH CAN BE USED WITHIN THE </a:t>
            </a:r>
            <a:r>
              <a:rPr lang="en-IE" sz="3600" b="1" baseline="0">
                <a:solidFill>
                  <a:schemeClr val="bg1"/>
                </a:solidFill>
                <a:latin typeface="+mn-lt"/>
                <a:ea typeface="Quattrocento Sans"/>
                <a:cs typeface="Quattrocento Sans"/>
                <a:sym typeface="Quattrocento Sans"/>
              </a:rPr>
              <a:t>THROUGH</a:t>
            </a:r>
          </a:p>
          <a:p>
            <a:pPr marL="0" lvl="0" indent="0" algn="l" rtl="0">
              <a:spcBef>
                <a:spcPct val="0"/>
              </a:spcBef>
              <a:spcAft>
                <a:spcPct val="0"/>
              </a:spcAft>
              <a:buClr>
                <a:schemeClr val="dk1"/>
              </a:buClr>
              <a:buSzPts val="1100"/>
              <a:buFont typeface="Arial"/>
              <a:buNone/>
            </a:pPr>
            <a:r>
              <a:rPr lang="en-IE" sz="3600" b="1" baseline="0">
                <a:solidFill>
                  <a:schemeClr val="bg1"/>
                </a:solidFill>
                <a:latin typeface="+mn-lt"/>
                <a:ea typeface="Quattrocento Sans"/>
                <a:cs typeface="Quattrocento Sans"/>
                <a:sym typeface="Quattrocento Sans"/>
              </a:rPr>
              <a:t>ENTERPRISE </a:t>
            </a:r>
            <a:r>
              <a:rPr lang="en-IE" sz="3600" baseline="0">
                <a:solidFill>
                  <a:schemeClr val="bg1"/>
                </a:solidFill>
                <a:latin typeface="+mn-lt"/>
                <a:ea typeface="Quattrocento Sans"/>
                <a:cs typeface="Quattrocento Sans"/>
                <a:sym typeface="Quattrocento Sans"/>
              </a:rPr>
              <a:t>POWERPOINT</a:t>
            </a:r>
          </a:p>
          <a:p>
            <a:pPr marL="0" lvl="0" indent="0" algn="l" rtl="0">
              <a:spcBef>
                <a:spcPct val="0"/>
              </a:spcBef>
              <a:spcAft>
                <a:spcPct val="0"/>
              </a:spcAft>
              <a:buClr>
                <a:schemeClr val="dk1"/>
              </a:buClr>
              <a:buSzPts val="1100"/>
              <a:buFont typeface="Arial"/>
              <a:buNone/>
            </a:pPr>
            <a:endParaRPr lang="en-IE" sz="3600">
              <a:solidFill>
                <a:schemeClr val="bg1"/>
              </a:solidFill>
              <a:latin typeface="+mn-lt"/>
              <a:ea typeface="Quattrocento Sans"/>
              <a:cs typeface="Quattrocento Sans"/>
              <a:sym typeface="Quattrocento Sans"/>
            </a:endParaRPr>
          </a:p>
          <a:p>
            <a:pPr marL="52388" lvl="0" indent="0" algn="l" rtl="0">
              <a:spcBef>
                <a:spcPct val="0"/>
              </a:spcBef>
              <a:spcAft>
                <a:spcPct val="0"/>
              </a:spcAft>
              <a:buClr>
                <a:schemeClr val="dk1"/>
              </a:buClr>
              <a:buSzPts val="900"/>
              <a:buFont typeface="Quattrocento Sans"/>
              <a:buNone/>
            </a:pPr>
            <a:r>
              <a:rPr lang="en-IE" sz="2400" i="1">
                <a:solidFill>
                  <a:schemeClr val="bg1"/>
                </a:solidFill>
                <a:latin typeface="+mn-lt"/>
                <a:ea typeface="Quattrocento Sans"/>
                <a:cs typeface="Quattrocento Sans"/>
                <a:sym typeface="Quattrocento Sans"/>
              </a:rPr>
              <a:t>Resize them without losing quality.</a:t>
            </a:r>
            <a:r>
              <a:rPr lang="en-IE" sz="2400" i="1" baseline="0">
                <a:solidFill>
                  <a:schemeClr val="bg1"/>
                </a:solidFill>
                <a:latin typeface="+mn-lt"/>
                <a:ea typeface="Quattrocento Sans"/>
                <a:cs typeface="Quattrocento Sans"/>
                <a:sym typeface="Quattrocento Sans"/>
              </a:rPr>
              <a:t> </a:t>
            </a:r>
            <a:r>
              <a:rPr lang="en-IE" sz="2400" i="1">
                <a:solidFill>
                  <a:schemeClr val="bg1"/>
                </a:solidFill>
                <a:latin typeface="+mn-lt"/>
                <a:ea typeface="Quattrocento Sans"/>
                <a:cs typeface="Quattrocento Sans"/>
                <a:sym typeface="Quattrocento Sans"/>
              </a:rPr>
              <a:t> Change line colour, width and style.</a:t>
            </a:r>
            <a:r>
              <a:rPr lang="en-IE" sz="2400" i="1" baseline="0">
                <a:solidFill>
                  <a:schemeClr val="bg1"/>
                </a:solidFill>
                <a:latin typeface="+mn-lt"/>
                <a:ea typeface="Quattrocento Sans"/>
                <a:cs typeface="Quattrocento Sans"/>
                <a:sym typeface="Quattrocento Sans"/>
              </a:rPr>
              <a:t> </a:t>
            </a:r>
          </a:p>
          <a:p>
            <a:pPr marL="0" lvl="0" indent="0" algn="l" rtl="0">
              <a:spcBef>
                <a:spcPct val="0"/>
              </a:spcBef>
              <a:spcAft>
                <a:spcPct val="0"/>
              </a:spcAft>
              <a:buFont typeface="Arial"/>
              <a:buNone/>
            </a:pPr>
            <a:endParaRPr lang="en-IE" sz="2400">
              <a:solidFill>
                <a:schemeClr val="bg1"/>
              </a:solidFill>
              <a:latin typeface="+mn-lt"/>
              <a:ea typeface="Quattrocento Sans"/>
              <a:cs typeface="Quattrocento Sans"/>
              <a:sym typeface="Quattrocento Sans"/>
            </a:endParaRPr>
          </a:p>
          <a:p>
            <a:pPr marL="0" lvl="0" indent="0" algn="l" rtl="0">
              <a:spcBef>
                <a:spcPct val="0"/>
              </a:spcBef>
              <a:spcAft>
                <a:spcPct val="0"/>
              </a:spcAft>
              <a:buFont typeface="Arial"/>
              <a:buNone/>
            </a:pPr>
            <a:r>
              <a:rPr lang="en" sz="2400">
                <a:solidFill>
                  <a:schemeClr val="bg1"/>
                </a:solidFill>
                <a:latin typeface="+mn-lt"/>
                <a:ea typeface="Quattrocento Sans"/>
                <a:cs typeface="Quattrocento Sans"/>
                <a:sym typeface="Quattrocento Sans"/>
              </a:rPr>
              <a:t>Isn’t that nice? :)</a:t>
            </a:r>
          </a:p>
        </p:txBody>
      </p:sp>
      <p:cxnSp>
        <p:nvCxnSpPr>
          <p:cNvPr id="7" name="Straight Connector 6"/>
          <p:cNvCxnSpPr/>
          <p:nvPr userDrawn="1"/>
        </p:nvCxnSpPr>
        <p:spPr>
          <a:xfrm flipH="1">
            <a:off x="5145818"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419217"/>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ver Design 2">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4766698" y="2295654"/>
            <a:ext cx="7431314" cy="4669536"/>
          </a:xfrm>
          <a:prstGeom prst="rect">
            <a:avLst/>
          </a:prstGeom>
        </p:spPr>
      </p:pic>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422399" y="852574"/>
            <a:ext cx="6647543" cy="4061242"/>
          </a:xfrm>
          <a:prstGeom prst="rect">
            <a:avLst/>
          </a:prstGeom>
        </p:spPr>
      </p:pic>
      <p:sp>
        <p:nvSpPr>
          <p:cNvPr id="9" name="Picture Placeholder 8"/>
          <p:cNvSpPr>
            <a:spLocks noGrp="1"/>
          </p:cNvSpPr>
          <p:nvPr>
            <p:ph type="pic" sz="quarter" idx="10"/>
          </p:nvPr>
        </p:nvSpPr>
        <p:spPr>
          <a:xfrm>
            <a:off x="566" y="788810"/>
            <a:ext cx="12197446" cy="5760929"/>
          </a:xfrm>
          <a:custGeom>
            <a:avLst/>
            <a:gdLst>
              <a:gd name="connsiteX0" fmla="*/ 8893 w 21597"/>
              <a:gd name="connsiteY0" fmla="*/ 2489 h 20594"/>
              <a:gd name="connsiteX1" fmla="*/ 21588 w 21597"/>
              <a:gd name="connsiteY1" fmla="*/ 6 h 20594"/>
              <a:gd name="connsiteX2" fmla="*/ 21597 w 21597"/>
              <a:gd name="connsiteY2" fmla="*/ 4711 h 20594"/>
              <a:gd name="connsiteX3" fmla="*/ 21585 w 21597"/>
              <a:gd name="connsiteY3" fmla="*/ 10535 h 20594"/>
              <a:gd name="connsiteX4" fmla="*/ 10620 w 21597"/>
              <a:gd name="connsiteY4" fmla="*/ 18812 h 20594"/>
              <a:gd name="connsiteX5" fmla="*/ 0 w 21597"/>
              <a:gd name="connsiteY5" fmla="*/ 20594 h 20594"/>
              <a:gd name="connsiteX6" fmla="*/ 38 w 21597"/>
              <a:gd name="connsiteY6" fmla="*/ 12241 h 20594"/>
              <a:gd name="connsiteX7" fmla="*/ 8893 w 21597"/>
              <a:gd name="connsiteY7" fmla="*/ 2489 h 2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597" h="20594">
                <a:moveTo>
                  <a:pt x="8893" y="2489"/>
                </a:moveTo>
                <a:cubicBezTo>
                  <a:pt x="12842" y="427"/>
                  <a:pt x="16281" y="-63"/>
                  <a:pt x="21588" y="6"/>
                </a:cubicBezTo>
                <a:cubicBezTo>
                  <a:pt x="21582" y="4669"/>
                  <a:pt x="21597" y="1961"/>
                  <a:pt x="21597" y="4711"/>
                </a:cubicBezTo>
                <a:cubicBezTo>
                  <a:pt x="21597" y="7461"/>
                  <a:pt x="21584" y="9607"/>
                  <a:pt x="21585" y="10535"/>
                </a:cubicBezTo>
                <a:cubicBezTo>
                  <a:pt x="21586" y="11463"/>
                  <a:pt x="14839" y="17002"/>
                  <a:pt x="10620" y="18812"/>
                </a:cubicBezTo>
                <a:cubicBezTo>
                  <a:pt x="4823" y="20777"/>
                  <a:pt x="4401" y="20115"/>
                  <a:pt x="0" y="20594"/>
                </a:cubicBezTo>
                <a:cubicBezTo>
                  <a:pt x="14" y="16983"/>
                  <a:pt x="16" y="13659"/>
                  <a:pt x="38" y="12241"/>
                </a:cubicBezTo>
                <a:cubicBezTo>
                  <a:pt x="60" y="10823"/>
                  <a:pt x="5377" y="4539"/>
                  <a:pt x="8893" y="2489"/>
                </a:cubicBezTo>
                <a:close/>
              </a:path>
            </a:pathLst>
          </a:custGeom>
          <a:ln>
            <a:noFill/>
          </a:ln>
        </p:spPr>
        <p:txBody>
          <a:bodyPr/>
          <a:lstStyle>
            <a:lvl1pPr algn="ctr">
              <a:defRPr sz="2800">
                <a:ln>
                  <a:noFill/>
                </a:ln>
                <a:solidFill>
                  <a:schemeClr val="bg1">
                    <a:lumMod val="50000"/>
                  </a:schemeClr>
                </a:solidFill>
              </a:defRPr>
            </a:lvl1pPr>
          </a:lstStyle>
          <a:p>
            <a:endParaRPr lang="en-US"/>
          </a:p>
          <a:p>
            <a:endParaRPr lang="en-US"/>
          </a:p>
          <a:p>
            <a:endParaRPr lang="en-US"/>
          </a:p>
          <a:p>
            <a:endParaRPr lang="en-US"/>
          </a:p>
          <a:p>
            <a:endParaRPr lang="en-US"/>
          </a:p>
          <a:p>
            <a:endParaRPr lang="en-US"/>
          </a:p>
          <a:p>
            <a:endParaRPr lang="en-US"/>
          </a:p>
          <a:p>
            <a:r>
              <a:rPr lang="en-US"/>
              <a:t>Click here to add photo</a:t>
            </a:r>
          </a:p>
        </p:txBody>
      </p:sp>
      <p:sp>
        <p:nvSpPr>
          <p:cNvPr id="23" name="Footer Placeholder 6"/>
          <p:cNvSpPr txBox="1">
            <a:spLocks noGrp="1"/>
          </p:cNvSpPr>
          <p:nvPr userDrawn="1"/>
        </p:nvSpPr>
        <p:spPr bwMode="auto">
          <a:xfrm>
            <a:off x="9478416" y="6116281"/>
            <a:ext cx="2319775" cy="447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spcBef>
                <a:spcPct val="0"/>
              </a:spcBef>
              <a:buFontTx/>
              <a:buNone/>
            </a:pPr>
            <a:r>
              <a:rPr lang="en-IE" altLang="en-US" sz="1000">
                <a:solidFill>
                  <a:schemeClr val="tx1"/>
                </a:solidFill>
                <a:latin typeface="Calibri" panose="020F0502020204030204"/>
              </a:rPr>
              <a:t> This programme has been funded with support from the European Commission </a:t>
            </a:r>
          </a:p>
        </p:txBody>
      </p:sp>
      <p:pic>
        <p:nvPicPr>
          <p:cNvPr id="24" name="Picture 8"/>
          <p:cNvPicPr>
            <a:picLocks noChangeAspect="1" noChangeArrowheads="1"/>
          </p:cNvPicPr>
          <p:nvPr userDrawn="1"/>
        </p:nvPicPr>
        <p:blipFill>
          <a:blip r:embed="rId4" cstate="screen">
            <a:extLst>
              <a:ext uri="{28A0092B-C50C-407E-A947-70E740481C1C}">
                <a14:useLocalDpi xmlns:a14="http://schemas.microsoft.com/office/drawing/2010/main"/>
              </a:ext>
            </a:extLst>
          </a:blip>
          <a:stretch>
            <a:fillRect/>
          </a:stretch>
        </p:blipFill>
        <p:spPr bwMode="auto">
          <a:xfrm>
            <a:off x="7824547" y="6116281"/>
            <a:ext cx="162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04649" y="101651"/>
            <a:ext cx="4720495" cy="1292049"/>
          </a:xfrm>
          <a:prstGeom prst="rect">
            <a:avLst/>
          </a:prstGeom>
        </p:spPr>
      </p:pic>
    </p:spTree>
    <p:extLst>
      <p:ext uri="{BB962C8B-B14F-4D97-AF65-F5344CB8AC3E}">
        <p14:creationId xmlns:p14="http://schemas.microsoft.com/office/powerpoint/2010/main" val="1127226630"/>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over Design 2">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rot="16200000">
            <a:off x="7892128" y="1030193"/>
            <a:ext cx="5544025" cy="3483640"/>
          </a:xfrm>
          <a:prstGeom prst="rect">
            <a:avLst/>
          </a:prstGeom>
        </p:spPr>
      </p:pic>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4357936" y="3933576"/>
            <a:ext cx="4959303" cy="3029831"/>
          </a:xfrm>
          <a:prstGeom prst="rect">
            <a:avLst/>
          </a:prstGeom>
        </p:spPr>
      </p:pic>
      <p:pic>
        <p:nvPicPr>
          <p:cNvPr id="14" name="Picture 13"/>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15310" y="563917"/>
            <a:ext cx="4371934" cy="1196644"/>
          </a:xfrm>
          <a:prstGeom prst="rect">
            <a:avLst/>
          </a:prstGeom>
        </p:spPr>
      </p:pic>
      <p:sp>
        <p:nvSpPr>
          <p:cNvPr id="15" name="Footer Placeholder 6"/>
          <p:cNvSpPr txBox="1">
            <a:spLocks noGrp="1"/>
          </p:cNvSpPr>
          <p:nvPr userDrawn="1"/>
        </p:nvSpPr>
        <p:spPr bwMode="auto">
          <a:xfrm>
            <a:off x="2269179" y="5829679"/>
            <a:ext cx="2319775" cy="447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spcBef>
                <a:spcPct val="0"/>
              </a:spcBef>
              <a:buFontTx/>
              <a:buNone/>
            </a:pPr>
            <a:r>
              <a:rPr lang="en-IE" altLang="en-US" sz="1000">
                <a:solidFill>
                  <a:schemeClr val="tx1"/>
                </a:solidFill>
                <a:latin typeface="Calibri" panose="020F0502020204030204"/>
              </a:rPr>
              <a:t> This programme has been funded with support from the European Commission </a:t>
            </a:r>
          </a:p>
        </p:txBody>
      </p:sp>
      <p:pic>
        <p:nvPicPr>
          <p:cNvPr id="16" name="Picture 8"/>
          <p:cNvPicPr>
            <a:picLocks noChangeAspect="1" noChangeArrowheads="1"/>
          </p:cNvPicPr>
          <p:nvPr userDrawn="1"/>
        </p:nvPicPr>
        <p:blipFill>
          <a:blip r:embed="rId5" cstate="screen">
            <a:extLst>
              <a:ext uri="{28A0092B-C50C-407E-A947-70E740481C1C}">
                <a14:useLocalDpi xmlns:a14="http://schemas.microsoft.com/office/drawing/2010/main"/>
              </a:ext>
            </a:extLst>
          </a:blip>
          <a:stretch>
            <a:fillRect/>
          </a:stretch>
        </p:blipFill>
        <p:spPr bwMode="auto">
          <a:xfrm>
            <a:off x="615310" y="5829679"/>
            <a:ext cx="162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Picture Placeholder 25"/>
          <p:cNvSpPr>
            <a:spLocks noGrp="1"/>
          </p:cNvSpPr>
          <p:nvPr>
            <p:ph type="pic" sz="quarter" idx="10" hasCustomPrompt="1"/>
          </p:nvPr>
        </p:nvSpPr>
        <p:spPr>
          <a:xfrm rot="20471924">
            <a:off x="6194435" y="-678704"/>
            <a:ext cx="5113982" cy="8162649"/>
          </a:xfrm>
          <a:custGeom>
            <a:avLst/>
            <a:gdLst>
              <a:gd name="connsiteX0" fmla="*/ 1126790 w 5113982"/>
              <a:gd name="connsiteY0" fmla="*/ 0 h 8162649"/>
              <a:gd name="connsiteX1" fmla="*/ 4636079 w 5113982"/>
              <a:gd name="connsiteY1" fmla="*/ 1194746 h 8162649"/>
              <a:gd name="connsiteX2" fmla="*/ 4677288 w 5113982"/>
              <a:gd name="connsiteY2" fmla="*/ 1298410 h 8162649"/>
              <a:gd name="connsiteX3" fmla="*/ 5113982 w 5113982"/>
              <a:gd name="connsiteY3" fmla="*/ 3987707 h 8162649"/>
              <a:gd name="connsiteX4" fmla="*/ 3986629 w 5113982"/>
              <a:gd name="connsiteY4" fmla="*/ 7976207 h 8162649"/>
              <a:gd name="connsiteX5" fmla="*/ 3823484 w 5113982"/>
              <a:gd name="connsiteY5" fmla="*/ 8162649 h 8162649"/>
              <a:gd name="connsiteX6" fmla="*/ 591080 w 5113982"/>
              <a:gd name="connsiteY6" fmla="*/ 7062169 h 8162649"/>
              <a:gd name="connsiteX7" fmla="*/ 583892 w 5113982"/>
              <a:gd name="connsiteY7" fmla="*/ 7047292 h 8162649"/>
              <a:gd name="connsiteX8" fmla="*/ 0 w 5113982"/>
              <a:gd name="connsiteY8" fmla="*/ 3987707 h 8162649"/>
              <a:gd name="connsiteX9" fmla="*/ 930508 w 5113982"/>
              <a:gd name="connsiteY9" fmla="*/ 276104 h 816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13982" h="8162649">
                <a:moveTo>
                  <a:pt x="1126790" y="0"/>
                </a:moveTo>
                <a:lnTo>
                  <a:pt x="4636079" y="1194746"/>
                </a:lnTo>
                <a:lnTo>
                  <a:pt x="4677288" y="1298410"/>
                </a:lnTo>
                <a:cubicBezTo>
                  <a:pt x="4952994" y="2066085"/>
                  <a:pt x="5113982" y="2991531"/>
                  <a:pt x="5113982" y="3987707"/>
                </a:cubicBezTo>
                <a:cubicBezTo>
                  <a:pt x="5113983" y="5648002"/>
                  <a:pt x="4666793" y="7111821"/>
                  <a:pt x="3986629" y="7976207"/>
                </a:cubicBezTo>
                <a:lnTo>
                  <a:pt x="3823484" y="8162649"/>
                </a:lnTo>
                <a:lnTo>
                  <a:pt x="591080" y="7062169"/>
                </a:lnTo>
                <a:lnTo>
                  <a:pt x="583892" y="7047292"/>
                </a:lnTo>
                <a:cubicBezTo>
                  <a:pt x="219122" y="6215847"/>
                  <a:pt x="0" y="5149914"/>
                  <a:pt x="0" y="3987707"/>
                </a:cubicBezTo>
                <a:cubicBezTo>
                  <a:pt x="0" y="2493442"/>
                  <a:pt x="362223" y="1158322"/>
                  <a:pt x="930508" y="276104"/>
                </a:cubicBezTo>
                <a:close/>
              </a:path>
            </a:pathLst>
          </a:custGeom>
          <a:ln>
            <a:noFill/>
          </a:ln>
        </p:spPr>
        <p:txBody>
          <a:bodyPr wrap="square" anchor="ctr">
            <a:noAutofit/>
          </a:bodyPr>
          <a:lstStyle>
            <a:lvl1pPr algn="ctr">
              <a:defRPr>
                <a:solidFill>
                  <a:srgbClr val="003841"/>
                </a:solidFill>
              </a:defRPr>
            </a:lvl1pPr>
          </a:lstStyle>
          <a:p>
            <a:r>
              <a:rPr lang="en-US"/>
              <a:t>Click to add photo</a:t>
            </a:r>
          </a:p>
        </p:txBody>
      </p:sp>
    </p:spTree>
    <p:extLst>
      <p:ext uri="{BB962C8B-B14F-4D97-AF65-F5344CB8AC3E}">
        <p14:creationId xmlns:p14="http://schemas.microsoft.com/office/powerpoint/2010/main" val="3901420038"/>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Page">
    <p:spTree>
      <p:nvGrpSpPr>
        <p:cNvPr id="1" name=""/>
        <p:cNvGrpSpPr/>
        <p:nvPr/>
      </p:nvGrpSpPr>
      <p:grpSpPr>
        <a:xfrm>
          <a:off x="0" y="0"/>
          <a:ext cx="0" cy="0"/>
          <a:chOff x="0" y="0"/>
          <a:chExt cx="0" cy="0"/>
        </a:xfrm>
      </p:grpSpPr>
      <p:grpSp>
        <p:nvGrpSpPr>
          <p:cNvPr id="28" name="Group 27"/>
          <p:cNvGrpSpPr/>
          <p:nvPr userDrawn="1"/>
        </p:nvGrpSpPr>
        <p:grpSpPr>
          <a:xfrm>
            <a:off x="7632699" y="6229411"/>
            <a:ext cx="4559301" cy="651129"/>
            <a:chOff x="7632699" y="6229411"/>
            <a:chExt cx="4559301" cy="651129"/>
          </a:xfrm>
        </p:grpSpPr>
        <p:sp>
          <p:nvSpPr>
            <p:cNvPr id="29" name="テキスト プレースホルダー 36"/>
            <p:cNvSpPr txBox="1"/>
            <p:nvPr userDrawn="1"/>
          </p:nvSpPr>
          <p:spPr bwMode="auto">
            <a:xfrm>
              <a:off x="7632699" y="6417885"/>
              <a:ext cx="4017615" cy="462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marL="0" marR="0" indent="0" algn="l" defTabSz="914400" rtl="0" eaLnBrk="1" fontAlgn="auto" latinLnBrk="0" hangingPunct="1">
                <a:lnSpc>
                  <a:spcPct val="100000"/>
                </a:lnSpc>
                <a:spcBef>
                  <a:spcPct val="20000"/>
                </a:spcBef>
                <a:spcAft>
                  <a:spcPct val="0"/>
                </a:spcAft>
                <a:buClrTx/>
                <a:buSzTx/>
                <a:buFontTx/>
                <a:buNone/>
                <a:defRPr/>
              </a:pPr>
              <a:r>
                <a:rPr lang="en-US" altLang="ja-JP" sz="1100" b="0">
                  <a:solidFill>
                    <a:srgbClr val="003841"/>
                  </a:solidFill>
                  <a:latin typeface="Calibri" panose="020F0502020204030204"/>
                </a:rPr>
                <a:t>THROUGH</a:t>
              </a:r>
              <a:r>
                <a:rPr lang="en-US" altLang="ja-JP" sz="1100" b="1">
                  <a:solidFill>
                    <a:srgbClr val="003841"/>
                  </a:solidFill>
                  <a:latin typeface="Calibri" panose="020F0502020204030204"/>
                </a:rPr>
                <a:t> ENTERPRISE </a:t>
              </a:r>
              <a:r>
                <a:rPr lang="en-US" altLang="ja-JP" sz="1100" b="1">
                  <a:solidFill>
                    <a:srgbClr val="EC2179"/>
                  </a:solidFill>
                  <a:latin typeface="Calibri" panose="020F0502020204030204"/>
                </a:rPr>
                <a:t> |</a:t>
              </a:r>
              <a:r>
                <a:rPr lang="en-US" altLang="ja-JP" sz="1100" b="1" baseline="0">
                  <a:solidFill>
                    <a:srgbClr val="EC2179"/>
                  </a:solidFill>
                  <a:latin typeface="Calibri" panose="020F0502020204030204"/>
                </a:rPr>
                <a:t>  </a:t>
              </a:r>
              <a:r>
                <a:rPr lang="en-US" altLang="ja-JP" sz="1100" b="1">
                  <a:solidFill>
                    <a:srgbClr val="EC2179"/>
                  </a:solidFill>
                  <a:latin typeface="Calibri" panose="020F0502020204030204"/>
                </a:rPr>
                <a:t> </a:t>
              </a:r>
              <a:r>
                <a:rPr lang="en-US" sz="1000" b="0" i="1" u="none" strike="noStrike" kern="1200">
                  <a:solidFill>
                    <a:srgbClr val="003841"/>
                  </a:solidFill>
                  <a:effectLst/>
                  <a:latin typeface="+mn-lt"/>
                  <a:ea typeface="MS PGothic" charset="-128"/>
                  <a:cs typeface="Geneva" charset="0"/>
                </a:rPr>
                <a:t>Make your enterprise dreams come through</a:t>
              </a:r>
              <a:endParaRPr lang="en-US" sz="1000" i="1" kern="1200">
                <a:solidFill>
                  <a:srgbClr val="003841"/>
                </a:solidFill>
                <a:latin typeface="+mn-lt"/>
                <a:ea typeface="MS PGothic"/>
                <a:cs typeface="Geneva" charset="0"/>
              </a:endParaRPr>
            </a:p>
          </p:txBody>
        </p:sp>
        <p:pic>
          <p:nvPicPr>
            <p:cNvPr id="30" name="Picture 29"/>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11443426" y="6229411"/>
              <a:ext cx="748574" cy="397779"/>
            </a:xfrm>
            <a:prstGeom prst="rect">
              <a:avLst/>
            </a:prstGeom>
          </p:spPr>
        </p:pic>
        <p:sp>
          <p:nvSpPr>
            <p:cNvPr id="31" name="テキスト プレースホルダー 36"/>
            <p:cNvSpPr txBox="1"/>
            <p:nvPr userDrawn="1"/>
          </p:nvSpPr>
          <p:spPr bwMode="auto">
            <a:xfrm>
              <a:off x="10743787" y="6308250"/>
              <a:ext cx="929701" cy="219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endParaRPr kumimoji="1" lang="ja-JP" altLang="en-US" sz="1100">
                <a:solidFill>
                  <a:srgbClr val="003841"/>
                </a:solidFill>
                <a:latin typeface="Calibri"/>
              </a:endParaRPr>
            </a:p>
          </p:txBody>
        </p:sp>
      </p:grpSp>
      <p:sp>
        <p:nvSpPr>
          <p:cNvPr id="13" name="Oval 23"/>
          <p:cNvSpPr>
            <a:spLocks noChangeArrowheads="1"/>
          </p:cNvSpPr>
          <p:nvPr userDrawn="1"/>
        </p:nvSpPr>
        <p:spPr bwMode="auto">
          <a:xfrm>
            <a:off x="14437106" y="9487346"/>
            <a:ext cx="454025" cy="454025"/>
          </a:xfrm>
          <a:prstGeom prst="ellipse">
            <a:avLst/>
          </a:prstGeom>
          <a:solidFill>
            <a:srgbClr val="4FC5D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1A1918"/>
              </a:solidFill>
              <a:ea typeface="ＭＳ Ｐゴシック"/>
              <a:cs typeface="ＭＳ Ｐゴシック" charset="-128"/>
            </a:endParaRPr>
          </a:p>
        </p:txBody>
      </p:sp>
      <p:sp>
        <p:nvSpPr>
          <p:cNvPr id="14" name="Oval 24"/>
          <p:cNvSpPr>
            <a:spLocks noChangeArrowheads="1"/>
          </p:cNvSpPr>
          <p:nvPr userDrawn="1"/>
        </p:nvSpPr>
        <p:spPr bwMode="auto">
          <a:xfrm>
            <a:off x="14238669" y="10101708"/>
            <a:ext cx="719138" cy="720725"/>
          </a:xfrm>
          <a:prstGeom prst="ellipse">
            <a:avLst/>
          </a:prstGeom>
          <a:solidFill>
            <a:srgbClr val="7864A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1A1918"/>
              </a:solidFill>
              <a:ea typeface="ＭＳ Ｐゴシック" charset="-128"/>
              <a:cs typeface="ＭＳ Ｐゴシック" charset="-128"/>
            </a:endParaRPr>
          </a:p>
        </p:txBody>
      </p:sp>
      <p:sp>
        <p:nvSpPr>
          <p:cNvPr id="16" name="Oval 25"/>
          <p:cNvSpPr>
            <a:spLocks noChangeArrowheads="1"/>
          </p:cNvSpPr>
          <p:nvPr userDrawn="1"/>
        </p:nvSpPr>
        <p:spPr bwMode="auto">
          <a:xfrm>
            <a:off x="15073694" y="9482583"/>
            <a:ext cx="1060450" cy="1060450"/>
          </a:xfrm>
          <a:prstGeom prst="ellipse">
            <a:avLst/>
          </a:prstGeom>
          <a:solidFill>
            <a:srgbClr val="F16B6E"/>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1A1918"/>
              </a:solidFill>
              <a:ea typeface="ＭＳ Ｐゴシック" charset="-128"/>
              <a:cs typeface="ＭＳ Ｐゴシック" charset="-128"/>
            </a:endParaRPr>
          </a:p>
        </p:txBody>
      </p:sp>
      <p:sp>
        <p:nvSpPr>
          <p:cNvPr id="19" name="Oval 26"/>
          <p:cNvSpPr>
            <a:spLocks noChangeArrowheads="1"/>
          </p:cNvSpPr>
          <p:nvPr userDrawn="1"/>
        </p:nvSpPr>
        <p:spPr bwMode="auto">
          <a:xfrm>
            <a:off x="14589506" y="9639746"/>
            <a:ext cx="454025" cy="454025"/>
          </a:xfrm>
          <a:prstGeom prst="ellipse">
            <a:avLst/>
          </a:prstGeom>
          <a:solidFill>
            <a:srgbClr val="4FC5D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1A1918"/>
              </a:solidFill>
              <a:ea typeface="ＭＳ Ｐゴシック" charset="-128"/>
              <a:cs typeface="ＭＳ Ｐゴシック" charset="-128"/>
            </a:endParaRPr>
          </a:p>
        </p:txBody>
      </p:sp>
      <p:sp>
        <p:nvSpPr>
          <p:cNvPr id="20" name="Oval 27"/>
          <p:cNvSpPr>
            <a:spLocks noChangeArrowheads="1"/>
          </p:cNvSpPr>
          <p:nvPr userDrawn="1"/>
        </p:nvSpPr>
        <p:spPr bwMode="auto">
          <a:xfrm>
            <a:off x="14391069" y="10254108"/>
            <a:ext cx="719138" cy="720725"/>
          </a:xfrm>
          <a:prstGeom prst="ellipse">
            <a:avLst/>
          </a:prstGeom>
          <a:solidFill>
            <a:srgbClr val="7864A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1A1918"/>
              </a:solidFill>
              <a:ea typeface="ＭＳ Ｐゴシック" charset="-128"/>
              <a:cs typeface="ＭＳ Ｐゴシック" charset="-128"/>
            </a:endParaRPr>
          </a:p>
        </p:txBody>
      </p:sp>
      <p:sp>
        <p:nvSpPr>
          <p:cNvPr id="21" name="Oval 28"/>
          <p:cNvSpPr>
            <a:spLocks noChangeArrowheads="1"/>
          </p:cNvSpPr>
          <p:nvPr userDrawn="1"/>
        </p:nvSpPr>
        <p:spPr bwMode="auto">
          <a:xfrm>
            <a:off x="15226094" y="9634983"/>
            <a:ext cx="1060450" cy="1060450"/>
          </a:xfrm>
          <a:prstGeom prst="ellipse">
            <a:avLst/>
          </a:prstGeom>
          <a:solidFill>
            <a:srgbClr val="F16B6E"/>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1A1918"/>
              </a:solidFill>
              <a:ea typeface="ＭＳ Ｐゴシック" charset="-128"/>
              <a:cs typeface="ＭＳ Ｐゴシック" charset="-128"/>
            </a:endParaRPr>
          </a:p>
        </p:txBody>
      </p:sp>
      <p:sp>
        <p:nvSpPr>
          <p:cNvPr id="22" name="Oval 29"/>
          <p:cNvSpPr>
            <a:spLocks noChangeArrowheads="1"/>
          </p:cNvSpPr>
          <p:nvPr userDrawn="1"/>
        </p:nvSpPr>
        <p:spPr bwMode="auto">
          <a:xfrm>
            <a:off x="14741906" y="9792146"/>
            <a:ext cx="454025" cy="454025"/>
          </a:xfrm>
          <a:prstGeom prst="ellipse">
            <a:avLst/>
          </a:prstGeom>
          <a:solidFill>
            <a:srgbClr val="4FC5D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1A1918"/>
              </a:solidFill>
              <a:ea typeface="ＭＳ Ｐゴシック" charset="-128"/>
              <a:cs typeface="ＭＳ Ｐゴシック" charset="-128"/>
            </a:endParaRPr>
          </a:p>
        </p:txBody>
      </p:sp>
      <p:sp>
        <p:nvSpPr>
          <p:cNvPr id="23" name="Oval 30"/>
          <p:cNvSpPr>
            <a:spLocks noChangeArrowheads="1"/>
          </p:cNvSpPr>
          <p:nvPr userDrawn="1"/>
        </p:nvSpPr>
        <p:spPr bwMode="auto">
          <a:xfrm>
            <a:off x="14543469" y="10406508"/>
            <a:ext cx="719138" cy="720725"/>
          </a:xfrm>
          <a:prstGeom prst="ellipse">
            <a:avLst/>
          </a:prstGeom>
          <a:solidFill>
            <a:srgbClr val="7864A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1A1918"/>
              </a:solidFill>
              <a:ea typeface="ＭＳ Ｐゴシック" charset="-128"/>
              <a:cs typeface="ＭＳ Ｐゴシック" charset="-128"/>
            </a:endParaRPr>
          </a:p>
        </p:txBody>
      </p:sp>
      <p:sp>
        <p:nvSpPr>
          <p:cNvPr id="24" name="Oval 31"/>
          <p:cNvSpPr>
            <a:spLocks noChangeArrowheads="1"/>
          </p:cNvSpPr>
          <p:nvPr userDrawn="1"/>
        </p:nvSpPr>
        <p:spPr bwMode="auto">
          <a:xfrm>
            <a:off x="15378494" y="9787383"/>
            <a:ext cx="1060450" cy="1060450"/>
          </a:xfrm>
          <a:prstGeom prst="ellipse">
            <a:avLst/>
          </a:prstGeom>
          <a:solidFill>
            <a:srgbClr val="F16B6E"/>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1A1918"/>
              </a:solidFill>
              <a:ea typeface="ＭＳ Ｐゴシック" charset="-128"/>
              <a:cs typeface="ＭＳ Ｐゴシック" charset="-128"/>
            </a:endParaRPr>
          </a:p>
        </p:txBody>
      </p:sp>
      <p:sp>
        <p:nvSpPr>
          <p:cNvPr id="25" name="フッター プレースホルダー 1"/>
          <p:cNvSpPr>
            <a:spLocks noGrp="1"/>
          </p:cNvSpPr>
          <p:nvPr>
            <p:ph type="ftr" sz="quarter" idx="11"/>
          </p:nvPr>
        </p:nvSpPr>
        <p:spPr>
          <a:xfrm>
            <a:off x="8447469" y="9828658"/>
            <a:ext cx="5791200" cy="5476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spcBef>
                <a:spcPct val="0"/>
              </a:spcBef>
              <a:buFontTx/>
              <a:buNone/>
            </a:pPr>
            <a:r>
              <a:rPr lang="en-US" altLang="ja-JP" sz="1400">
                <a:solidFill>
                  <a:srgbClr val="1A1918"/>
                </a:solidFill>
                <a:ea typeface="ＭＳ Ｐゴシック" charset="-128"/>
                <a:cs typeface="ＭＳ Ｐゴシック" charset="-128"/>
              </a:rPr>
              <a:t>The Power of PowerPoint | thepopp.com</a:t>
            </a:r>
            <a:endParaRPr lang="ja-JP" altLang="en-US" sz="1400">
              <a:solidFill>
                <a:srgbClr val="1A1918"/>
              </a:solidFill>
              <a:ea typeface="ＭＳ Ｐゴシック"/>
              <a:cs typeface="ＭＳ Ｐゴシック" charset="-128"/>
            </a:endParaRPr>
          </a:p>
        </p:txBody>
      </p:sp>
      <p:sp>
        <p:nvSpPr>
          <p:cNvPr id="26" name="Oval 23"/>
          <p:cNvSpPr>
            <a:spLocks noChangeArrowheads="1"/>
          </p:cNvSpPr>
          <p:nvPr userDrawn="1"/>
        </p:nvSpPr>
        <p:spPr bwMode="auto">
          <a:xfrm>
            <a:off x="14284706" y="9182546"/>
            <a:ext cx="454025" cy="454025"/>
          </a:xfrm>
          <a:prstGeom prst="ellipse">
            <a:avLst/>
          </a:prstGeom>
          <a:solidFill>
            <a:srgbClr val="4FC5D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a:cs typeface="ＭＳ Ｐゴシック" charset="-128"/>
            </a:endParaRPr>
          </a:p>
        </p:txBody>
      </p:sp>
      <p:sp>
        <p:nvSpPr>
          <p:cNvPr id="27" name="Oval 24"/>
          <p:cNvSpPr>
            <a:spLocks noChangeArrowheads="1"/>
          </p:cNvSpPr>
          <p:nvPr userDrawn="1"/>
        </p:nvSpPr>
        <p:spPr bwMode="auto">
          <a:xfrm>
            <a:off x="14086269" y="9796908"/>
            <a:ext cx="719138" cy="720725"/>
          </a:xfrm>
          <a:prstGeom prst="ellipse">
            <a:avLst/>
          </a:prstGeom>
          <a:solidFill>
            <a:srgbClr val="7864A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32" name="Oval 25"/>
          <p:cNvSpPr>
            <a:spLocks noChangeArrowheads="1"/>
          </p:cNvSpPr>
          <p:nvPr userDrawn="1"/>
        </p:nvSpPr>
        <p:spPr bwMode="auto">
          <a:xfrm>
            <a:off x="14921294" y="9177783"/>
            <a:ext cx="1060450" cy="1060450"/>
          </a:xfrm>
          <a:prstGeom prst="ellipse">
            <a:avLst/>
          </a:prstGeom>
          <a:solidFill>
            <a:srgbClr val="F16B6E"/>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33" name="Oval 26"/>
          <p:cNvSpPr>
            <a:spLocks noChangeArrowheads="1"/>
          </p:cNvSpPr>
          <p:nvPr userDrawn="1"/>
        </p:nvSpPr>
        <p:spPr bwMode="auto">
          <a:xfrm>
            <a:off x="14437106" y="9334946"/>
            <a:ext cx="454025" cy="454025"/>
          </a:xfrm>
          <a:prstGeom prst="ellipse">
            <a:avLst/>
          </a:prstGeom>
          <a:solidFill>
            <a:srgbClr val="4FC5D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34" name="Oval 27"/>
          <p:cNvSpPr>
            <a:spLocks noChangeArrowheads="1"/>
          </p:cNvSpPr>
          <p:nvPr userDrawn="1"/>
        </p:nvSpPr>
        <p:spPr bwMode="auto">
          <a:xfrm>
            <a:off x="14238669" y="9949308"/>
            <a:ext cx="719138" cy="720725"/>
          </a:xfrm>
          <a:prstGeom prst="ellipse">
            <a:avLst/>
          </a:prstGeom>
          <a:solidFill>
            <a:srgbClr val="7864A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35" name="Oval 28"/>
          <p:cNvSpPr>
            <a:spLocks noChangeArrowheads="1"/>
          </p:cNvSpPr>
          <p:nvPr userDrawn="1"/>
        </p:nvSpPr>
        <p:spPr bwMode="auto">
          <a:xfrm>
            <a:off x="15073694" y="9330183"/>
            <a:ext cx="1060450" cy="1060450"/>
          </a:xfrm>
          <a:prstGeom prst="ellipse">
            <a:avLst/>
          </a:prstGeom>
          <a:solidFill>
            <a:srgbClr val="F16B6E"/>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36" name="Oval 29"/>
          <p:cNvSpPr>
            <a:spLocks noChangeArrowheads="1"/>
          </p:cNvSpPr>
          <p:nvPr userDrawn="1"/>
        </p:nvSpPr>
        <p:spPr bwMode="auto">
          <a:xfrm>
            <a:off x="14589506" y="9487346"/>
            <a:ext cx="454025" cy="454025"/>
          </a:xfrm>
          <a:prstGeom prst="ellipse">
            <a:avLst/>
          </a:prstGeom>
          <a:solidFill>
            <a:srgbClr val="4FC5D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37" name="Oval 30"/>
          <p:cNvSpPr>
            <a:spLocks noChangeArrowheads="1"/>
          </p:cNvSpPr>
          <p:nvPr userDrawn="1"/>
        </p:nvSpPr>
        <p:spPr bwMode="auto">
          <a:xfrm>
            <a:off x="14391069" y="10101708"/>
            <a:ext cx="719138" cy="720725"/>
          </a:xfrm>
          <a:prstGeom prst="ellipse">
            <a:avLst/>
          </a:prstGeom>
          <a:solidFill>
            <a:srgbClr val="7864A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38" name="Oval 31"/>
          <p:cNvSpPr>
            <a:spLocks noChangeArrowheads="1"/>
          </p:cNvSpPr>
          <p:nvPr userDrawn="1"/>
        </p:nvSpPr>
        <p:spPr bwMode="auto">
          <a:xfrm>
            <a:off x="15226094" y="9482583"/>
            <a:ext cx="1060450" cy="1060450"/>
          </a:xfrm>
          <a:prstGeom prst="ellipse">
            <a:avLst/>
          </a:prstGeom>
          <a:solidFill>
            <a:srgbClr val="F16B6E"/>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39" name="フッター プレースホルダー 1"/>
          <p:cNvSpPr txBox="1"/>
          <p:nvPr userDrawn="1"/>
        </p:nvSpPr>
        <p:spPr>
          <a:xfrm>
            <a:off x="8295069" y="9523858"/>
            <a:ext cx="5791200" cy="5476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ctr" defTabSz="914400" rtl="0" eaLnBrk="1" latinLnBrk="0" hangingPunct="1">
              <a:spcBef>
                <a:spcPct val="20000"/>
              </a:spcBef>
              <a:buChar char="•"/>
              <a:defRPr sz="3200" kern="1200">
                <a:solidFill>
                  <a:schemeClr val="tx1"/>
                </a:solidFill>
                <a:latin typeface="Lucida Grande" charset="0"/>
                <a:ea typeface="MS PGothic" charset="-128"/>
                <a:cs typeface="Geneva" charset="0"/>
              </a:defRPr>
            </a:lvl1pPr>
            <a:lvl2pPr marL="742950" indent="-285750" algn="l" defTabSz="914400" rtl="0" eaLnBrk="1" latinLnBrk="0" hangingPunct="1">
              <a:spcBef>
                <a:spcPct val="20000"/>
              </a:spcBef>
              <a:buChar char="–"/>
              <a:defRPr sz="2800" kern="1200">
                <a:solidFill>
                  <a:schemeClr val="tx1"/>
                </a:solidFill>
                <a:latin typeface="Lucida Grande" charset="0"/>
                <a:ea typeface="Geneva" charset="0"/>
                <a:cs typeface="Geneva" charset="0"/>
              </a:defRPr>
            </a:lvl2pPr>
            <a:lvl3pPr marL="1143000" indent="-228600" algn="l" defTabSz="914400" rtl="0" eaLnBrk="1" latinLnBrk="0" hangingPunct="1">
              <a:spcBef>
                <a:spcPct val="20000"/>
              </a:spcBef>
              <a:buChar char="•"/>
              <a:defRPr sz="2400" kern="1200">
                <a:solidFill>
                  <a:schemeClr val="tx1"/>
                </a:solidFill>
                <a:latin typeface="Lucida Grande" charset="0"/>
                <a:ea typeface="Geneva" charset="0"/>
                <a:cs typeface="Geneva" charset="0"/>
              </a:defRPr>
            </a:lvl3pPr>
            <a:lvl4pPr marL="1600200" indent="-228600" algn="l" defTabSz="914400" rtl="0" eaLnBrk="1" latinLnBrk="0" hangingPunct="1">
              <a:spcBef>
                <a:spcPct val="20000"/>
              </a:spcBef>
              <a:buChar char="–"/>
              <a:defRPr sz="2000" kern="1200">
                <a:solidFill>
                  <a:schemeClr val="tx1"/>
                </a:solidFill>
                <a:latin typeface="Lucida Grande" charset="0"/>
                <a:ea typeface="Geneva" charset="0"/>
                <a:cs typeface="Geneva" charset="0"/>
              </a:defRPr>
            </a:lvl4pPr>
            <a:lvl5pPr marL="2057400" indent="-228600" algn="l" defTabSz="914400" rtl="0" eaLnBrk="1" latinLnBrk="0" hangingPunct="1">
              <a:spcBef>
                <a:spcPct val="20000"/>
              </a:spcBef>
              <a:buChar char="»"/>
              <a:defRPr sz="2000" kern="1200">
                <a:solidFill>
                  <a:schemeClr val="tx1"/>
                </a:solidFill>
                <a:latin typeface="Lucida Grande" charset="0"/>
                <a:ea typeface="Geneva" charset="0"/>
                <a:cs typeface="Geneva"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Lucida Grande" charset="0"/>
                <a:ea typeface="Geneva" charset="0"/>
                <a:cs typeface="Geneva"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Lucida Grande" charset="0"/>
                <a:ea typeface="Geneva" charset="0"/>
                <a:cs typeface="Geneva"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Lucida Grande" charset="0"/>
                <a:ea typeface="Geneva" charset="0"/>
                <a:cs typeface="Geneva"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Lucida Grande" charset="0"/>
                <a:ea typeface="Geneva" charset="0"/>
                <a:cs typeface="Geneva" charset="0"/>
              </a:defRPr>
            </a:lvl9pPr>
          </a:lstStyle>
          <a:p>
            <a:pPr algn="l">
              <a:spcBef>
                <a:spcPct val="0"/>
              </a:spcBef>
              <a:buFontTx/>
              <a:buNone/>
            </a:pPr>
            <a:r>
              <a:rPr lang="en-US" altLang="ja-JP" sz="1400">
                <a:ea typeface="ＭＳ Ｐゴシック" charset="-128"/>
                <a:cs typeface="ＭＳ Ｐゴシック" charset="-128"/>
              </a:rPr>
              <a:t>The Power of PowerPoint | thepopp.com</a:t>
            </a:r>
            <a:endParaRPr lang="ja-JP" altLang="en-US" sz="1400">
              <a:ea typeface="ＭＳ Ｐゴシック"/>
              <a:cs typeface="ＭＳ Ｐゴシック" charset="-128"/>
            </a:endParaRPr>
          </a:p>
        </p:txBody>
      </p:sp>
      <p:sp>
        <p:nvSpPr>
          <p:cNvPr id="40" name="Oval 39"/>
          <p:cNvSpPr>
            <a:spLocks noChangeArrowheads="1"/>
          </p:cNvSpPr>
          <p:nvPr userDrawn="1"/>
        </p:nvSpPr>
        <p:spPr bwMode="auto">
          <a:xfrm>
            <a:off x="13745459" y="9207946"/>
            <a:ext cx="454025" cy="454025"/>
          </a:xfrm>
          <a:prstGeom prst="ellipse">
            <a:avLst/>
          </a:prstGeom>
          <a:solidFill>
            <a:srgbClr val="4FC5D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41" name="Oval 40"/>
          <p:cNvSpPr>
            <a:spLocks noChangeArrowheads="1"/>
          </p:cNvSpPr>
          <p:nvPr userDrawn="1"/>
        </p:nvSpPr>
        <p:spPr bwMode="auto">
          <a:xfrm>
            <a:off x="13547021" y="9822308"/>
            <a:ext cx="719138" cy="720725"/>
          </a:xfrm>
          <a:prstGeom prst="ellipse">
            <a:avLst/>
          </a:prstGeom>
          <a:solidFill>
            <a:srgbClr val="7864A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42" name="Oval 41"/>
          <p:cNvSpPr>
            <a:spLocks noChangeArrowheads="1"/>
          </p:cNvSpPr>
          <p:nvPr userDrawn="1"/>
        </p:nvSpPr>
        <p:spPr bwMode="auto">
          <a:xfrm>
            <a:off x="14382046" y="9203183"/>
            <a:ext cx="1060450" cy="1060450"/>
          </a:xfrm>
          <a:prstGeom prst="ellipse">
            <a:avLst/>
          </a:prstGeom>
          <a:solidFill>
            <a:srgbClr val="F16B6E"/>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43" name="Oval 42"/>
          <p:cNvSpPr>
            <a:spLocks noChangeArrowheads="1"/>
          </p:cNvSpPr>
          <p:nvPr userDrawn="1"/>
        </p:nvSpPr>
        <p:spPr bwMode="auto">
          <a:xfrm>
            <a:off x="13897859" y="9360346"/>
            <a:ext cx="454025" cy="454025"/>
          </a:xfrm>
          <a:prstGeom prst="ellipse">
            <a:avLst/>
          </a:prstGeom>
          <a:solidFill>
            <a:srgbClr val="4FC5D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44" name="Oval 43"/>
          <p:cNvSpPr>
            <a:spLocks noChangeArrowheads="1"/>
          </p:cNvSpPr>
          <p:nvPr userDrawn="1"/>
        </p:nvSpPr>
        <p:spPr bwMode="auto">
          <a:xfrm>
            <a:off x="13699421" y="9974708"/>
            <a:ext cx="719138" cy="720725"/>
          </a:xfrm>
          <a:prstGeom prst="ellipse">
            <a:avLst/>
          </a:prstGeom>
          <a:solidFill>
            <a:srgbClr val="7864A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45" name="Oval 44"/>
          <p:cNvSpPr>
            <a:spLocks noChangeArrowheads="1"/>
          </p:cNvSpPr>
          <p:nvPr userDrawn="1"/>
        </p:nvSpPr>
        <p:spPr bwMode="auto">
          <a:xfrm>
            <a:off x="14534446" y="9355583"/>
            <a:ext cx="1060450" cy="1060450"/>
          </a:xfrm>
          <a:prstGeom prst="ellipse">
            <a:avLst/>
          </a:prstGeom>
          <a:solidFill>
            <a:srgbClr val="F16B6E"/>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46" name="Oval 45"/>
          <p:cNvSpPr>
            <a:spLocks noChangeArrowheads="1"/>
          </p:cNvSpPr>
          <p:nvPr userDrawn="1"/>
        </p:nvSpPr>
        <p:spPr bwMode="auto">
          <a:xfrm>
            <a:off x="14050259" y="9512746"/>
            <a:ext cx="454025" cy="454025"/>
          </a:xfrm>
          <a:prstGeom prst="ellipse">
            <a:avLst/>
          </a:prstGeom>
          <a:solidFill>
            <a:srgbClr val="4FC5D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47" name="Oval 46"/>
          <p:cNvSpPr>
            <a:spLocks noChangeArrowheads="1"/>
          </p:cNvSpPr>
          <p:nvPr userDrawn="1"/>
        </p:nvSpPr>
        <p:spPr bwMode="auto">
          <a:xfrm>
            <a:off x="13851821" y="10127108"/>
            <a:ext cx="719138" cy="720725"/>
          </a:xfrm>
          <a:prstGeom prst="ellipse">
            <a:avLst/>
          </a:prstGeom>
          <a:solidFill>
            <a:srgbClr val="7864A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48" name="Oval 47"/>
          <p:cNvSpPr>
            <a:spLocks noChangeArrowheads="1"/>
          </p:cNvSpPr>
          <p:nvPr userDrawn="1"/>
        </p:nvSpPr>
        <p:spPr bwMode="auto">
          <a:xfrm>
            <a:off x="14686846" y="9507983"/>
            <a:ext cx="1060450" cy="1060450"/>
          </a:xfrm>
          <a:prstGeom prst="ellipse">
            <a:avLst/>
          </a:prstGeom>
          <a:solidFill>
            <a:srgbClr val="F16B6E"/>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49" name="フッター プレースホルダー 1"/>
          <p:cNvSpPr txBox="1"/>
          <p:nvPr userDrawn="1"/>
        </p:nvSpPr>
        <p:spPr>
          <a:xfrm>
            <a:off x="7755821" y="9549258"/>
            <a:ext cx="5791200" cy="5476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ctr" defTabSz="914400" rtl="0" eaLnBrk="1" latinLnBrk="0" hangingPunct="1">
              <a:spcBef>
                <a:spcPct val="20000"/>
              </a:spcBef>
              <a:buChar char="•"/>
              <a:defRPr sz="3200" kern="1200">
                <a:solidFill>
                  <a:schemeClr val="tx1"/>
                </a:solidFill>
                <a:latin typeface="Lucida Grande" charset="0"/>
                <a:ea typeface="MS PGothic" charset="-128"/>
                <a:cs typeface="Geneva" charset="0"/>
              </a:defRPr>
            </a:lvl1pPr>
            <a:lvl2pPr marL="742950" indent="-285750" algn="l" defTabSz="914400" rtl="0" eaLnBrk="1" latinLnBrk="0" hangingPunct="1">
              <a:spcBef>
                <a:spcPct val="20000"/>
              </a:spcBef>
              <a:buChar char="–"/>
              <a:defRPr sz="2800" kern="1200">
                <a:solidFill>
                  <a:schemeClr val="tx1"/>
                </a:solidFill>
                <a:latin typeface="Lucida Grande" charset="0"/>
                <a:ea typeface="Geneva" charset="0"/>
                <a:cs typeface="Geneva" charset="0"/>
              </a:defRPr>
            </a:lvl2pPr>
            <a:lvl3pPr marL="1143000" indent="-228600" algn="l" defTabSz="914400" rtl="0" eaLnBrk="1" latinLnBrk="0" hangingPunct="1">
              <a:spcBef>
                <a:spcPct val="20000"/>
              </a:spcBef>
              <a:buChar char="•"/>
              <a:defRPr sz="2400" kern="1200">
                <a:solidFill>
                  <a:schemeClr val="tx1"/>
                </a:solidFill>
                <a:latin typeface="Lucida Grande" charset="0"/>
                <a:ea typeface="Geneva" charset="0"/>
                <a:cs typeface="Geneva" charset="0"/>
              </a:defRPr>
            </a:lvl3pPr>
            <a:lvl4pPr marL="1600200" indent="-228600" algn="l" defTabSz="914400" rtl="0" eaLnBrk="1" latinLnBrk="0" hangingPunct="1">
              <a:spcBef>
                <a:spcPct val="20000"/>
              </a:spcBef>
              <a:buChar char="–"/>
              <a:defRPr sz="2000" kern="1200">
                <a:solidFill>
                  <a:schemeClr val="tx1"/>
                </a:solidFill>
                <a:latin typeface="Lucida Grande" charset="0"/>
                <a:ea typeface="Geneva" charset="0"/>
                <a:cs typeface="Geneva" charset="0"/>
              </a:defRPr>
            </a:lvl4pPr>
            <a:lvl5pPr marL="2057400" indent="-228600" algn="l" defTabSz="914400" rtl="0" eaLnBrk="1" latinLnBrk="0" hangingPunct="1">
              <a:spcBef>
                <a:spcPct val="20000"/>
              </a:spcBef>
              <a:buChar char="»"/>
              <a:defRPr sz="2000" kern="1200">
                <a:solidFill>
                  <a:schemeClr val="tx1"/>
                </a:solidFill>
                <a:latin typeface="Lucida Grande" charset="0"/>
                <a:ea typeface="Geneva" charset="0"/>
                <a:cs typeface="Geneva"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Lucida Grande" charset="0"/>
                <a:ea typeface="Geneva" charset="0"/>
                <a:cs typeface="Geneva"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Lucida Grande" charset="0"/>
                <a:ea typeface="Geneva" charset="0"/>
                <a:cs typeface="Geneva"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Lucida Grande" charset="0"/>
                <a:ea typeface="Geneva" charset="0"/>
                <a:cs typeface="Geneva"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Lucida Grande" charset="0"/>
                <a:ea typeface="Geneva" charset="0"/>
                <a:cs typeface="Geneva" charset="0"/>
              </a:defRPr>
            </a:lvl9pPr>
          </a:lstStyle>
          <a:p>
            <a:pPr algn="l">
              <a:spcBef>
                <a:spcPct val="0"/>
              </a:spcBef>
              <a:buFontTx/>
              <a:buNone/>
            </a:pPr>
            <a:r>
              <a:rPr lang="en-US" altLang="ja-JP" sz="1400">
                <a:ea typeface="ＭＳ Ｐゴシック" charset="-128"/>
                <a:cs typeface="ＭＳ Ｐゴシック" charset="-128"/>
              </a:rPr>
              <a:t>The Power of PowerPoint | thepopp.com</a:t>
            </a:r>
            <a:endParaRPr lang="ja-JP" altLang="en-US" sz="1400">
              <a:ea typeface="ＭＳ Ｐゴシック" charset="-128"/>
              <a:cs typeface="ＭＳ Ｐゴシック" charset="-128"/>
            </a:endParaRPr>
          </a:p>
        </p:txBody>
      </p:sp>
      <p:sp>
        <p:nvSpPr>
          <p:cNvPr id="50" name="Oval 1"/>
          <p:cNvSpPr>
            <a:spLocks noChangeArrowheads="1"/>
          </p:cNvSpPr>
          <p:nvPr userDrawn="1"/>
        </p:nvSpPr>
        <p:spPr bwMode="auto">
          <a:xfrm>
            <a:off x="485206" y="358849"/>
            <a:ext cx="527050" cy="525463"/>
          </a:xfrm>
          <a:prstGeom prst="ellipse">
            <a:avLst/>
          </a:prstGeom>
          <a:solidFill>
            <a:srgbClr val="EC2179"/>
          </a:solidFill>
          <a:ln>
            <a:noFill/>
          </a:ln>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r>
              <a:rPr lang="en-US" altLang="x-none" sz="2400">
                <a:solidFill>
                  <a:schemeClr val="bg1"/>
                </a:solidFill>
                <a:latin typeface="Calibri" panose="020F0502020204030204"/>
              </a:rPr>
              <a:t>1</a:t>
            </a:r>
          </a:p>
        </p:txBody>
      </p:sp>
      <p:sp>
        <p:nvSpPr>
          <p:cNvPr id="51" name="Oval 42"/>
          <p:cNvSpPr>
            <a:spLocks noChangeArrowheads="1"/>
          </p:cNvSpPr>
          <p:nvPr userDrawn="1"/>
        </p:nvSpPr>
        <p:spPr bwMode="auto">
          <a:xfrm>
            <a:off x="494731" y="1646317"/>
            <a:ext cx="525462" cy="527050"/>
          </a:xfrm>
          <a:prstGeom prst="ellipse">
            <a:avLst/>
          </a:prstGeom>
          <a:solidFill>
            <a:srgbClr val="F5E21B"/>
          </a:solidFill>
          <a:ln>
            <a:noFill/>
          </a:ln>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r>
              <a:rPr lang="en-US" altLang="x-none" sz="2400">
                <a:solidFill>
                  <a:schemeClr val="bg1"/>
                </a:solidFill>
                <a:latin typeface="Calibri" panose="020F0502020204030204"/>
              </a:rPr>
              <a:t>2</a:t>
            </a:r>
          </a:p>
        </p:txBody>
      </p:sp>
      <p:sp>
        <p:nvSpPr>
          <p:cNvPr id="52" name="Oval 48"/>
          <p:cNvSpPr>
            <a:spLocks noChangeArrowheads="1"/>
          </p:cNvSpPr>
          <p:nvPr userDrawn="1"/>
        </p:nvSpPr>
        <p:spPr bwMode="auto">
          <a:xfrm>
            <a:off x="502668" y="2960770"/>
            <a:ext cx="527050" cy="527050"/>
          </a:xfrm>
          <a:prstGeom prst="ellipse">
            <a:avLst/>
          </a:prstGeom>
          <a:solidFill>
            <a:srgbClr val="19753C"/>
          </a:solidFill>
          <a:ln>
            <a:noFill/>
          </a:ln>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r>
              <a:rPr lang="en-US" altLang="x-none" sz="2400">
                <a:solidFill>
                  <a:schemeClr val="bg1"/>
                </a:solidFill>
                <a:latin typeface="Calibri" panose="020F0502020204030204"/>
              </a:rPr>
              <a:t>3</a:t>
            </a:r>
          </a:p>
        </p:txBody>
      </p:sp>
      <p:sp>
        <p:nvSpPr>
          <p:cNvPr id="53" name="Oval 51"/>
          <p:cNvSpPr>
            <a:spLocks noChangeArrowheads="1"/>
          </p:cNvSpPr>
          <p:nvPr userDrawn="1"/>
        </p:nvSpPr>
        <p:spPr bwMode="auto">
          <a:xfrm>
            <a:off x="512193" y="4302203"/>
            <a:ext cx="525463" cy="525463"/>
          </a:xfrm>
          <a:prstGeom prst="ellipse">
            <a:avLst/>
          </a:prstGeom>
          <a:solidFill>
            <a:srgbClr val="EC2179"/>
          </a:solidFill>
          <a:ln>
            <a:noFill/>
          </a:ln>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r>
              <a:rPr lang="en-US" altLang="x-none" sz="2400">
                <a:solidFill>
                  <a:schemeClr val="bg1"/>
                </a:solidFill>
                <a:latin typeface="Calibri" panose="020F0502020204030204"/>
              </a:rPr>
              <a:t>4</a:t>
            </a:r>
          </a:p>
        </p:txBody>
      </p:sp>
      <p:sp>
        <p:nvSpPr>
          <p:cNvPr id="58" name="Rectangle 57"/>
          <p:cNvSpPr/>
          <p:nvPr userDrawn="1"/>
        </p:nvSpPr>
        <p:spPr>
          <a:xfrm>
            <a:off x="7584540" y="5182608"/>
            <a:ext cx="4607460" cy="707886"/>
          </a:xfrm>
          <a:prstGeom prst="rect">
            <a:avLst/>
          </a:prstGeom>
        </p:spPr>
        <p:txBody>
          <a:bodyPr wrap="square">
            <a:spAutoFit/>
          </a:bodyPr>
          <a:lstStyle/>
          <a:p>
            <a:pPr algn="l" fontAlgn="base"/>
            <a:r>
              <a:rPr lang="en-US" sz="1000" b="0" i="0">
                <a:solidFill>
                  <a:srgbClr val="003841"/>
                </a:solidFill>
                <a:effectLst/>
                <a:latin typeface="+mj-lt"/>
              </a:rPr>
              <a:t>This programme has been funded with support from the European Commission. The author is solely responsible for this publication (communication) and the Commission accepts no responsibility for any  use that may be made of the information contained therein.</a:t>
            </a:r>
          </a:p>
        </p:txBody>
      </p:sp>
      <p:sp>
        <p:nvSpPr>
          <p:cNvPr id="59" name="Text Placeholder 63"/>
          <p:cNvSpPr>
            <a:spLocks noGrp="1"/>
          </p:cNvSpPr>
          <p:nvPr>
            <p:ph type="body" sz="quarter" idx="14" hasCustomPrompt="1"/>
          </p:nvPr>
        </p:nvSpPr>
        <p:spPr>
          <a:xfrm>
            <a:off x="1132907" y="1606297"/>
            <a:ext cx="5615377" cy="469763"/>
          </a:xfrm>
        </p:spPr>
        <p:txBody>
          <a:bodyPr/>
          <a:lstStyle>
            <a:lvl1pPr marL="0" indent="0">
              <a:buNone/>
              <a:defRPr>
                <a:solidFill>
                  <a:srgbClr val="003841"/>
                </a:solidFill>
              </a:defRPr>
            </a:lvl1pPr>
            <a:lvl2pPr marL="457200" indent="0">
              <a:buNone/>
              <a:defRPr>
                <a:solidFill>
                  <a:srgbClr val="085156"/>
                </a:solidFill>
              </a:defRPr>
            </a:lvl2pPr>
            <a:lvl3pPr marL="914400" indent="0">
              <a:buNone/>
              <a:defRPr>
                <a:solidFill>
                  <a:srgbClr val="085156"/>
                </a:solidFill>
              </a:defRPr>
            </a:lvl3pPr>
            <a:lvl4pPr marL="1371600" indent="0">
              <a:buNone/>
              <a:defRPr>
                <a:solidFill>
                  <a:srgbClr val="085156"/>
                </a:solidFill>
              </a:defRPr>
            </a:lvl4pPr>
            <a:lvl5pPr marL="1828800" indent="0">
              <a:buNone/>
              <a:defRPr>
                <a:solidFill>
                  <a:srgbClr val="085156"/>
                </a:solidFill>
              </a:defRPr>
            </a:lvl5pPr>
          </a:lstStyle>
          <a:p>
            <a:pPr lvl="0"/>
            <a:r>
              <a:rPr lang="en-US"/>
              <a:t>Title</a:t>
            </a:r>
          </a:p>
        </p:txBody>
      </p:sp>
      <p:sp>
        <p:nvSpPr>
          <p:cNvPr id="60" name="Text Placeholder 63"/>
          <p:cNvSpPr>
            <a:spLocks noGrp="1"/>
          </p:cNvSpPr>
          <p:nvPr>
            <p:ph type="body" sz="quarter" idx="15" hasCustomPrompt="1"/>
          </p:nvPr>
        </p:nvSpPr>
        <p:spPr>
          <a:xfrm>
            <a:off x="1131319" y="2158245"/>
            <a:ext cx="5642364" cy="319109"/>
          </a:xfrm>
        </p:spPr>
        <p:txBody>
          <a:bodyPr>
            <a:normAutofit/>
          </a:bodyPr>
          <a:lstStyle>
            <a:lvl1pPr marL="0" indent="0">
              <a:buNone/>
              <a:defRPr sz="1300" i="1" baseline="0">
                <a:solidFill>
                  <a:srgbClr val="003841"/>
                </a:solidFill>
              </a:defRPr>
            </a:lvl1pPr>
            <a:lvl2pPr marL="457200" indent="0">
              <a:buNone/>
              <a:defRPr>
                <a:solidFill>
                  <a:srgbClr val="085156"/>
                </a:solidFill>
              </a:defRPr>
            </a:lvl2pPr>
            <a:lvl3pPr marL="914400" indent="0">
              <a:buNone/>
              <a:defRPr>
                <a:solidFill>
                  <a:srgbClr val="085156"/>
                </a:solidFill>
              </a:defRPr>
            </a:lvl3pPr>
            <a:lvl4pPr marL="1371600" indent="0">
              <a:buNone/>
              <a:defRPr>
                <a:solidFill>
                  <a:srgbClr val="085156"/>
                </a:solidFill>
              </a:defRPr>
            </a:lvl4pPr>
            <a:lvl5pPr marL="1828800" indent="0">
              <a:buNone/>
              <a:defRPr>
                <a:solidFill>
                  <a:srgbClr val="085156"/>
                </a:solidFill>
              </a:defRPr>
            </a:lvl5pPr>
          </a:lstStyle>
          <a:p>
            <a:pPr lvl="0"/>
            <a:r>
              <a:rPr lang="en-US"/>
              <a:t>Sub Title</a:t>
            </a:r>
          </a:p>
        </p:txBody>
      </p:sp>
      <p:sp>
        <p:nvSpPr>
          <p:cNvPr id="61" name="Oval 51"/>
          <p:cNvSpPr>
            <a:spLocks noChangeArrowheads="1"/>
          </p:cNvSpPr>
          <p:nvPr userDrawn="1"/>
        </p:nvSpPr>
        <p:spPr bwMode="auto">
          <a:xfrm>
            <a:off x="494730" y="5640689"/>
            <a:ext cx="525463" cy="525463"/>
          </a:xfrm>
          <a:prstGeom prst="ellipse">
            <a:avLst/>
          </a:prstGeom>
          <a:solidFill>
            <a:srgbClr val="F5E21B"/>
          </a:solidFill>
          <a:ln>
            <a:noFill/>
          </a:ln>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r>
              <a:rPr lang="en-US" altLang="x-none" sz="2400">
                <a:solidFill>
                  <a:schemeClr val="bg1"/>
                </a:solidFill>
                <a:latin typeface="Calibri" panose="020F0502020204030204"/>
              </a:rPr>
              <a:t>5</a:t>
            </a:r>
          </a:p>
        </p:txBody>
      </p:sp>
      <p:sp>
        <p:nvSpPr>
          <p:cNvPr id="63" name="Text Placeholder 63"/>
          <p:cNvSpPr>
            <a:spLocks noGrp="1"/>
          </p:cNvSpPr>
          <p:nvPr>
            <p:ph type="body" sz="quarter" idx="18" hasCustomPrompt="1"/>
          </p:nvPr>
        </p:nvSpPr>
        <p:spPr>
          <a:xfrm>
            <a:off x="1117031" y="5640689"/>
            <a:ext cx="5615377" cy="469763"/>
          </a:xfrm>
        </p:spPr>
        <p:txBody>
          <a:bodyPr/>
          <a:lstStyle>
            <a:lvl1pPr marL="0" indent="0">
              <a:buNone/>
              <a:defRPr>
                <a:solidFill>
                  <a:srgbClr val="003841"/>
                </a:solidFill>
              </a:defRPr>
            </a:lvl1pPr>
            <a:lvl2pPr marL="457200" indent="0">
              <a:buNone/>
              <a:defRPr>
                <a:solidFill>
                  <a:srgbClr val="085156"/>
                </a:solidFill>
              </a:defRPr>
            </a:lvl2pPr>
            <a:lvl3pPr marL="914400" indent="0">
              <a:buNone/>
              <a:defRPr>
                <a:solidFill>
                  <a:srgbClr val="085156"/>
                </a:solidFill>
              </a:defRPr>
            </a:lvl3pPr>
            <a:lvl4pPr marL="1371600" indent="0">
              <a:buNone/>
              <a:defRPr>
                <a:solidFill>
                  <a:srgbClr val="085156"/>
                </a:solidFill>
              </a:defRPr>
            </a:lvl4pPr>
            <a:lvl5pPr marL="1828800" indent="0">
              <a:buNone/>
              <a:defRPr>
                <a:solidFill>
                  <a:srgbClr val="085156"/>
                </a:solidFill>
              </a:defRPr>
            </a:lvl5pPr>
          </a:lstStyle>
          <a:p>
            <a:pPr lvl="0"/>
            <a:r>
              <a:rPr lang="en-US"/>
              <a:t>Title</a:t>
            </a:r>
          </a:p>
        </p:txBody>
      </p:sp>
      <p:sp>
        <p:nvSpPr>
          <p:cNvPr id="64" name="Text Placeholder 63"/>
          <p:cNvSpPr>
            <a:spLocks noGrp="1"/>
          </p:cNvSpPr>
          <p:nvPr>
            <p:ph type="body" sz="quarter" idx="19" hasCustomPrompt="1"/>
          </p:nvPr>
        </p:nvSpPr>
        <p:spPr>
          <a:xfrm>
            <a:off x="1131319" y="6161799"/>
            <a:ext cx="5642364" cy="319109"/>
          </a:xfrm>
        </p:spPr>
        <p:txBody>
          <a:bodyPr>
            <a:normAutofit/>
          </a:bodyPr>
          <a:lstStyle>
            <a:lvl1pPr marL="0" indent="0">
              <a:buNone/>
              <a:defRPr sz="1300" i="1" baseline="0">
                <a:solidFill>
                  <a:srgbClr val="003841"/>
                </a:solidFill>
              </a:defRPr>
            </a:lvl1pPr>
            <a:lvl2pPr marL="457200" indent="0">
              <a:buNone/>
              <a:defRPr>
                <a:solidFill>
                  <a:srgbClr val="085156"/>
                </a:solidFill>
              </a:defRPr>
            </a:lvl2pPr>
            <a:lvl3pPr marL="914400" indent="0">
              <a:buNone/>
              <a:defRPr>
                <a:solidFill>
                  <a:srgbClr val="085156"/>
                </a:solidFill>
              </a:defRPr>
            </a:lvl3pPr>
            <a:lvl4pPr marL="1371600" indent="0">
              <a:buNone/>
              <a:defRPr>
                <a:solidFill>
                  <a:srgbClr val="085156"/>
                </a:solidFill>
              </a:defRPr>
            </a:lvl4pPr>
            <a:lvl5pPr marL="1828800" indent="0">
              <a:buNone/>
              <a:defRPr>
                <a:solidFill>
                  <a:srgbClr val="085156"/>
                </a:solidFill>
              </a:defRPr>
            </a:lvl5pPr>
          </a:lstStyle>
          <a:p>
            <a:pPr lvl="0"/>
            <a:r>
              <a:rPr lang="en-US"/>
              <a:t>Sub Title</a:t>
            </a:r>
          </a:p>
        </p:txBody>
      </p:sp>
      <p:sp>
        <p:nvSpPr>
          <p:cNvPr id="65" name="Text Placeholder 63"/>
          <p:cNvSpPr>
            <a:spLocks noGrp="1"/>
          </p:cNvSpPr>
          <p:nvPr>
            <p:ph type="body" sz="quarter" idx="22" hasCustomPrompt="1"/>
          </p:nvPr>
        </p:nvSpPr>
        <p:spPr>
          <a:xfrm>
            <a:off x="1132908" y="399525"/>
            <a:ext cx="5615377" cy="469763"/>
          </a:xfrm>
        </p:spPr>
        <p:txBody>
          <a:bodyPr/>
          <a:lstStyle>
            <a:lvl1pPr marL="0" indent="0">
              <a:buNone/>
              <a:defRPr>
                <a:solidFill>
                  <a:srgbClr val="003841"/>
                </a:solidFill>
              </a:defRPr>
            </a:lvl1pPr>
            <a:lvl2pPr marL="457200" indent="0">
              <a:buNone/>
              <a:defRPr>
                <a:solidFill>
                  <a:srgbClr val="085156"/>
                </a:solidFill>
              </a:defRPr>
            </a:lvl2pPr>
            <a:lvl3pPr marL="914400" indent="0">
              <a:buNone/>
              <a:defRPr>
                <a:solidFill>
                  <a:srgbClr val="085156"/>
                </a:solidFill>
              </a:defRPr>
            </a:lvl3pPr>
            <a:lvl4pPr marL="1371600" indent="0">
              <a:buNone/>
              <a:defRPr>
                <a:solidFill>
                  <a:srgbClr val="085156"/>
                </a:solidFill>
              </a:defRPr>
            </a:lvl4pPr>
            <a:lvl5pPr marL="1828800" indent="0">
              <a:buNone/>
              <a:defRPr>
                <a:solidFill>
                  <a:srgbClr val="085156"/>
                </a:solidFill>
              </a:defRPr>
            </a:lvl5pPr>
          </a:lstStyle>
          <a:p>
            <a:pPr lvl="0"/>
            <a:r>
              <a:rPr lang="en-US"/>
              <a:t>Title</a:t>
            </a:r>
          </a:p>
        </p:txBody>
      </p:sp>
      <p:sp>
        <p:nvSpPr>
          <p:cNvPr id="66" name="Text Placeholder 63"/>
          <p:cNvSpPr>
            <a:spLocks noGrp="1"/>
          </p:cNvSpPr>
          <p:nvPr>
            <p:ph type="body" sz="quarter" idx="23" hasCustomPrompt="1"/>
          </p:nvPr>
        </p:nvSpPr>
        <p:spPr>
          <a:xfrm>
            <a:off x="1132908" y="920635"/>
            <a:ext cx="5642364" cy="319109"/>
          </a:xfrm>
        </p:spPr>
        <p:txBody>
          <a:bodyPr>
            <a:normAutofit/>
          </a:bodyPr>
          <a:lstStyle>
            <a:lvl1pPr marL="0" indent="0">
              <a:buNone/>
              <a:defRPr sz="1300" i="1" baseline="0">
                <a:solidFill>
                  <a:srgbClr val="003841"/>
                </a:solidFill>
              </a:defRPr>
            </a:lvl1pPr>
            <a:lvl2pPr marL="457200" indent="0">
              <a:buNone/>
              <a:defRPr>
                <a:solidFill>
                  <a:srgbClr val="085156"/>
                </a:solidFill>
              </a:defRPr>
            </a:lvl2pPr>
            <a:lvl3pPr marL="914400" indent="0">
              <a:buNone/>
              <a:defRPr>
                <a:solidFill>
                  <a:srgbClr val="085156"/>
                </a:solidFill>
              </a:defRPr>
            </a:lvl3pPr>
            <a:lvl4pPr marL="1371600" indent="0">
              <a:buNone/>
              <a:defRPr>
                <a:solidFill>
                  <a:srgbClr val="085156"/>
                </a:solidFill>
              </a:defRPr>
            </a:lvl4pPr>
            <a:lvl5pPr marL="1828800" indent="0">
              <a:buNone/>
              <a:defRPr>
                <a:solidFill>
                  <a:srgbClr val="085156"/>
                </a:solidFill>
              </a:defRPr>
            </a:lvl5pPr>
          </a:lstStyle>
          <a:p>
            <a:pPr lvl="0"/>
            <a:r>
              <a:rPr lang="en-US"/>
              <a:t>Sub Title</a:t>
            </a:r>
          </a:p>
        </p:txBody>
      </p:sp>
      <p:sp>
        <p:nvSpPr>
          <p:cNvPr id="67" name="Text Placeholder 63"/>
          <p:cNvSpPr>
            <a:spLocks noGrp="1"/>
          </p:cNvSpPr>
          <p:nvPr>
            <p:ph type="body" sz="quarter" idx="24" hasCustomPrompt="1"/>
          </p:nvPr>
        </p:nvSpPr>
        <p:spPr>
          <a:xfrm>
            <a:off x="1133150" y="2980900"/>
            <a:ext cx="5615377" cy="469763"/>
          </a:xfrm>
        </p:spPr>
        <p:txBody>
          <a:bodyPr/>
          <a:lstStyle>
            <a:lvl1pPr marL="0" indent="0">
              <a:buNone/>
              <a:defRPr>
                <a:solidFill>
                  <a:srgbClr val="003841"/>
                </a:solidFill>
              </a:defRPr>
            </a:lvl1pPr>
            <a:lvl2pPr marL="457200" indent="0">
              <a:buNone/>
              <a:defRPr>
                <a:solidFill>
                  <a:srgbClr val="085156"/>
                </a:solidFill>
              </a:defRPr>
            </a:lvl2pPr>
            <a:lvl3pPr marL="914400" indent="0">
              <a:buNone/>
              <a:defRPr>
                <a:solidFill>
                  <a:srgbClr val="085156"/>
                </a:solidFill>
              </a:defRPr>
            </a:lvl3pPr>
            <a:lvl4pPr marL="1371600" indent="0">
              <a:buNone/>
              <a:defRPr>
                <a:solidFill>
                  <a:srgbClr val="085156"/>
                </a:solidFill>
              </a:defRPr>
            </a:lvl4pPr>
            <a:lvl5pPr marL="1828800" indent="0">
              <a:buNone/>
              <a:defRPr>
                <a:solidFill>
                  <a:srgbClr val="085156"/>
                </a:solidFill>
              </a:defRPr>
            </a:lvl5pPr>
          </a:lstStyle>
          <a:p>
            <a:pPr lvl="0"/>
            <a:r>
              <a:rPr lang="en-US"/>
              <a:t>Title</a:t>
            </a:r>
          </a:p>
        </p:txBody>
      </p:sp>
      <p:sp>
        <p:nvSpPr>
          <p:cNvPr id="68" name="Text Placeholder 63"/>
          <p:cNvSpPr>
            <a:spLocks noGrp="1"/>
          </p:cNvSpPr>
          <p:nvPr>
            <p:ph type="body" sz="quarter" idx="25" hasCustomPrompt="1"/>
          </p:nvPr>
        </p:nvSpPr>
        <p:spPr>
          <a:xfrm>
            <a:off x="1118865" y="3502010"/>
            <a:ext cx="5642364" cy="319109"/>
          </a:xfrm>
        </p:spPr>
        <p:txBody>
          <a:bodyPr>
            <a:normAutofit/>
          </a:bodyPr>
          <a:lstStyle>
            <a:lvl1pPr marL="0" indent="0">
              <a:buNone/>
              <a:defRPr sz="1300" i="1" baseline="0">
                <a:solidFill>
                  <a:srgbClr val="003841"/>
                </a:solidFill>
              </a:defRPr>
            </a:lvl1pPr>
            <a:lvl2pPr marL="457200" indent="0">
              <a:buNone/>
              <a:defRPr>
                <a:solidFill>
                  <a:srgbClr val="085156"/>
                </a:solidFill>
              </a:defRPr>
            </a:lvl2pPr>
            <a:lvl3pPr marL="914400" indent="0">
              <a:buNone/>
              <a:defRPr>
                <a:solidFill>
                  <a:srgbClr val="085156"/>
                </a:solidFill>
              </a:defRPr>
            </a:lvl3pPr>
            <a:lvl4pPr marL="1371600" indent="0">
              <a:buNone/>
              <a:defRPr>
                <a:solidFill>
                  <a:srgbClr val="085156"/>
                </a:solidFill>
              </a:defRPr>
            </a:lvl4pPr>
            <a:lvl5pPr marL="1828800" indent="0">
              <a:buNone/>
              <a:defRPr>
                <a:solidFill>
                  <a:srgbClr val="085156"/>
                </a:solidFill>
              </a:defRPr>
            </a:lvl5pPr>
          </a:lstStyle>
          <a:p>
            <a:pPr lvl="0"/>
            <a:r>
              <a:rPr lang="en-US"/>
              <a:t>Sub Title</a:t>
            </a:r>
          </a:p>
        </p:txBody>
      </p:sp>
      <p:sp>
        <p:nvSpPr>
          <p:cNvPr id="69" name="Text Placeholder 63"/>
          <p:cNvSpPr>
            <a:spLocks noGrp="1"/>
          </p:cNvSpPr>
          <p:nvPr>
            <p:ph type="body" sz="quarter" idx="26" hasCustomPrompt="1"/>
          </p:nvPr>
        </p:nvSpPr>
        <p:spPr>
          <a:xfrm>
            <a:off x="1117031" y="4285609"/>
            <a:ext cx="5615377" cy="469763"/>
          </a:xfrm>
        </p:spPr>
        <p:txBody>
          <a:bodyPr/>
          <a:lstStyle>
            <a:lvl1pPr marL="0" indent="0">
              <a:buNone/>
              <a:defRPr>
                <a:solidFill>
                  <a:srgbClr val="003841"/>
                </a:solidFill>
              </a:defRPr>
            </a:lvl1pPr>
            <a:lvl2pPr marL="457200" indent="0">
              <a:buNone/>
              <a:defRPr>
                <a:solidFill>
                  <a:srgbClr val="085156"/>
                </a:solidFill>
              </a:defRPr>
            </a:lvl2pPr>
            <a:lvl3pPr marL="914400" indent="0">
              <a:buNone/>
              <a:defRPr>
                <a:solidFill>
                  <a:srgbClr val="085156"/>
                </a:solidFill>
              </a:defRPr>
            </a:lvl3pPr>
            <a:lvl4pPr marL="1371600" indent="0">
              <a:buNone/>
              <a:defRPr>
                <a:solidFill>
                  <a:srgbClr val="085156"/>
                </a:solidFill>
              </a:defRPr>
            </a:lvl4pPr>
            <a:lvl5pPr marL="1828800" indent="0">
              <a:buNone/>
              <a:defRPr>
                <a:solidFill>
                  <a:srgbClr val="085156"/>
                </a:solidFill>
              </a:defRPr>
            </a:lvl5pPr>
          </a:lstStyle>
          <a:p>
            <a:pPr lvl="0"/>
            <a:r>
              <a:rPr lang="en-US"/>
              <a:t>Title</a:t>
            </a:r>
          </a:p>
        </p:txBody>
      </p:sp>
      <p:sp>
        <p:nvSpPr>
          <p:cNvPr id="70" name="Text Placeholder 63"/>
          <p:cNvSpPr>
            <a:spLocks noGrp="1"/>
          </p:cNvSpPr>
          <p:nvPr>
            <p:ph type="body" sz="quarter" idx="27" hasCustomPrompt="1"/>
          </p:nvPr>
        </p:nvSpPr>
        <p:spPr>
          <a:xfrm>
            <a:off x="1131319" y="4806719"/>
            <a:ext cx="5642364" cy="319109"/>
          </a:xfrm>
        </p:spPr>
        <p:txBody>
          <a:bodyPr>
            <a:normAutofit/>
          </a:bodyPr>
          <a:lstStyle>
            <a:lvl1pPr marL="0" indent="0">
              <a:buNone/>
              <a:defRPr sz="1300" i="1" baseline="0">
                <a:solidFill>
                  <a:srgbClr val="003841"/>
                </a:solidFill>
              </a:defRPr>
            </a:lvl1pPr>
            <a:lvl2pPr marL="457200" indent="0">
              <a:buNone/>
              <a:defRPr>
                <a:solidFill>
                  <a:srgbClr val="085156"/>
                </a:solidFill>
              </a:defRPr>
            </a:lvl2pPr>
            <a:lvl3pPr marL="914400" indent="0">
              <a:buNone/>
              <a:defRPr>
                <a:solidFill>
                  <a:srgbClr val="085156"/>
                </a:solidFill>
              </a:defRPr>
            </a:lvl3pPr>
            <a:lvl4pPr marL="1371600" indent="0">
              <a:buNone/>
              <a:defRPr>
                <a:solidFill>
                  <a:srgbClr val="085156"/>
                </a:solidFill>
              </a:defRPr>
            </a:lvl4pPr>
            <a:lvl5pPr marL="1828800" indent="0">
              <a:buNone/>
              <a:defRPr>
                <a:solidFill>
                  <a:srgbClr val="085156"/>
                </a:solidFill>
              </a:defRPr>
            </a:lvl5pPr>
          </a:lstStyle>
          <a:p>
            <a:pPr lvl="0"/>
            <a:r>
              <a:rPr lang="en-US"/>
              <a:t>Sub Title</a:t>
            </a:r>
          </a:p>
        </p:txBody>
      </p:sp>
      <p:pic>
        <p:nvPicPr>
          <p:cNvPr id="71" name="Picture 7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flipH="1">
            <a:off x="7485406" y="-17156"/>
            <a:ext cx="4706594" cy="4672373"/>
          </a:xfrm>
          <a:prstGeom prst="rect">
            <a:avLst/>
          </a:prstGeom>
          <a:effectLst/>
        </p:spPr>
      </p:pic>
    </p:spTree>
    <p:extLst>
      <p:ext uri="{BB962C8B-B14F-4D97-AF65-F5344CB8AC3E}">
        <p14:creationId xmlns:p14="http://schemas.microsoft.com/office/powerpoint/2010/main" val="2913551105"/>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Module Content">
    <p:spTree>
      <p:nvGrpSpPr>
        <p:cNvPr id="1" name=""/>
        <p:cNvGrpSpPr/>
        <p:nvPr/>
      </p:nvGrpSpPr>
      <p:grpSpPr>
        <a:xfrm>
          <a:off x="0" y="0"/>
          <a:ext cx="0" cy="0"/>
          <a:chOff x="0" y="0"/>
          <a:chExt cx="0" cy="0"/>
        </a:xfrm>
      </p:grpSpPr>
      <p:sp>
        <p:nvSpPr>
          <p:cNvPr id="54" name="Text Placeholder 23"/>
          <p:cNvSpPr>
            <a:spLocks noGrp="1"/>
          </p:cNvSpPr>
          <p:nvPr>
            <p:ph type="body" sz="quarter" idx="13" hasCustomPrompt="1"/>
          </p:nvPr>
        </p:nvSpPr>
        <p:spPr>
          <a:xfrm>
            <a:off x="580569" y="373355"/>
            <a:ext cx="9082046" cy="1260763"/>
          </a:xfrm>
        </p:spPr>
        <p:txBody>
          <a:bodyPr>
            <a:normAutofit/>
          </a:bodyPr>
          <a:lstStyle>
            <a:lvl1pPr marL="0" indent="0" algn="l">
              <a:buNone/>
              <a:defRPr sz="3600">
                <a:solidFill>
                  <a:srgbClr val="EC2179"/>
                </a:solidFill>
                <a:latin typeface="+mn-lt"/>
              </a:defRPr>
            </a:lvl1pPr>
          </a:lstStyle>
          <a:p>
            <a:pPr lvl="0"/>
            <a:r>
              <a:rPr lang="en-US"/>
              <a:t>TITLE</a:t>
            </a:r>
          </a:p>
        </p:txBody>
      </p:sp>
      <p:pic>
        <p:nvPicPr>
          <p:cNvPr id="55" name="Picture 54"/>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flipH="1">
            <a:off x="9887767" y="0"/>
            <a:ext cx="2304232" cy="2264044"/>
          </a:xfrm>
          <a:prstGeom prst="rect">
            <a:avLst/>
          </a:prstGeom>
        </p:spPr>
      </p:pic>
      <p:sp>
        <p:nvSpPr>
          <p:cNvPr id="72" name="Rectangle 71"/>
          <p:cNvSpPr/>
          <p:nvPr userDrawn="1"/>
        </p:nvSpPr>
        <p:spPr>
          <a:xfrm>
            <a:off x="5361457" y="6338824"/>
            <a:ext cx="6157255" cy="338554"/>
          </a:xfrm>
          <a:prstGeom prst="rect">
            <a:avLst/>
          </a:prstGeom>
        </p:spPr>
        <p:txBody>
          <a:bodyPr wrap="square">
            <a:spAutoFit/>
          </a:bodyPr>
          <a:lstStyle/>
          <a:p>
            <a:pPr algn="just" fontAlgn="base"/>
            <a:r>
              <a:rPr lang="en-US" sz="800" b="0" i="0">
                <a:solidFill>
                  <a:srgbClr val="003841"/>
                </a:solidFill>
                <a:effectLst/>
                <a:latin typeface="+mj-lt"/>
              </a:rPr>
              <a:t>This programme has been funded with support from the European Commission. The author is solely responsible for this publication (communication) and the Commission accepts no responsibility for any  use that may be made of the information contained therein. </a:t>
            </a:r>
          </a:p>
        </p:txBody>
      </p:sp>
      <p:sp>
        <p:nvSpPr>
          <p:cNvPr id="81" name="Text Placeholder 23"/>
          <p:cNvSpPr>
            <a:spLocks noGrp="1"/>
          </p:cNvSpPr>
          <p:nvPr>
            <p:ph type="body" sz="quarter" idx="14" hasCustomPrompt="1"/>
          </p:nvPr>
        </p:nvSpPr>
        <p:spPr>
          <a:xfrm>
            <a:off x="580569" y="1779951"/>
            <a:ext cx="3408830" cy="448032"/>
          </a:xfrm>
        </p:spPr>
        <p:txBody>
          <a:bodyPr anchor="ctr">
            <a:normAutofit/>
          </a:bodyPr>
          <a:lstStyle>
            <a:lvl1pPr marL="0" indent="0" algn="ctr">
              <a:buNone/>
              <a:defRPr sz="2000" b="1">
                <a:solidFill>
                  <a:srgbClr val="003841"/>
                </a:solidFill>
                <a:latin typeface="+mn-lt"/>
              </a:defRPr>
            </a:lvl1pPr>
          </a:lstStyle>
          <a:p>
            <a:pPr lvl="0"/>
            <a:r>
              <a:rPr lang="en-US"/>
              <a:t>Module 1</a:t>
            </a:r>
          </a:p>
        </p:txBody>
      </p:sp>
      <p:sp>
        <p:nvSpPr>
          <p:cNvPr id="82" name="Text Placeholder 23"/>
          <p:cNvSpPr>
            <a:spLocks noGrp="1"/>
          </p:cNvSpPr>
          <p:nvPr>
            <p:ph type="body" sz="quarter" idx="15" hasCustomPrompt="1"/>
          </p:nvPr>
        </p:nvSpPr>
        <p:spPr>
          <a:xfrm>
            <a:off x="580569" y="2337175"/>
            <a:ext cx="3408830" cy="590129"/>
          </a:xfrm>
        </p:spPr>
        <p:txBody>
          <a:bodyPr>
            <a:normAutofit/>
          </a:bodyPr>
          <a:lstStyle>
            <a:lvl1pPr marL="0" indent="0" algn="ctr">
              <a:buNone/>
              <a:defRPr sz="1800">
                <a:solidFill>
                  <a:srgbClr val="003841"/>
                </a:solidFill>
                <a:latin typeface="+mn-lt"/>
              </a:defRPr>
            </a:lvl1pPr>
          </a:lstStyle>
          <a:p>
            <a:pPr lvl="0"/>
            <a:r>
              <a:rPr lang="en-US"/>
              <a:t>Main Body Text</a:t>
            </a:r>
          </a:p>
        </p:txBody>
      </p:sp>
      <p:cxnSp>
        <p:nvCxnSpPr>
          <p:cNvPr id="83" name="Straight Connector 82"/>
          <p:cNvCxnSpPr/>
          <p:nvPr userDrawn="1"/>
        </p:nvCxnSpPr>
        <p:spPr>
          <a:xfrm flipH="1">
            <a:off x="452095" y="2247530"/>
            <a:ext cx="3591091" cy="0"/>
          </a:xfrm>
          <a:prstGeom prst="line">
            <a:avLst/>
          </a:prstGeom>
          <a:ln w="19050">
            <a:solidFill>
              <a:srgbClr val="EC2179"/>
            </a:solidFill>
          </a:ln>
        </p:spPr>
        <p:style>
          <a:lnRef idx="1">
            <a:schemeClr val="accent1"/>
          </a:lnRef>
          <a:fillRef idx="0">
            <a:schemeClr val="accent1"/>
          </a:fillRef>
          <a:effectRef idx="0">
            <a:schemeClr val="accent1"/>
          </a:effectRef>
          <a:fontRef idx="minor">
            <a:schemeClr val="tx1"/>
          </a:fontRef>
        </p:style>
      </p:cxnSp>
      <p:sp>
        <p:nvSpPr>
          <p:cNvPr id="84" name="Text Placeholder 23"/>
          <p:cNvSpPr>
            <a:spLocks noGrp="1"/>
          </p:cNvSpPr>
          <p:nvPr>
            <p:ph type="body" sz="quarter" idx="16" hasCustomPrompt="1"/>
          </p:nvPr>
        </p:nvSpPr>
        <p:spPr>
          <a:xfrm>
            <a:off x="4353906" y="1779951"/>
            <a:ext cx="3408830" cy="448032"/>
          </a:xfrm>
        </p:spPr>
        <p:txBody>
          <a:bodyPr anchor="ctr">
            <a:normAutofit/>
          </a:bodyPr>
          <a:lstStyle>
            <a:lvl1pPr marL="0" marR="0" indent="0" algn="ctr" defTabSz="914400" rtl="0" eaLnBrk="1" fontAlgn="auto" latinLnBrk="0" hangingPunct="1">
              <a:lnSpc>
                <a:spcPct val="90000"/>
              </a:lnSpc>
              <a:spcBef>
                <a:spcPts val="1000"/>
              </a:spcBef>
              <a:spcAft>
                <a:spcPct val="0"/>
              </a:spcAft>
              <a:buClrTx/>
              <a:buSzTx/>
              <a:buFont typeface="Arial"/>
              <a:buNone/>
              <a:defRPr sz="2000" b="1">
                <a:solidFill>
                  <a:srgbClr val="003841"/>
                </a:solidFill>
                <a:latin typeface="+mn-lt"/>
              </a:defRPr>
            </a:lvl1pPr>
          </a:lstStyle>
          <a:p>
            <a:pPr lvl="0"/>
            <a:r>
              <a:rPr lang="en-US"/>
              <a:t>Module 1</a:t>
            </a:r>
          </a:p>
        </p:txBody>
      </p:sp>
      <p:sp>
        <p:nvSpPr>
          <p:cNvPr id="85" name="Text Placeholder 23"/>
          <p:cNvSpPr>
            <a:spLocks noGrp="1"/>
          </p:cNvSpPr>
          <p:nvPr>
            <p:ph type="body" sz="quarter" idx="17" hasCustomPrompt="1"/>
          </p:nvPr>
        </p:nvSpPr>
        <p:spPr>
          <a:xfrm>
            <a:off x="4353906" y="2337175"/>
            <a:ext cx="3408830" cy="590129"/>
          </a:xfrm>
        </p:spPr>
        <p:txBody>
          <a:bodyPr>
            <a:normAutofit/>
          </a:bodyPr>
          <a:lstStyle>
            <a:lvl1pPr marL="0" indent="0" algn="ctr">
              <a:buNone/>
              <a:defRPr sz="1800">
                <a:solidFill>
                  <a:srgbClr val="003841"/>
                </a:solidFill>
                <a:latin typeface="+mn-lt"/>
              </a:defRPr>
            </a:lvl1pPr>
          </a:lstStyle>
          <a:p>
            <a:pPr lvl="0"/>
            <a:r>
              <a:rPr lang="en-US"/>
              <a:t>Main Body Text</a:t>
            </a:r>
          </a:p>
        </p:txBody>
      </p:sp>
      <p:cxnSp>
        <p:nvCxnSpPr>
          <p:cNvPr id="86" name="Straight Connector 85"/>
          <p:cNvCxnSpPr/>
          <p:nvPr userDrawn="1"/>
        </p:nvCxnSpPr>
        <p:spPr>
          <a:xfrm flipH="1">
            <a:off x="4225432" y="2247530"/>
            <a:ext cx="3591091" cy="0"/>
          </a:xfrm>
          <a:prstGeom prst="line">
            <a:avLst/>
          </a:prstGeom>
          <a:ln w="19050">
            <a:solidFill>
              <a:srgbClr val="EC2179"/>
            </a:solidFill>
          </a:ln>
        </p:spPr>
        <p:style>
          <a:lnRef idx="1">
            <a:schemeClr val="accent1"/>
          </a:lnRef>
          <a:fillRef idx="0">
            <a:schemeClr val="accent1"/>
          </a:fillRef>
          <a:effectRef idx="0">
            <a:schemeClr val="accent1"/>
          </a:effectRef>
          <a:fontRef idx="minor">
            <a:schemeClr val="tx1"/>
          </a:fontRef>
        </p:style>
      </p:cxnSp>
      <p:sp>
        <p:nvSpPr>
          <p:cNvPr id="87" name="Text Placeholder 23"/>
          <p:cNvSpPr>
            <a:spLocks noGrp="1"/>
          </p:cNvSpPr>
          <p:nvPr>
            <p:ph type="body" sz="quarter" idx="18" hasCustomPrompt="1"/>
          </p:nvPr>
        </p:nvSpPr>
        <p:spPr>
          <a:xfrm>
            <a:off x="8124368" y="1779951"/>
            <a:ext cx="3408830" cy="448032"/>
          </a:xfrm>
        </p:spPr>
        <p:txBody>
          <a:bodyPr anchor="ctr">
            <a:normAutofit/>
          </a:bodyPr>
          <a:lstStyle>
            <a:lvl1pPr marL="0" indent="0" algn="ctr">
              <a:buNone/>
              <a:defRPr sz="2000" b="1">
                <a:solidFill>
                  <a:srgbClr val="003841"/>
                </a:solidFill>
                <a:latin typeface="+mn-lt"/>
              </a:defRPr>
            </a:lvl1pPr>
          </a:lstStyle>
          <a:p>
            <a:pPr lvl="0"/>
            <a:r>
              <a:rPr lang="en-US"/>
              <a:t>Module 1</a:t>
            </a:r>
          </a:p>
        </p:txBody>
      </p:sp>
      <p:sp>
        <p:nvSpPr>
          <p:cNvPr id="88" name="Text Placeholder 23"/>
          <p:cNvSpPr>
            <a:spLocks noGrp="1"/>
          </p:cNvSpPr>
          <p:nvPr>
            <p:ph type="body" sz="quarter" idx="19" hasCustomPrompt="1"/>
          </p:nvPr>
        </p:nvSpPr>
        <p:spPr>
          <a:xfrm>
            <a:off x="8124368" y="2337175"/>
            <a:ext cx="3408830" cy="590129"/>
          </a:xfrm>
        </p:spPr>
        <p:txBody>
          <a:bodyPr>
            <a:normAutofit/>
          </a:bodyPr>
          <a:lstStyle>
            <a:lvl1pPr marL="0" indent="0" algn="ctr">
              <a:buNone/>
              <a:defRPr sz="1800">
                <a:solidFill>
                  <a:srgbClr val="003841"/>
                </a:solidFill>
                <a:latin typeface="+mn-lt"/>
              </a:defRPr>
            </a:lvl1pPr>
          </a:lstStyle>
          <a:p>
            <a:pPr lvl="0"/>
            <a:r>
              <a:rPr lang="en-US"/>
              <a:t>Main Body Text</a:t>
            </a:r>
          </a:p>
        </p:txBody>
      </p:sp>
      <p:cxnSp>
        <p:nvCxnSpPr>
          <p:cNvPr id="89" name="Straight Connector 88"/>
          <p:cNvCxnSpPr/>
          <p:nvPr userDrawn="1"/>
        </p:nvCxnSpPr>
        <p:spPr>
          <a:xfrm flipH="1">
            <a:off x="8009542" y="2261177"/>
            <a:ext cx="3591091" cy="0"/>
          </a:xfrm>
          <a:prstGeom prst="line">
            <a:avLst/>
          </a:prstGeom>
          <a:ln w="19050">
            <a:solidFill>
              <a:srgbClr val="EC2179"/>
            </a:solidFill>
          </a:ln>
        </p:spPr>
        <p:style>
          <a:lnRef idx="1">
            <a:schemeClr val="accent1"/>
          </a:lnRef>
          <a:fillRef idx="0">
            <a:schemeClr val="accent1"/>
          </a:fillRef>
          <a:effectRef idx="0">
            <a:schemeClr val="accent1"/>
          </a:effectRef>
          <a:fontRef idx="minor">
            <a:schemeClr val="tx1"/>
          </a:fontRef>
        </p:style>
      </p:cxnSp>
      <p:sp>
        <p:nvSpPr>
          <p:cNvPr id="90" name="Text Placeholder 23"/>
          <p:cNvSpPr>
            <a:spLocks noGrp="1"/>
          </p:cNvSpPr>
          <p:nvPr>
            <p:ph type="body" sz="quarter" idx="20" hasCustomPrompt="1"/>
          </p:nvPr>
        </p:nvSpPr>
        <p:spPr>
          <a:xfrm>
            <a:off x="580569" y="3252810"/>
            <a:ext cx="3408830" cy="448032"/>
          </a:xfrm>
        </p:spPr>
        <p:txBody>
          <a:bodyPr anchor="ctr">
            <a:normAutofit/>
          </a:bodyPr>
          <a:lstStyle>
            <a:lvl1pPr marL="0" indent="0" algn="ctr">
              <a:buNone/>
              <a:defRPr sz="2000" b="1">
                <a:solidFill>
                  <a:srgbClr val="003841"/>
                </a:solidFill>
                <a:latin typeface="+mn-lt"/>
              </a:defRPr>
            </a:lvl1pPr>
          </a:lstStyle>
          <a:p>
            <a:pPr lvl="0"/>
            <a:r>
              <a:rPr lang="en-US"/>
              <a:t>Module 1</a:t>
            </a:r>
          </a:p>
        </p:txBody>
      </p:sp>
      <p:sp>
        <p:nvSpPr>
          <p:cNvPr id="91" name="Text Placeholder 23"/>
          <p:cNvSpPr>
            <a:spLocks noGrp="1"/>
          </p:cNvSpPr>
          <p:nvPr>
            <p:ph type="body" sz="quarter" idx="21" hasCustomPrompt="1"/>
          </p:nvPr>
        </p:nvSpPr>
        <p:spPr>
          <a:xfrm>
            <a:off x="580569" y="3810034"/>
            <a:ext cx="3408830" cy="590129"/>
          </a:xfrm>
        </p:spPr>
        <p:txBody>
          <a:bodyPr>
            <a:normAutofit/>
          </a:bodyPr>
          <a:lstStyle>
            <a:lvl1pPr marL="0" indent="0" algn="ctr">
              <a:buNone/>
              <a:defRPr sz="1800">
                <a:solidFill>
                  <a:srgbClr val="003841"/>
                </a:solidFill>
                <a:latin typeface="+mn-lt"/>
              </a:defRPr>
            </a:lvl1pPr>
          </a:lstStyle>
          <a:p>
            <a:pPr lvl="0"/>
            <a:r>
              <a:rPr lang="en-US"/>
              <a:t>Main Body Text</a:t>
            </a:r>
          </a:p>
        </p:txBody>
      </p:sp>
      <p:cxnSp>
        <p:nvCxnSpPr>
          <p:cNvPr id="92" name="Straight Connector 91"/>
          <p:cNvCxnSpPr/>
          <p:nvPr userDrawn="1"/>
        </p:nvCxnSpPr>
        <p:spPr>
          <a:xfrm flipH="1">
            <a:off x="452095" y="3720389"/>
            <a:ext cx="3591091" cy="0"/>
          </a:xfrm>
          <a:prstGeom prst="line">
            <a:avLst/>
          </a:prstGeom>
          <a:ln w="19050">
            <a:solidFill>
              <a:srgbClr val="EC2179"/>
            </a:solidFill>
          </a:ln>
        </p:spPr>
        <p:style>
          <a:lnRef idx="1">
            <a:schemeClr val="accent1"/>
          </a:lnRef>
          <a:fillRef idx="0">
            <a:schemeClr val="accent1"/>
          </a:fillRef>
          <a:effectRef idx="0">
            <a:schemeClr val="accent1"/>
          </a:effectRef>
          <a:fontRef idx="minor">
            <a:schemeClr val="tx1"/>
          </a:fontRef>
        </p:style>
      </p:cxnSp>
      <p:sp>
        <p:nvSpPr>
          <p:cNvPr id="93" name="Text Placeholder 23"/>
          <p:cNvSpPr>
            <a:spLocks noGrp="1"/>
          </p:cNvSpPr>
          <p:nvPr>
            <p:ph type="body" sz="quarter" idx="22" hasCustomPrompt="1"/>
          </p:nvPr>
        </p:nvSpPr>
        <p:spPr>
          <a:xfrm>
            <a:off x="4353906" y="3252810"/>
            <a:ext cx="3408830" cy="448032"/>
          </a:xfrm>
        </p:spPr>
        <p:txBody>
          <a:bodyPr anchor="ctr">
            <a:normAutofit/>
          </a:bodyPr>
          <a:lstStyle>
            <a:lvl1pPr marL="0" marR="0" indent="0" algn="ctr" defTabSz="914400" rtl="0" eaLnBrk="1" fontAlgn="auto" latinLnBrk="0" hangingPunct="1">
              <a:lnSpc>
                <a:spcPct val="90000"/>
              </a:lnSpc>
              <a:spcBef>
                <a:spcPts val="1000"/>
              </a:spcBef>
              <a:spcAft>
                <a:spcPct val="0"/>
              </a:spcAft>
              <a:buClrTx/>
              <a:buSzTx/>
              <a:buFont typeface="Arial"/>
              <a:buNone/>
              <a:defRPr sz="2000" b="1">
                <a:solidFill>
                  <a:srgbClr val="003841"/>
                </a:solidFill>
                <a:latin typeface="+mn-lt"/>
              </a:defRPr>
            </a:lvl1pPr>
          </a:lstStyle>
          <a:p>
            <a:pPr lvl="0"/>
            <a:r>
              <a:rPr lang="en-US"/>
              <a:t>Module 1</a:t>
            </a:r>
          </a:p>
        </p:txBody>
      </p:sp>
      <p:sp>
        <p:nvSpPr>
          <p:cNvPr id="94" name="Text Placeholder 23"/>
          <p:cNvSpPr>
            <a:spLocks noGrp="1"/>
          </p:cNvSpPr>
          <p:nvPr>
            <p:ph type="body" sz="quarter" idx="23" hasCustomPrompt="1"/>
          </p:nvPr>
        </p:nvSpPr>
        <p:spPr>
          <a:xfrm>
            <a:off x="4353906" y="3810034"/>
            <a:ext cx="3408830" cy="590129"/>
          </a:xfrm>
        </p:spPr>
        <p:txBody>
          <a:bodyPr>
            <a:normAutofit/>
          </a:bodyPr>
          <a:lstStyle>
            <a:lvl1pPr marL="0" indent="0" algn="ctr">
              <a:buNone/>
              <a:defRPr sz="1800">
                <a:solidFill>
                  <a:srgbClr val="003841"/>
                </a:solidFill>
                <a:latin typeface="+mn-lt"/>
              </a:defRPr>
            </a:lvl1pPr>
          </a:lstStyle>
          <a:p>
            <a:pPr lvl="0"/>
            <a:r>
              <a:rPr lang="en-US"/>
              <a:t>Main Body Text</a:t>
            </a:r>
          </a:p>
        </p:txBody>
      </p:sp>
      <p:cxnSp>
        <p:nvCxnSpPr>
          <p:cNvPr id="95" name="Straight Connector 94"/>
          <p:cNvCxnSpPr/>
          <p:nvPr userDrawn="1"/>
        </p:nvCxnSpPr>
        <p:spPr>
          <a:xfrm flipH="1">
            <a:off x="4225432" y="3720389"/>
            <a:ext cx="3591091" cy="0"/>
          </a:xfrm>
          <a:prstGeom prst="line">
            <a:avLst/>
          </a:prstGeom>
          <a:ln w="19050">
            <a:solidFill>
              <a:srgbClr val="EC2179"/>
            </a:solidFill>
          </a:ln>
        </p:spPr>
        <p:style>
          <a:lnRef idx="1">
            <a:schemeClr val="accent1"/>
          </a:lnRef>
          <a:fillRef idx="0">
            <a:schemeClr val="accent1"/>
          </a:fillRef>
          <a:effectRef idx="0">
            <a:schemeClr val="accent1"/>
          </a:effectRef>
          <a:fontRef idx="minor">
            <a:schemeClr val="tx1"/>
          </a:fontRef>
        </p:style>
      </p:cxnSp>
      <p:sp>
        <p:nvSpPr>
          <p:cNvPr id="96" name="Text Placeholder 23"/>
          <p:cNvSpPr>
            <a:spLocks noGrp="1"/>
          </p:cNvSpPr>
          <p:nvPr>
            <p:ph type="body" sz="quarter" idx="24" hasCustomPrompt="1"/>
          </p:nvPr>
        </p:nvSpPr>
        <p:spPr>
          <a:xfrm>
            <a:off x="8124368" y="3252810"/>
            <a:ext cx="3408830" cy="448032"/>
          </a:xfrm>
        </p:spPr>
        <p:txBody>
          <a:bodyPr anchor="ctr">
            <a:normAutofit/>
          </a:bodyPr>
          <a:lstStyle>
            <a:lvl1pPr marL="0" indent="0" algn="ctr">
              <a:buNone/>
              <a:defRPr sz="2000" b="1">
                <a:solidFill>
                  <a:srgbClr val="003841"/>
                </a:solidFill>
                <a:latin typeface="+mn-lt"/>
              </a:defRPr>
            </a:lvl1pPr>
          </a:lstStyle>
          <a:p>
            <a:pPr lvl="0"/>
            <a:r>
              <a:rPr lang="en-US"/>
              <a:t>Module 1</a:t>
            </a:r>
          </a:p>
        </p:txBody>
      </p:sp>
      <p:sp>
        <p:nvSpPr>
          <p:cNvPr id="97" name="Text Placeholder 23"/>
          <p:cNvSpPr>
            <a:spLocks noGrp="1"/>
          </p:cNvSpPr>
          <p:nvPr>
            <p:ph type="body" sz="quarter" idx="25" hasCustomPrompt="1"/>
          </p:nvPr>
        </p:nvSpPr>
        <p:spPr>
          <a:xfrm>
            <a:off x="8124368" y="3810034"/>
            <a:ext cx="3408830" cy="590129"/>
          </a:xfrm>
        </p:spPr>
        <p:txBody>
          <a:bodyPr>
            <a:normAutofit/>
          </a:bodyPr>
          <a:lstStyle>
            <a:lvl1pPr marL="0" indent="0" algn="ctr">
              <a:buNone/>
              <a:defRPr sz="1800">
                <a:solidFill>
                  <a:srgbClr val="003841"/>
                </a:solidFill>
                <a:latin typeface="+mn-lt"/>
              </a:defRPr>
            </a:lvl1pPr>
          </a:lstStyle>
          <a:p>
            <a:pPr lvl="0"/>
            <a:r>
              <a:rPr lang="en-US"/>
              <a:t>Main Body Text</a:t>
            </a:r>
          </a:p>
        </p:txBody>
      </p:sp>
      <p:cxnSp>
        <p:nvCxnSpPr>
          <p:cNvPr id="98" name="Straight Connector 97"/>
          <p:cNvCxnSpPr/>
          <p:nvPr userDrawn="1"/>
        </p:nvCxnSpPr>
        <p:spPr>
          <a:xfrm flipH="1">
            <a:off x="7995894" y="3720389"/>
            <a:ext cx="3591091" cy="0"/>
          </a:xfrm>
          <a:prstGeom prst="line">
            <a:avLst/>
          </a:prstGeom>
          <a:ln w="19050">
            <a:solidFill>
              <a:srgbClr val="EC2179"/>
            </a:solidFill>
          </a:ln>
        </p:spPr>
        <p:style>
          <a:lnRef idx="1">
            <a:schemeClr val="accent1"/>
          </a:lnRef>
          <a:fillRef idx="0">
            <a:schemeClr val="accent1"/>
          </a:fillRef>
          <a:effectRef idx="0">
            <a:schemeClr val="accent1"/>
          </a:effectRef>
          <a:fontRef idx="minor">
            <a:schemeClr val="tx1"/>
          </a:fontRef>
        </p:style>
      </p:cxnSp>
      <p:sp>
        <p:nvSpPr>
          <p:cNvPr id="99" name="Text Placeholder 23"/>
          <p:cNvSpPr>
            <a:spLocks noGrp="1"/>
          </p:cNvSpPr>
          <p:nvPr>
            <p:ph type="body" sz="quarter" idx="26" hasCustomPrompt="1"/>
          </p:nvPr>
        </p:nvSpPr>
        <p:spPr>
          <a:xfrm>
            <a:off x="580569" y="4786331"/>
            <a:ext cx="3408830" cy="448032"/>
          </a:xfrm>
        </p:spPr>
        <p:txBody>
          <a:bodyPr anchor="ctr">
            <a:normAutofit/>
          </a:bodyPr>
          <a:lstStyle>
            <a:lvl1pPr marL="0" indent="0" algn="ctr">
              <a:buNone/>
              <a:defRPr sz="2000" b="1">
                <a:solidFill>
                  <a:srgbClr val="003841"/>
                </a:solidFill>
                <a:latin typeface="+mn-lt"/>
              </a:defRPr>
            </a:lvl1pPr>
          </a:lstStyle>
          <a:p>
            <a:pPr lvl="0"/>
            <a:r>
              <a:rPr lang="en-US"/>
              <a:t>Module 1</a:t>
            </a:r>
          </a:p>
        </p:txBody>
      </p:sp>
      <p:sp>
        <p:nvSpPr>
          <p:cNvPr id="100" name="Text Placeholder 23"/>
          <p:cNvSpPr>
            <a:spLocks noGrp="1"/>
          </p:cNvSpPr>
          <p:nvPr>
            <p:ph type="body" sz="quarter" idx="27" hasCustomPrompt="1"/>
          </p:nvPr>
        </p:nvSpPr>
        <p:spPr>
          <a:xfrm>
            <a:off x="580569" y="5343555"/>
            <a:ext cx="3408830" cy="590129"/>
          </a:xfrm>
        </p:spPr>
        <p:txBody>
          <a:bodyPr>
            <a:normAutofit/>
          </a:bodyPr>
          <a:lstStyle>
            <a:lvl1pPr marL="0" indent="0" algn="ctr">
              <a:buNone/>
              <a:defRPr sz="1800">
                <a:solidFill>
                  <a:srgbClr val="003841"/>
                </a:solidFill>
                <a:latin typeface="+mn-lt"/>
              </a:defRPr>
            </a:lvl1pPr>
          </a:lstStyle>
          <a:p>
            <a:pPr lvl="0"/>
            <a:r>
              <a:rPr lang="en-US"/>
              <a:t>Main Body Text</a:t>
            </a:r>
          </a:p>
        </p:txBody>
      </p:sp>
      <p:cxnSp>
        <p:nvCxnSpPr>
          <p:cNvPr id="101" name="Straight Connector 100"/>
          <p:cNvCxnSpPr/>
          <p:nvPr userDrawn="1"/>
        </p:nvCxnSpPr>
        <p:spPr>
          <a:xfrm flipH="1">
            <a:off x="452095" y="5253910"/>
            <a:ext cx="3591091" cy="0"/>
          </a:xfrm>
          <a:prstGeom prst="line">
            <a:avLst/>
          </a:prstGeom>
          <a:ln w="19050">
            <a:solidFill>
              <a:srgbClr val="EC2179"/>
            </a:solidFill>
          </a:ln>
        </p:spPr>
        <p:style>
          <a:lnRef idx="1">
            <a:schemeClr val="accent1"/>
          </a:lnRef>
          <a:fillRef idx="0">
            <a:schemeClr val="accent1"/>
          </a:fillRef>
          <a:effectRef idx="0">
            <a:schemeClr val="accent1"/>
          </a:effectRef>
          <a:fontRef idx="minor">
            <a:schemeClr val="tx1"/>
          </a:fontRef>
        </p:style>
      </p:cxnSp>
      <p:sp>
        <p:nvSpPr>
          <p:cNvPr id="102" name="Text Placeholder 23"/>
          <p:cNvSpPr>
            <a:spLocks noGrp="1"/>
          </p:cNvSpPr>
          <p:nvPr>
            <p:ph type="body" sz="quarter" idx="28" hasCustomPrompt="1"/>
          </p:nvPr>
        </p:nvSpPr>
        <p:spPr>
          <a:xfrm>
            <a:off x="4353906" y="4786331"/>
            <a:ext cx="3408830" cy="448032"/>
          </a:xfrm>
        </p:spPr>
        <p:txBody>
          <a:bodyPr anchor="ctr">
            <a:normAutofit/>
          </a:bodyPr>
          <a:lstStyle>
            <a:lvl1pPr marL="0" marR="0" indent="0" algn="ctr" defTabSz="914400" rtl="0" eaLnBrk="1" fontAlgn="auto" latinLnBrk="0" hangingPunct="1">
              <a:lnSpc>
                <a:spcPct val="90000"/>
              </a:lnSpc>
              <a:spcBef>
                <a:spcPts val="1000"/>
              </a:spcBef>
              <a:spcAft>
                <a:spcPct val="0"/>
              </a:spcAft>
              <a:buClrTx/>
              <a:buSzTx/>
              <a:buFont typeface="Arial"/>
              <a:buNone/>
              <a:defRPr sz="2000" b="1">
                <a:solidFill>
                  <a:srgbClr val="003841"/>
                </a:solidFill>
                <a:latin typeface="+mn-lt"/>
              </a:defRPr>
            </a:lvl1pPr>
          </a:lstStyle>
          <a:p>
            <a:pPr lvl="0"/>
            <a:r>
              <a:rPr lang="en-US"/>
              <a:t>Module 1</a:t>
            </a:r>
          </a:p>
        </p:txBody>
      </p:sp>
      <p:sp>
        <p:nvSpPr>
          <p:cNvPr id="103" name="Text Placeholder 23"/>
          <p:cNvSpPr>
            <a:spLocks noGrp="1"/>
          </p:cNvSpPr>
          <p:nvPr>
            <p:ph type="body" sz="quarter" idx="29" hasCustomPrompt="1"/>
          </p:nvPr>
        </p:nvSpPr>
        <p:spPr>
          <a:xfrm>
            <a:off x="4353906" y="5343555"/>
            <a:ext cx="3408830" cy="590129"/>
          </a:xfrm>
        </p:spPr>
        <p:txBody>
          <a:bodyPr>
            <a:normAutofit/>
          </a:bodyPr>
          <a:lstStyle>
            <a:lvl1pPr marL="0" indent="0" algn="ctr">
              <a:buNone/>
              <a:defRPr sz="1800">
                <a:solidFill>
                  <a:srgbClr val="003841"/>
                </a:solidFill>
                <a:latin typeface="+mn-lt"/>
              </a:defRPr>
            </a:lvl1pPr>
          </a:lstStyle>
          <a:p>
            <a:pPr lvl="0"/>
            <a:r>
              <a:rPr lang="en-US"/>
              <a:t>Main Body Text</a:t>
            </a:r>
          </a:p>
        </p:txBody>
      </p:sp>
      <p:cxnSp>
        <p:nvCxnSpPr>
          <p:cNvPr id="104" name="Straight Connector 103"/>
          <p:cNvCxnSpPr/>
          <p:nvPr userDrawn="1"/>
        </p:nvCxnSpPr>
        <p:spPr>
          <a:xfrm flipH="1">
            <a:off x="4225432" y="5253910"/>
            <a:ext cx="3591091" cy="0"/>
          </a:xfrm>
          <a:prstGeom prst="line">
            <a:avLst/>
          </a:prstGeom>
          <a:ln w="19050">
            <a:solidFill>
              <a:srgbClr val="EC2179"/>
            </a:solidFill>
          </a:ln>
        </p:spPr>
        <p:style>
          <a:lnRef idx="1">
            <a:schemeClr val="accent1"/>
          </a:lnRef>
          <a:fillRef idx="0">
            <a:schemeClr val="accent1"/>
          </a:fillRef>
          <a:effectRef idx="0">
            <a:schemeClr val="accent1"/>
          </a:effectRef>
          <a:fontRef idx="minor">
            <a:schemeClr val="tx1"/>
          </a:fontRef>
        </p:style>
      </p:cxnSp>
      <p:sp>
        <p:nvSpPr>
          <p:cNvPr id="105" name="Text Placeholder 23"/>
          <p:cNvSpPr>
            <a:spLocks noGrp="1"/>
          </p:cNvSpPr>
          <p:nvPr>
            <p:ph type="body" sz="quarter" idx="30" hasCustomPrompt="1"/>
          </p:nvPr>
        </p:nvSpPr>
        <p:spPr>
          <a:xfrm>
            <a:off x="8124368" y="4786331"/>
            <a:ext cx="3408830" cy="448032"/>
          </a:xfrm>
        </p:spPr>
        <p:txBody>
          <a:bodyPr anchor="ctr">
            <a:normAutofit/>
          </a:bodyPr>
          <a:lstStyle>
            <a:lvl1pPr marL="0" indent="0" algn="ctr">
              <a:buNone/>
              <a:defRPr sz="2000" b="1">
                <a:solidFill>
                  <a:srgbClr val="003841"/>
                </a:solidFill>
                <a:latin typeface="+mn-lt"/>
              </a:defRPr>
            </a:lvl1pPr>
          </a:lstStyle>
          <a:p>
            <a:pPr lvl="0"/>
            <a:r>
              <a:rPr lang="en-US"/>
              <a:t>Module 1</a:t>
            </a:r>
          </a:p>
        </p:txBody>
      </p:sp>
      <p:sp>
        <p:nvSpPr>
          <p:cNvPr id="106" name="Text Placeholder 23"/>
          <p:cNvSpPr>
            <a:spLocks noGrp="1"/>
          </p:cNvSpPr>
          <p:nvPr>
            <p:ph type="body" sz="quarter" idx="31" hasCustomPrompt="1"/>
          </p:nvPr>
        </p:nvSpPr>
        <p:spPr>
          <a:xfrm>
            <a:off x="8124368" y="5343555"/>
            <a:ext cx="3408830" cy="590129"/>
          </a:xfrm>
        </p:spPr>
        <p:txBody>
          <a:bodyPr>
            <a:normAutofit/>
          </a:bodyPr>
          <a:lstStyle>
            <a:lvl1pPr marL="0" indent="0" algn="ctr">
              <a:buNone/>
              <a:defRPr sz="1800">
                <a:solidFill>
                  <a:srgbClr val="003841"/>
                </a:solidFill>
                <a:latin typeface="+mn-lt"/>
              </a:defRPr>
            </a:lvl1pPr>
          </a:lstStyle>
          <a:p>
            <a:pPr lvl="0"/>
            <a:r>
              <a:rPr lang="en-US"/>
              <a:t>Main Body Text</a:t>
            </a:r>
          </a:p>
        </p:txBody>
      </p:sp>
      <p:cxnSp>
        <p:nvCxnSpPr>
          <p:cNvPr id="107" name="Straight Connector 106"/>
          <p:cNvCxnSpPr/>
          <p:nvPr userDrawn="1"/>
        </p:nvCxnSpPr>
        <p:spPr>
          <a:xfrm flipH="1">
            <a:off x="7995894" y="5253910"/>
            <a:ext cx="3591091" cy="0"/>
          </a:xfrm>
          <a:prstGeom prst="line">
            <a:avLst/>
          </a:prstGeom>
          <a:ln w="19050">
            <a:solidFill>
              <a:srgbClr val="EC2179"/>
            </a:solidFill>
          </a:ln>
        </p:spPr>
        <p:style>
          <a:lnRef idx="1">
            <a:schemeClr val="accent1"/>
          </a:lnRef>
          <a:fillRef idx="0">
            <a:schemeClr val="accent1"/>
          </a:fillRef>
          <a:effectRef idx="0">
            <a:schemeClr val="accent1"/>
          </a:effectRef>
          <a:fontRef idx="minor">
            <a:schemeClr val="tx1"/>
          </a:fontRef>
        </p:style>
      </p:cxnSp>
      <p:grpSp>
        <p:nvGrpSpPr>
          <p:cNvPr id="108" name="Group 107"/>
          <p:cNvGrpSpPr/>
          <p:nvPr userDrawn="1"/>
        </p:nvGrpSpPr>
        <p:grpSpPr>
          <a:xfrm>
            <a:off x="0" y="6238604"/>
            <a:ext cx="4698999" cy="480778"/>
            <a:chOff x="0" y="6238604"/>
            <a:chExt cx="4698999" cy="480778"/>
          </a:xfrm>
        </p:grpSpPr>
        <p:pic>
          <p:nvPicPr>
            <p:cNvPr id="109" name="Picture 108"/>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flipH="1">
              <a:off x="0" y="6238604"/>
              <a:ext cx="748574" cy="397779"/>
            </a:xfrm>
            <a:prstGeom prst="rect">
              <a:avLst/>
            </a:prstGeom>
          </p:spPr>
        </p:pic>
        <p:sp>
          <p:nvSpPr>
            <p:cNvPr id="110" name="テキスト プレースホルダー 36"/>
            <p:cNvSpPr txBox="1"/>
            <p:nvPr userDrawn="1"/>
          </p:nvSpPr>
          <p:spPr bwMode="auto">
            <a:xfrm>
              <a:off x="580570" y="6443155"/>
              <a:ext cx="4118429" cy="27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marL="0" marR="0" indent="0" algn="l" defTabSz="914400" rtl="0" eaLnBrk="1" fontAlgn="auto" latinLnBrk="0" hangingPunct="1">
                <a:lnSpc>
                  <a:spcPct val="100000"/>
                </a:lnSpc>
                <a:spcBef>
                  <a:spcPct val="20000"/>
                </a:spcBef>
                <a:spcAft>
                  <a:spcPct val="0"/>
                </a:spcAft>
                <a:buClrTx/>
                <a:buSzTx/>
                <a:buFontTx/>
                <a:buNone/>
                <a:defRPr/>
              </a:pPr>
              <a:r>
                <a:rPr lang="en-US" altLang="ja-JP" sz="1100" b="0">
                  <a:solidFill>
                    <a:srgbClr val="003841"/>
                  </a:solidFill>
                  <a:latin typeface="Calibri" panose="020F0502020204030204"/>
                </a:rPr>
                <a:t>THROUGH</a:t>
              </a:r>
              <a:r>
                <a:rPr lang="en-US" altLang="ja-JP" sz="1100" b="1">
                  <a:solidFill>
                    <a:srgbClr val="003841"/>
                  </a:solidFill>
                  <a:latin typeface="Calibri" panose="020F0502020204030204"/>
                </a:rPr>
                <a:t> ENTERPRISE </a:t>
              </a:r>
              <a:r>
                <a:rPr lang="en-US" altLang="ja-JP" sz="1100" b="1">
                  <a:solidFill>
                    <a:srgbClr val="EC2179"/>
                  </a:solidFill>
                  <a:latin typeface="Calibri" panose="020F0502020204030204"/>
                </a:rPr>
                <a:t> |</a:t>
              </a:r>
              <a:r>
                <a:rPr lang="en-US" altLang="ja-JP" sz="1100" b="1" baseline="0">
                  <a:solidFill>
                    <a:srgbClr val="EC2179"/>
                  </a:solidFill>
                  <a:latin typeface="Calibri" panose="020F0502020204030204"/>
                </a:rPr>
                <a:t>  </a:t>
              </a:r>
              <a:r>
                <a:rPr lang="en-US" altLang="ja-JP" sz="1100" b="1">
                  <a:solidFill>
                    <a:srgbClr val="EC2179"/>
                  </a:solidFill>
                  <a:latin typeface="Calibri" panose="020F0502020204030204"/>
                </a:rPr>
                <a:t> </a:t>
              </a:r>
              <a:r>
                <a:rPr lang="en-US" sz="1000" b="0" i="1" u="none" strike="noStrike" kern="1200">
                  <a:solidFill>
                    <a:srgbClr val="003841"/>
                  </a:solidFill>
                  <a:effectLst/>
                  <a:latin typeface="+mn-lt"/>
                  <a:ea typeface="MS PGothic" charset="-128"/>
                  <a:cs typeface="Geneva" charset="0"/>
                </a:rPr>
                <a:t>Make your enterprise dreams come through</a:t>
              </a:r>
              <a:endParaRPr lang="en-US" sz="1000" i="1" kern="1200">
                <a:solidFill>
                  <a:srgbClr val="003841"/>
                </a:solidFill>
                <a:latin typeface="+mn-lt"/>
                <a:ea typeface="MS PGothic" charset="-128"/>
                <a:cs typeface="Geneva" charset="0"/>
              </a:endParaRPr>
            </a:p>
          </p:txBody>
        </p:sp>
      </p:grpSp>
    </p:spTree>
    <p:extLst>
      <p:ext uri="{BB962C8B-B14F-4D97-AF65-F5344CB8AC3E}">
        <p14:creationId xmlns:p14="http://schemas.microsoft.com/office/powerpoint/2010/main" val="2523327795"/>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A3FB682-780A-834F-B278-D6836A070361}"/>
              </a:ext>
            </a:extLst>
          </p:cNvPr>
          <p:cNvPicPr>
            <a:picLocks noChangeAspect="1"/>
          </p:cNvPicPr>
          <p:nvPr userDrawn="1"/>
        </p:nvPicPr>
        <p:blipFill>
          <a:blip r:embed="rId2"/>
          <a:stretch>
            <a:fillRect/>
          </a:stretch>
        </p:blipFill>
        <p:spPr>
          <a:xfrm>
            <a:off x="0" y="2120348"/>
            <a:ext cx="12194548" cy="4737652"/>
          </a:xfrm>
          <a:prstGeom prst="rect">
            <a:avLst/>
          </a:prstGeom>
        </p:spPr>
      </p:pic>
      <p:pic>
        <p:nvPicPr>
          <p:cNvPr id="10" name="Picture 9" descr="A close up of a sign&#10;&#10;Description automatically generated">
            <a:extLst>
              <a:ext uri="{FF2B5EF4-FFF2-40B4-BE49-F238E27FC236}">
                <a16:creationId xmlns:a16="http://schemas.microsoft.com/office/drawing/2014/main" id="{9415DBE3-5D46-6D4C-AC24-A5645E6EF66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316857" y="273879"/>
            <a:ext cx="4365762" cy="3154746"/>
          </a:xfrm>
          <a:prstGeom prst="rect">
            <a:avLst/>
          </a:prstGeom>
        </p:spPr>
      </p:pic>
      <p:pic>
        <p:nvPicPr>
          <p:cNvPr id="11" name="Picture 10">
            <a:extLst>
              <a:ext uri="{FF2B5EF4-FFF2-40B4-BE49-F238E27FC236}">
                <a16:creationId xmlns:a16="http://schemas.microsoft.com/office/drawing/2014/main" id="{47F63D0D-8B0D-CA44-8E66-EA0613381681}"/>
              </a:ext>
            </a:extLst>
          </p:cNvPr>
          <p:cNvPicPr>
            <a:picLocks noChangeAspect="1"/>
          </p:cNvPicPr>
          <p:nvPr userDrawn="1"/>
        </p:nvPicPr>
        <p:blipFill>
          <a:blip r:embed="rId4"/>
          <a:stretch>
            <a:fillRect/>
          </a:stretch>
        </p:blipFill>
        <p:spPr>
          <a:xfrm>
            <a:off x="10096500" y="6025321"/>
            <a:ext cx="2095500" cy="558800"/>
          </a:xfrm>
          <a:prstGeom prst="rect">
            <a:avLst/>
          </a:prstGeom>
        </p:spPr>
      </p:pic>
      <p:sp>
        <p:nvSpPr>
          <p:cNvPr id="36" name="Text Placeholder 23">
            <a:extLst>
              <a:ext uri="{FF2B5EF4-FFF2-40B4-BE49-F238E27FC236}">
                <a16:creationId xmlns:a16="http://schemas.microsoft.com/office/drawing/2014/main" id="{A4D65EA0-8B0D-854C-9045-328AE1EEC3F0}"/>
              </a:ext>
            </a:extLst>
          </p:cNvPr>
          <p:cNvSpPr>
            <a:spLocks noGrp="1"/>
          </p:cNvSpPr>
          <p:nvPr>
            <p:ph type="body" sz="quarter" idx="15" hasCustomPrompt="1"/>
          </p:nvPr>
        </p:nvSpPr>
        <p:spPr>
          <a:xfrm>
            <a:off x="6403968" y="4347596"/>
            <a:ext cx="5278651" cy="697353"/>
          </a:xfrm>
        </p:spPr>
        <p:txBody>
          <a:bodyPr>
            <a:noAutofit/>
          </a:bodyPr>
          <a:lstStyle>
            <a:lvl1pPr marL="0" indent="0" algn="r">
              <a:buNone/>
              <a:defRPr sz="5400" b="1" baseline="0">
                <a:solidFill>
                  <a:schemeClr val="bg1"/>
                </a:solidFill>
                <a:latin typeface="+mn-lt"/>
              </a:defRPr>
            </a:lvl1pPr>
          </a:lstStyle>
          <a:p>
            <a:pPr lvl="0"/>
            <a:r>
              <a:rPr lang="en-US"/>
              <a:t>HEADING</a:t>
            </a:r>
          </a:p>
        </p:txBody>
      </p:sp>
      <p:sp>
        <p:nvSpPr>
          <p:cNvPr id="37" name="Text Placeholder 23">
            <a:extLst>
              <a:ext uri="{FF2B5EF4-FFF2-40B4-BE49-F238E27FC236}">
                <a16:creationId xmlns:a16="http://schemas.microsoft.com/office/drawing/2014/main" id="{9FEB12B9-6947-C540-81C6-E12BF0DC5BAF}"/>
              </a:ext>
            </a:extLst>
          </p:cNvPr>
          <p:cNvSpPr>
            <a:spLocks noGrp="1"/>
          </p:cNvSpPr>
          <p:nvPr>
            <p:ph type="body" sz="quarter" idx="16" hasCustomPrompt="1"/>
          </p:nvPr>
        </p:nvSpPr>
        <p:spPr>
          <a:xfrm>
            <a:off x="6403968" y="5054089"/>
            <a:ext cx="5278651" cy="697353"/>
          </a:xfrm>
        </p:spPr>
        <p:txBody>
          <a:bodyPr>
            <a:normAutofit/>
          </a:bodyPr>
          <a:lstStyle>
            <a:lvl1pPr marL="0" indent="0" algn="r">
              <a:buNone/>
              <a:defRPr sz="3600">
                <a:solidFill>
                  <a:schemeClr val="bg1"/>
                </a:solidFill>
                <a:latin typeface="+mn-lt"/>
              </a:defRPr>
            </a:lvl1pPr>
          </a:lstStyle>
          <a:p>
            <a:pPr lvl="0"/>
            <a:r>
              <a:rPr lang="en-US"/>
              <a:t>Sub-Heading</a:t>
            </a:r>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Module Content">
    <p:spTree>
      <p:nvGrpSpPr>
        <p:cNvPr id="1" name=""/>
        <p:cNvGrpSpPr/>
        <p:nvPr/>
      </p:nvGrpSpPr>
      <p:grpSpPr>
        <a:xfrm>
          <a:off x="0" y="0"/>
          <a:ext cx="0" cy="0"/>
          <a:chOff x="0" y="0"/>
          <a:chExt cx="0" cy="0"/>
        </a:xfrm>
      </p:grpSpPr>
      <p:sp>
        <p:nvSpPr>
          <p:cNvPr id="54" name="Text Placeholder 23"/>
          <p:cNvSpPr>
            <a:spLocks noGrp="1"/>
          </p:cNvSpPr>
          <p:nvPr>
            <p:ph type="body" sz="quarter" idx="13" hasCustomPrompt="1"/>
          </p:nvPr>
        </p:nvSpPr>
        <p:spPr>
          <a:xfrm>
            <a:off x="580569" y="373355"/>
            <a:ext cx="9082046" cy="1260763"/>
          </a:xfrm>
        </p:spPr>
        <p:txBody>
          <a:bodyPr>
            <a:normAutofit/>
          </a:bodyPr>
          <a:lstStyle>
            <a:lvl1pPr marL="0" indent="0" algn="l">
              <a:buNone/>
              <a:defRPr sz="3600">
                <a:solidFill>
                  <a:srgbClr val="EC2179"/>
                </a:solidFill>
                <a:latin typeface="+mn-lt"/>
              </a:defRPr>
            </a:lvl1pPr>
          </a:lstStyle>
          <a:p>
            <a:pPr lvl="0"/>
            <a:r>
              <a:rPr lang="en-US"/>
              <a:t>TITLE</a:t>
            </a:r>
          </a:p>
        </p:txBody>
      </p:sp>
      <p:pic>
        <p:nvPicPr>
          <p:cNvPr id="55" name="Picture 54"/>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flipH="1">
            <a:off x="9887767" y="0"/>
            <a:ext cx="2304232" cy="2264044"/>
          </a:xfrm>
          <a:prstGeom prst="rect">
            <a:avLst/>
          </a:prstGeom>
        </p:spPr>
      </p:pic>
      <p:sp>
        <p:nvSpPr>
          <p:cNvPr id="72" name="Rectangle 71"/>
          <p:cNvSpPr/>
          <p:nvPr userDrawn="1"/>
        </p:nvSpPr>
        <p:spPr>
          <a:xfrm>
            <a:off x="5361457" y="6338824"/>
            <a:ext cx="6157255" cy="338554"/>
          </a:xfrm>
          <a:prstGeom prst="rect">
            <a:avLst/>
          </a:prstGeom>
        </p:spPr>
        <p:txBody>
          <a:bodyPr wrap="square">
            <a:spAutoFit/>
          </a:bodyPr>
          <a:lstStyle/>
          <a:p>
            <a:pPr algn="just" fontAlgn="base"/>
            <a:r>
              <a:rPr lang="en-US" sz="800" b="0" i="0">
                <a:solidFill>
                  <a:srgbClr val="003841"/>
                </a:solidFill>
                <a:effectLst/>
                <a:latin typeface="+mj-lt"/>
              </a:rPr>
              <a:t>This programme has been funded with support from the European Commission. The author is solely responsible for this publication (communication) and the Commission accepts no responsibility for any  use that may be made of the information contained therein. </a:t>
            </a:r>
          </a:p>
        </p:txBody>
      </p:sp>
      <p:cxnSp>
        <p:nvCxnSpPr>
          <p:cNvPr id="89" name="Straight Connector 88"/>
          <p:cNvCxnSpPr/>
          <p:nvPr userDrawn="1"/>
        </p:nvCxnSpPr>
        <p:spPr>
          <a:xfrm flipH="1">
            <a:off x="7995894" y="2506837"/>
            <a:ext cx="3591091" cy="0"/>
          </a:xfrm>
          <a:prstGeom prst="line">
            <a:avLst/>
          </a:prstGeom>
          <a:ln w="19050">
            <a:solidFill>
              <a:srgbClr val="EC2179"/>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userDrawn="1"/>
        </p:nvCxnSpPr>
        <p:spPr>
          <a:xfrm flipH="1">
            <a:off x="278915" y="5183267"/>
            <a:ext cx="11662876" cy="0"/>
          </a:xfrm>
          <a:prstGeom prst="line">
            <a:avLst/>
          </a:prstGeom>
          <a:ln w="19050">
            <a:solidFill>
              <a:srgbClr val="EC2179"/>
            </a:solidFill>
          </a:ln>
        </p:spPr>
        <p:style>
          <a:lnRef idx="1">
            <a:schemeClr val="accent1"/>
          </a:lnRef>
          <a:fillRef idx="0">
            <a:schemeClr val="accent1"/>
          </a:fillRef>
          <a:effectRef idx="0">
            <a:schemeClr val="accent1"/>
          </a:effectRef>
          <a:fontRef idx="minor">
            <a:schemeClr val="tx1"/>
          </a:fontRef>
        </p:style>
      </p:cxnSp>
      <p:grpSp>
        <p:nvGrpSpPr>
          <p:cNvPr id="108" name="Group 107"/>
          <p:cNvGrpSpPr/>
          <p:nvPr userDrawn="1"/>
        </p:nvGrpSpPr>
        <p:grpSpPr>
          <a:xfrm>
            <a:off x="0" y="6238604"/>
            <a:ext cx="4698999" cy="480778"/>
            <a:chOff x="0" y="6238604"/>
            <a:chExt cx="4698999" cy="480778"/>
          </a:xfrm>
        </p:grpSpPr>
        <p:pic>
          <p:nvPicPr>
            <p:cNvPr id="109" name="Picture 108"/>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flipH="1">
              <a:off x="0" y="6238604"/>
              <a:ext cx="748574" cy="397779"/>
            </a:xfrm>
            <a:prstGeom prst="rect">
              <a:avLst/>
            </a:prstGeom>
          </p:spPr>
        </p:pic>
        <p:sp>
          <p:nvSpPr>
            <p:cNvPr id="110" name="テキスト プレースホルダー 36"/>
            <p:cNvSpPr txBox="1"/>
            <p:nvPr userDrawn="1"/>
          </p:nvSpPr>
          <p:spPr bwMode="auto">
            <a:xfrm>
              <a:off x="580570" y="6443155"/>
              <a:ext cx="4118429" cy="27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marL="0" marR="0" indent="0" algn="l" defTabSz="914400" rtl="0" eaLnBrk="1" fontAlgn="auto" latinLnBrk="0" hangingPunct="1">
                <a:lnSpc>
                  <a:spcPct val="100000"/>
                </a:lnSpc>
                <a:spcBef>
                  <a:spcPct val="20000"/>
                </a:spcBef>
                <a:spcAft>
                  <a:spcPct val="0"/>
                </a:spcAft>
                <a:buClrTx/>
                <a:buSzTx/>
                <a:buFontTx/>
                <a:buNone/>
                <a:defRPr/>
              </a:pPr>
              <a:r>
                <a:rPr lang="en-US" altLang="ja-JP" sz="1100" b="0">
                  <a:solidFill>
                    <a:srgbClr val="003841"/>
                  </a:solidFill>
                  <a:latin typeface="Calibri" panose="020F0502020204030204"/>
                </a:rPr>
                <a:t>THROUGH</a:t>
              </a:r>
              <a:r>
                <a:rPr lang="en-US" altLang="ja-JP" sz="1100" b="1">
                  <a:solidFill>
                    <a:srgbClr val="003841"/>
                  </a:solidFill>
                  <a:latin typeface="Calibri" panose="020F0502020204030204"/>
                </a:rPr>
                <a:t> ENTERPRISE </a:t>
              </a:r>
              <a:r>
                <a:rPr lang="en-US" altLang="ja-JP" sz="1100" b="1">
                  <a:solidFill>
                    <a:srgbClr val="EC2179"/>
                  </a:solidFill>
                  <a:latin typeface="Calibri" panose="020F0502020204030204"/>
                </a:rPr>
                <a:t> |</a:t>
              </a:r>
              <a:r>
                <a:rPr lang="en-US" altLang="ja-JP" sz="1100" b="1" baseline="0">
                  <a:solidFill>
                    <a:srgbClr val="EC2179"/>
                  </a:solidFill>
                  <a:latin typeface="Calibri" panose="020F0502020204030204"/>
                </a:rPr>
                <a:t>  </a:t>
              </a:r>
              <a:r>
                <a:rPr lang="en-US" altLang="ja-JP" sz="1100" b="1">
                  <a:solidFill>
                    <a:srgbClr val="EC2179"/>
                  </a:solidFill>
                  <a:latin typeface="Calibri" panose="020F0502020204030204"/>
                </a:rPr>
                <a:t> </a:t>
              </a:r>
              <a:r>
                <a:rPr lang="en-US" sz="1000" b="0" i="1" u="none" strike="noStrike" kern="1200">
                  <a:solidFill>
                    <a:srgbClr val="003841"/>
                  </a:solidFill>
                  <a:effectLst/>
                  <a:latin typeface="+mn-lt"/>
                  <a:ea typeface="MS PGothic" charset="-128"/>
                  <a:cs typeface="Geneva" charset="0"/>
                </a:rPr>
                <a:t>Make your enterprise dreams come through</a:t>
              </a:r>
              <a:endParaRPr lang="en-US" sz="1000" i="1" kern="1200">
                <a:solidFill>
                  <a:srgbClr val="003841"/>
                </a:solidFill>
                <a:latin typeface="+mn-lt"/>
                <a:ea typeface="MS PGothic" charset="-128"/>
                <a:cs typeface="Geneva" charset="0"/>
              </a:endParaRPr>
            </a:p>
          </p:txBody>
        </p:sp>
      </p:grpSp>
      <p:sp>
        <p:nvSpPr>
          <p:cNvPr id="35" name="Text Placeholder 23"/>
          <p:cNvSpPr>
            <a:spLocks noGrp="1"/>
          </p:cNvSpPr>
          <p:nvPr>
            <p:ph type="body" sz="quarter" idx="14" hasCustomPrompt="1"/>
          </p:nvPr>
        </p:nvSpPr>
        <p:spPr>
          <a:xfrm>
            <a:off x="580569" y="2039257"/>
            <a:ext cx="1493891" cy="467579"/>
          </a:xfrm>
        </p:spPr>
        <p:txBody>
          <a:bodyPr anchor="ctr">
            <a:normAutofit/>
          </a:bodyPr>
          <a:lstStyle>
            <a:lvl1pPr marL="0" indent="0" algn="l">
              <a:buNone/>
              <a:defRPr sz="2000" b="1">
                <a:solidFill>
                  <a:srgbClr val="003841"/>
                </a:solidFill>
                <a:latin typeface="+mn-lt"/>
              </a:defRPr>
            </a:lvl1pPr>
          </a:lstStyle>
          <a:p>
            <a:pPr lvl="0"/>
            <a:r>
              <a:rPr lang="en-US"/>
              <a:t>Module 1</a:t>
            </a:r>
          </a:p>
        </p:txBody>
      </p:sp>
      <p:sp>
        <p:nvSpPr>
          <p:cNvPr id="36" name="Text Placeholder 23"/>
          <p:cNvSpPr>
            <a:spLocks noGrp="1"/>
          </p:cNvSpPr>
          <p:nvPr>
            <p:ph type="body" sz="quarter" idx="15" hasCustomPrompt="1"/>
          </p:nvPr>
        </p:nvSpPr>
        <p:spPr>
          <a:xfrm>
            <a:off x="2299612" y="2049401"/>
            <a:ext cx="9423815" cy="457436"/>
          </a:xfrm>
        </p:spPr>
        <p:txBody>
          <a:bodyPr>
            <a:normAutofit/>
          </a:bodyPr>
          <a:lstStyle>
            <a:lvl1pPr marL="0" indent="0" algn="l">
              <a:buNone/>
              <a:defRPr sz="1800">
                <a:solidFill>
                  <a:srgbClr val="003841"/>
                </a:solidFill>
                <a:latin typeface="+mn-lt"/>
              </a:defRPr>
            </a:lvl1pPr>
          </a:lstStyle>
          <a:p>
            <a:pPr lvl="0"/>
            <a:r>
              <a:rPr lang="en-US"/>
              <a:t>Main Body Text</a:t>
            </a:r>
          </a:p>
        </p:txBody>
      </p:sp>
      <p:sp>
        <p:nvSpPr>
          <p:cNvPr id="37" name="Text Placeholder 23"/>
          <p:cNvSpPr>
            <a:spLocks noGrp="1"/>
          </p:cNvSpPr>
          <p:nvPr>
            <p:ph type="body" sz="quarter" idx="16" hasCustomPrompt="1"/>
          </p:nvPr>
        </p:nvSpPr>
        <p:spPr>
          <a:xfrm>
            <a:off x="580569" y="2707733"/>
            <a:ext cx="1493891" cy="467579"/>
          </a:xfrm>
        </p:spPr>
        <p:txBody>
          <a:bodyPr anchor="ctr">
            <a:normAutofit/>
          </a:bodyPr>
          <a:lstStyle>
            <a:lvl1pPr marL="0" indent="0" algn="l">
              <a:buNone/>
              <a:defRPr sz="2000" b="1">
                <a:solidFill>
                  <a:srgbClr val="003841"/>
                </a:solidFill>
                <a:latin typeface="+mn-lt"/>
              </a:defRPr>
            </a:lvl1pPr>
          </a:lstStyle>
          <a:p>
            <a:pPr lvl="0"/>
            <a:r>
              <a:rPr lang="en-US"/>
              <a:t>Module 1</a:t>
            </a:r>
          </a:p>
        </p:txBody>
      </p:sp>
      <p:sp>
        <p:nvSpPr>
          <p:cNvPr id="38" name="Text Placeholder 23"/>
          <p:cNvSpPr>
            <a:spLocks noGrp="1"/>
          </p:cNvSpPr>
          <p:nvPr>
            <p:ph type="body" sz="quarter" idx="17" hasCustomPrompt="1"/>
          </p:nvPr>
        </p:nvSpPr>
        <p:spPr>
          <a:xfrm>
            <a:off x="2299612" y="2717877"/>
            <a:ext cx="9423815" cy="457436"/>
          </a:xfrm>
        </p:spPr>
        <p:txBody>
          <a:bodyPr>
            <a:normAutofit/>
          </a:bodyPr>
          <a:lstStyle>
            <a:lvl1pPr marL="0" indent="0" algn="l">
              <a:buNone/>
              <a:defRPr sz="1800">
                <a:solidFill>
                  <a:srgbClr val="003841"/>
                </a:solidFill>
                <a:latin typeface="+mn-lt"/>
              </a:defRPr>
            </a:lvl1pPr>
          </a:lstStyle>
          <a:p>
            <a:pPr lvl="0"/>
            <a:r>
              <a:rPr lang="en-US"/>
              <a:t>Main Body Text</a:t>
            </a:r>
          </a:p>
        </p:txBody>
      </p:sp>
      <p:sp>
        <p:nvSpPr>
          <p:cNvPr id="39" name="Text Placeholder 23"/>
          <p:cNvSpPr>
            <a:spLocks noGrp="1"/>
          </p:cNvSpPr>
          <p:nvPr>
            <p:ph type="body" sz="quarter" idx="18" hasCustomPrompt="1"/>
          </p:nvPr>
        </p:nvSpPr>
        <p:spPr>
          <a:xfrm>
            <a:off x="580569" y="3340396"/>
            <a:ext cx="1493891" cy="467579"/>
          </a:xfrm>
        </p:spPr>
        <p:txBody>
          <a:bodyPr anchor="ctr">
            <a:normAutofit/>
          </a:bodyPr>
          <a:lstStyle>
            <a:lvl1pPr marL="0" indent="0" algn="l">
              <a:buNone/>
              <a:defRPr sz="2000" b="1">
                <a:solidFill>
                  <a:srgbClr val="003841"/>
                </a:solidFill>
                <a:latin typeface="+mn-lt"/>
              </a:defRPr>
            </a:lvl1pPr>
          </a:lstStyle>
          <a:p>
            <a:pPr lvl="0"/>
            <a:r>
              <a:rPr lang="en-US"/>
              <a:t>Module 1</a:t>
            </a:r>
          </a:p>
        </p:txBody>
      </p:sp>
      <p:sp>
        <p:nvSpPr>
          <p:cNvPr id="40" name="Text Placeholder 23"/>
          <p:cNvSpPr>
            <a:spLocks noGrp="1"/>
          </p:cNvSpPr>
          <p:nvPr>
            <p:ph type="body" sz="quarter" idx="19" hasCustomPrompt="1"/>
          </p:nvPr>
        </p:nvSpPr>
        <p:spPr>
          <a:xfrm>
            <a:off x="2299612" y="3350540"/>
            <a:ext cx="9423815" cy="457436"/>
          </a:xfrm>
        </p:spPr>
        <p:txBody>
          <a:bodyPr>
            <a:normAutofit/>
          </a:bodyPr>
          <a:lstStyle>
            <a:lvl1pPr marL="0" indent="0" algn="l">
              <a:buNone/>
              <a:defRPr sz="1800">
                <a:solidFill>
                  <a:srgbClr val="003841"/>
                </a:solidFill>
                <a:latin typeface="+mn-lt"/>
              </a:defRPr>
            </a:lvl1pPr>
          </a:lstStyle>
          <a:p>
            <a:pPr lvl="0"/>
            <a:r>
              <a:rPr lang="en-US"/>
              <a:t>Main Body Text</a:t>
            </a:r>
          </a:p>
        </p:txBody>
      </p:sp>
      <p:sp>
        <p:nvSpPr>
          <p:cNvPr id="41" name="Text Placeholder 23"/>
          <p:cNvSpPr>
            <a:spLocks noGrp="1"/>
          </p:cNvSpPr>
          <p:nvPr>
            <p:ph type="body" sz="quarter" idx="20" hasCustomPrompt="1"/>
          </p:nvPr>
        </p:nvSpPr>
        <p:spPr>
          <a:xfrm>
            <a:off x="580569" y="3950845"/>
            <a:ext cx="1493891" cy="467579"/>
          </a:xfrm>
        </p:spPr>
        <p:txBody>
          <a:bodyPr anchor="ctr">
            <a:normAutofit/>
          </a:bodyPr>
          <a:lstStyle>
            <a:lvl1pPr marL="0" indent="0" algn="l">
              <a:buNone/>
              <a:defRPr sz="2000" b="1">
                <a:solidFill>
                  <a:srgbClr val="003841"/>
                </a:solidFill>
                <a:latin typeface="+mn-lt"/>
              </a:defRPr>
            </a:lvl1pPr>
          </a:lstStyle>
          <a:p>
            <a:pPr lvl="0"/>
            <a:r>
              <a:rPr lang="en-US"/>
              <a:t>Module 1</a:t>
            </a:r>
          </a:p>
        </p:txBody>
      </p:sp>
      <p:sp>
        <p:nvSpPr>
          <p:cNvPr id="42" name="Text Placeholder 23"/>
          <p:cNvSpPr>
            <a:spLocks noGrp="1"/>
          </p:cNvSpPr>
          <p:nvPr>
            <p:ph type="body" sz="quarter" idx="21" hasCustomPrompt="1"/>
          </p:nvPr>
        </p:nvSpPr>
        <p:spPr>
          <a:xfrm>
            <a:off x="2299612" y="3960989"/>
            <a:ext cx="9423815" cy="457436"/>
          </a:xfrm>
        </p:spPr>
        <p:txBody>
          <a:bodyPr>
            <a:normAutofit/>
          </a:bodyPr>
          <a:lstStyle>
            <a:lvl1pPr marL="0" indent="0" algn="l">
              <a:buNone/>
              <a:defRPr sz="1800">
                <a:solidFill>
                  <a:srgbClr val="003841"/>
                </a:solidFill>
                <a:latin typeface="+mn-lt"/>
              </a:defRPr>
            </a:lvl1pPr>
          </a:lstStyle>
          <a:p>
            <a:pPr lvl="0"/>
            <a:r>
              <a:rPr lang="en-US"/>
              <a:t>Main Body Text</a:t>
            </a:r>
          </a:p>
        </p:txBody>
      </p:sp>
      <p:sp>
        <p:nvSpPr>
          <p:cNvPr id="43" name="Text Placeholder 23"/>
          <p:cNvSpPr>
            <a:spLocks noGrp="1"/>
          </p:cNvSpPr>
          <p:nvPr>
            <p:ph type="body" sz="quarter" idx="22" hasCustomPrompt="1"/>
          </p:nvPr>
        </p:nvSpPr>
        <p:spPr>
          <a:xfrm>
            <a:off x="580569" y="4619321"/>
            <a:ext cx="1493891" cy="467579"/>
          </a:xfrm>
        </p:spPr>
        <p:txBody>
          <a:bodyPr anchor="ctr">
            <a:normAutofit/>
          </a:bodyPr>
          <a:lstStyle>
            <a:lvl1pPr marL="0" indent="0" algn="l">
              <a:buNone/>
              <a:defRPr sz="2000" b="1">
                <a:solidFill>
                  <a:srgbClr val="003841"/>
                </a:solidFill>
                <a:latin typeface="+mn-lt"/>
              </a:defRPr>
            </a:lvl1pPr>
          </a:lstStyle>
          <a:p>
            <a:pPr lvl="0"/>
            <a:r>
              <a:rPr lang="en-US"/>
              <a:t>Module 1</a:t>
            </a:r>
          </a:p>
        </p:txBody>
      </p:sp>
      <p:sp>
        <p:nvSpPr>
          <p:cNvPr id="44" name="Text Placeholder 23"/>
          <p:cNvSpPr>
            <a:spLocks noGrp="1"/>
          </p:cNvSpPr>
          <p:nvPr>
            <p:ph type="body" sz="quarter" idx="23" hasCustomPrompt="1"/>
          </p:nvPr>
        </p:nvSpPr>
        <p:spPr>
          <a:xfrm>
            <a:off x="2299612" y="4629465"/>
            <a:ext cx="9423815" cy="457436"/>
          </a:xfrm>
        </p:spPr>
        <p:txBody>
          <a:bodyPr>
            <a:normAutofit/>
          </a:bodyPr>
          <a:lstStyle>
            <a:lvl1pPr marL="0" indent="0" algn="l">
              <a:buNone/>
              <a:defRPr sz="1800">
                <a:solidFill>
                  <a:srgbClr val="003841"/>
                </a:solidFill>
                <a:latin typeface="+mn-lt"/>
              </a:defRPr>
            </a:lvl1pPr>
          </a:lstStyle>
          <a:p>
            <a:pPr lvl="0"/>
            <a:r>
              <a:rPr lang="en-US"/>
              <a:t>Main Body Text</a:t>
            </a:r>
          </a:p>
        </p:txBody>
      </p:sp>
      <p:sp>
        <p:nvSpPr>
          <p:cNvPr id="45" name="Text Placeholder 23"/>
          <p:cNvSpPr>
            <a:spLocks noGrp="1"/>
          </p:cNvSpPr>
          <p:nvPr>
            <p:ph type="body" sz="quarter" idx="24" hasCustomPrompt="1"/>
          </p:nvPr>
        </p:nvSpPr>
        <p:spPr>
          <a:xfrm>
            <a:off x="580569" y="5251984"/>
            <a:ext cx="1493891" cy="467579"/>
          </a:xfrm>
        </p:spPr>
        <p:txBody>
          <a:bodyPr anchor="ctr">
            <a:normAutofit/>
          </a:bodyPr>
          <a:lstStyle>
            <a:lvl1pPr marL="0" indent="0" algn="l">
              <a:buNone/>
              <a:defRPr sz="2000" b="1">
                <a:solidFill>
                  <a:srgbClr val="003841"/>
                </a:solidFill>
                <a:latin typeface="+mn-lt"/>
              </a:defRPr>
            </a:lvl1pPr>
          </a:lstStyle>
          <a:p>
            <a:pPr lvl="0"/>
            <a:r>
              <a:rPr lang="en-US"/>
              <a:t>Module 1</a:t>
            </a:r>
          </a:p>
        </p:txBody>
      </p:sp>
      <p:sp>
        <p:nvSpPr>
          <p:cNvPr id="46" name="Text Placeholder 23"/>
          <p:cNvSpPr>
            <a:spLocks noGrp="1"/>
          </p:cNvSpPr>
          <p:nvPr>
            <p:ph type="body" sz="quarter" idx="25" hasCustomPrompt="1"/>
          </p:nvPr>
        </p:nvSpPr>
        <p:spPr>
          <a:xfrm>
            <a:off x="2299612" y="5262128"/>
            <a:ext cx="9423815" cy="457436"/>
          </a:xfrm>
        </p:spPr>
        <p:txBody>
          <a:bodyPr>
            <a:normAutofit/>
          </a:bodyPr>
          <a:lstStyle>
            <a:lvl1pPr marL="0" indent="0" algn="l">
              <a:buNone/>
              <a:defRPr sz="1800">
                <a:solidFill>
                  <a:srgbClr val="003841"/>
                </a:solidFill>
                <a:latin typeface="+mn-lt"/>
              </a:defRPr>
            </a:lvl1pPr>
          </a:lstStyle>
          <a:p>
            <a:pPr lvl="0"/>
            <a:r>
              <a:rPr lang="en-US"/>
              <a:t>Main Body Text</a:t>
            </a:r>
          </a:p>
        </p:txBody>
      </p:sp>
      <p:cxnSp>
        <p:nvCxnSpPr>
          <p:cNvPr id="48" name="Straight Connector 47"/>
          <p:cNvCxnSpPr/>
          <p:nvPr userDrawn="1"/>
        </p:nvCxnSpPr>
        <p:spPr>
          <a:xfrm flipH="1">
            <a:off x="278915" y="4541256"/>
            <a:ext cx="11662876" cy="0"/>
          </a:xfrm>
          <a:prstGeom prst="line">
            <a:avLst/>
          </a:prstGeom>
          <a:ln w="19050">
            <a:solidFill>
              <a:srgbClr val="EC2179"/>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a:xfrm flipH="1">
            <a:off x="374451" y="3899211"/>
            <a:ext cx="11662876" cy="0"/>
          </a:xfrm>
          <a:prstGeom prst="line">
            <a:avLst/>
          </a:prstGeom>
          <a:ln w="19050">
            <a:solidFill>
              <a:srgbClr val="EC2179"/>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a:xfrm flipH="1">
            <a:off x="374451" y="3257200"/>
            <a:ext cx="11662876" cy="0"/>
          </a:xfrm>
          <a:prstGeom prst="line">
            <a:avLst/>
          </a:prstGeom>
          <a:ln w="19050">
            <a:solidFill>
              <a:srgbClr val="EC217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7683172"/>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only with 1 colum - RIGHT">
    <p:spTree>
      <p:nvGrpSpPr>
        <p:cNvPr id="1" name=""/>
        <p:cNvGrpSpPr/>
        <p:nvPr/>
      </p:nvGrpSpPr>
      <p:grpSpPr>
        <a:xfrm>
          <a:off x="0" y="0"/>
          <a:ext cx="0" cy="0"/>
          <a:chOff x="0" y="0"/>
          <a:chExt cx="0" cy="0"/>
        </a:xfrm>
      </p:grpSpPr>
      <p:sp>
        <p:nvSpPr>
          <p:cNvPr id="15" name="Text Placeholder 23"/>
          <p:cNvSpPr>
            <a:spLocks noGrp="1"/>
          </p:cNvSpPr>
          <p:nvPr>
            <p:ph type="body" sz="quarter" idx="13" hasCustomPrompt="1"/>
          </p:nvPr>
        </p:nvSpPr>
        <p:spPr>
          <a:xfrm>
            <a:off x="2716696" y="873303"/>
            <a:ext cx="8852375" cy="697353"/>
          </a:xfrm>
        </p:spPr>
        <p:txBody>
          <a:bodyPr>
            <a:normAutofit/>
          </a:bodyPr>
          <a:lstStyle>
            <a:lvl1pPr marL="0" indent="0" algn="l">
              <a:buNone/>
              <a:defRPr sz="3600">
                <a:solidFill>
                  <a:srgbClr val="003841"/>
                </a:solidFill>
                <a:latin typeface="+mn-lt"/>
              </a:defRPr>
            </a:lvl1pPr>
          </a:lstStyle>
          <a:p>
            <a:pPr lvl="0"/>
            <a:r>
              <a:rPr lang="en-US"/>
              <a:t>TITLE</a:t>
            </a:r>
          </a:p>
        </p:txBody>
      </p:sp>
      <p:sp>
        <p:nvSpPr>
          <p:cNvPr id="17" name="Text Placeholder 25"/>
          <p:cNvSpPr>
            <a:spLocks noGrp="1"/>
          </p:cNvSpPr>
          <p:nvPr>
            <p:ph type="body" sz="quarter" idx="14" hasCustomPrompt="1"/>
          </p:nvPr>
        </p:nvSpPr>
        <p:spPr>
          <a:xfrm>
            <a:off x="2734103" y="1982978"/>
            <a:ext cx="8834969" cy="3975101"/>
          </a:xfrm>
        </p:spPr>
        <p:txBody>
          <a:bodyP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cxnSp>
        <p:nvCxnSpPr>
          <p:cNvPr id="18" name="Straight Connector 17"/>
          <p:cNvCxnSpPr/>
          <p:nvPr userDrawn="1"/>
        </p:nvCxnSpPr>
        <p:spPr>
          <a:xfrm flipH="1">
            <a:off x="2266122" y="1767276"/>
            <a:ext cx="9676865" cy="0"/>
          </a:xfrm>
          <a:prstGeom prst="line">
            <a:avLst/>
          </a:prstGeom>
          <a:ln w="19050">
            <a:solidFill>
              <a:srgbClr val="EC2179"/>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0" y="0"/>
            <a:ext cx="2496457" cy="2452916"/>
          </a:xfrm>
          <a:prstGeom prst="rect">
            <a:avLst/>
          </a:prstGeom>
        </p:spPr>
      </p:pic>
      <p:grpSp>
        <p:nvGrpSpPr>
          <p:cNvPr id="28" name="Group 27"/>
          <p:cNvGrpSpPr/>
          <p:nvPr userDrawn="1"/>
        </p:nvGrpSpPr>
        <p:grpSpPr>
          <a:xfrm>
            <a:off x="7632699" y="6229411"/>
            <a:ext cx="4559301" cy="651129"/>
            <a:chOff x="7632699" y="6229411"/>
            <a:chExt cx="4559301" cy="651129"/>
          </a:xfrm>
        </p:grpSpPr>
        <p:sp>
          <p:nvSpPr>
            <p:cNvPr id="29" name="テキスト プレースホルダー 36"/>
            <p:cNvSpPr txBox="1"/>
            <p:nvPr userDrawn="1"/>
          </p:nvSpPr>
          <p:spPr bwMode="auto">
            <a:xfrm>
              <a:off x="7632699" y="6417885"/>
              <a:ext cx="4017615" cy="462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marL="0" marR="0" indent="0" algn="l" defTabSz="914400" rtl="0" eaLnBrk="1" fontAlgn="auto" latinLnBrk="0" hangingPunct="1">
                <a:lnSpc>
                  <a:spcPct val="100000"/>
                </a:lnSpc>
                <a:spcBef>
                  <a:spcPct val="20000"/>
                </a:spcBef>
                <a:spcAft>
                  <a:spcPct val="0"/>
                </a:spcAft>
                <a:buClrTx/>
                <a:buSzTx/>
                <a:buFontTx/>
                <a:buNone/>
                <a:defRPr/>
              </a:pPr>
              <a:r>
                <a:rPr lang="en-US" altLang="ja-JP" sz="1100" b="0">
                  <a:solidFill>
                    <a:srgbClr val="003841"/>
                  </a:solidFill>
                  <a:latin typeface="Calibri" panose="020F0502020204030204"/>
                </a:rPr>
                <a:t>THROUGH</a:t>
              </a:r>
              <a:r>
                <a:rPr lang="en-US" altLang="ja-JP" sz="1100" b="1">
                  <a:solidFill>
                    <a:srgbClr val="003841"/>
                  </a:solidFill>
                  <a:latin typeface="Calibri" panose="020F0502020204030204"/>
                </a:rPr>
                <a:t> ENTERPRISE </a:t>
              </a:r>
              <a:r>
                <a:rPr lang="en-US" altLang="ja-JP" sz="1100" b="1">
                  <a:solidFill>
                    <a:srgbClr val="EC2179"/>
                  </a:solidFill>
                  <a:latin typeface="Calibri" panose="020F0502020204030204"/>
                </a:rPr>
                <a:t> |</a:t>
              </a:r>
              <a:r>
                <a:rPr lang="en-US" altLang="ja-JP" sz="1100" b="1" baseline="0">
                  <a:solidFill>
                    <a:srgbClr val="EC2179"/>
                  </a:solidFill>
                  <a:latin typeface="Calibri" panose="020F0502020204030204"/>
                </a:rPr>
                <a:t>  </a:t>
              </a:r>
              <a:r>
                <a:rPr lang="en-US" altLang="ja-JP" sz="1100" b="1">
                  <a:solidFill>
                    <a:srgbClr val="EC2179"/>
                  </a:solidFill>
                  <a:latin typeface="Calibri" panose="020F0502020204030204"/>
                </a:rPr>
                <a:t> </a:t>
              </a:r>
              <a:r>
                <a:rPr lang="en-US" sz="1000" b="0" i="1" u="none" strike="noStrike" kern="1200">
                  <a:solidFill>
                    <a:srgbClr val="003841"/>
                  </a:solidFill>
                  <a:effectLst/>
                  <a:latin typeface="+mn-lt"/>
                  <a:ea typeface="MS PGothic" charset="-128"/>
                  <a:cs typeface="Geneva" charset="0"/>
                </a:rPr>
                <a:t>Make your enterprise dreams come through</a:t>
              </a:r>
              <a:endParaRPr lang="en-US" sz="1000" i="1" kern="1200">
                <a:solidFill>
                  <a:srgbClr val="003841"/>
                </a:solidFill>
                <a:latin typeface="+mn-lt"/>
                <a:ea typeface="MS PGothic" charset="-128"/>
                <a:cs typeface="Geneva" charset="0"/>
              </a:endParaRPr>
            </a:p>
          </p:txBody>
        </p:sp>
        <p:pic>
          <p:nvPicPr>
            <p:cNvPr id="30" name="Picture 29"/>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11443426" y="6229411"/>
              <a:ext cx="748574" cy="397779"/>
            </a:xfrm>
            <a:prstGeom prst="rect">
              <a:avLst/>
            </a:prstGeom>
          </p:spPr>
        </p:pic>
        <p:sp>
          <p:nvSpPr>
            <p:cNvPr id="31" name="テキスト プレースホルダー 36"/>
            <p:cNvSpPr txBox="1"/>
            <p:nvPr userDrawn="1"/>
          </p:nvSpPr>
          <p:spPr bwMode="auto">
            <a:xfrm>
              <a:off x="10743787" y="6308250"/>
              <a:ext cx="929701" cy="219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endParaRPr kumimoji="1" lang="ja-JP" altLang="en-US" sz="1100">
                <a:solidFill>
                  <a:srgbClr val="003841"/>
                </a:solidFill>
                <a:latin typeface="Calibri" panose="020F0502020204030204"/>
              </a:endParaRPr>
            </a:p>
          </p:txBody>
        </p:sp>
      </p:grpSp>
    </p:spTree>
    <p:extLst>
      <p:ext uri="{BB962C8B-B14F-4D97-AF65-F5344CB8AC3E}">
        <p14:creationId xmlns:p14="http://schemas.microsoft.com/office/powerpoint/2010/main" val="976470796"/>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ext only with 1 colum - RIGHT">
    <p:spTree>
      <p:nvGrpSpPr>
        <p:cNvPr id="1" name=""/>
        <p:cNvGrpSpPr/>
        <p:nvPr/>
      </p:nvGrpSpPr>
      <p:grpSpPr>
        <a:xfrm>
          <a:off x="0" y="0"/>
          <a:ext cx="0" cy="0"/>
          <a:chOff x="0" y="0"/>
          <a:chExt cx="0" cy="0"/>
        </a:xfrm>
      </p:grpSpPr>
      <p:sp>
        <p:nvSpPr>
          <p:cNvPr id="15" name="Text Placeholder 23"/>
          <p:cNvSpPr>
            <a:spLocks noGrp="1"/>
          </p:cNvSpPr>
          <p:nvPr>
            <p:ph type="body" sz="quarter" idx="13" hasCustomPrompt="1"/>
          </p:nvPr>
        </p:nvSpPr>
        <p:spPr>
          <a:xfrm>
            <a:off x="2591051" y="294018"/>
            <a:ext cx="8852375" cy="697353"/>
          </a:xfrm>
        </p:spPr>
        <p:txBody>
          <a:bodyPr>
            <a:normAutofit/>
          </a:bodyPr>
          <a:lstStyle>
            <a:lvl1pPr marL="0" indent="0" algn="l">
              <a:buNone/>
              <a:defRPr sz="3600">
                <a:solidFill>
                  <a:srgbClr val="003841"/>
                </a:solidFill>
                <a:latin typeface="+mn-lt"/>
              </a:defRPr>
            </a:lvl1pPr>
          </a:lstStyle>
          <a:p>
            <a:pPr lvl="0"/>
            <a:r>
              <a:rPr lang="en-US"/>
              <a:t>TITLE</a:t>
            </a:r>
          </a:p>
        </p:txBody>
      </p:sp>
      <p:sp>
        <p:nvSpPr>
          <p:cNvPr id="17" name="Text Placeholder 25"/>
          <p:cNvSpPr>
            <a:spLocks noGrp="1"/>
          </p:cNvSpPr>
          <p:nvPr>
            <p:ph type="body" sz="quarter" idx="14" hasCustomPrompt="1"/>
          </p:nvPr>
        </p:nvSpPr>
        <p:spPr>
          <a:xfrm>
            <a:off x="2734103" y="1982978"/>
            <a:ext cx="8834969" cy="3975101"/>
          </a:xfrm>
        </p:spPr>
        <p:txBody>
          <a:bodyP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cxnSp>
        <p:nvCxnSpPr>
          <p:cNvPr id="18" name="Straight Connector 17"/>
          <p:cNvCxnSpPr/>
          <p:nvPr userDrawn="1"/>
        </p:nvCxnSpPr>
        <p:spPr>
          <a:xfrm flipH="1">
            <a:off x="2140477" y="1187991"/>
            <a:ext cx="9676865" cy="0"/>
          </a:xfrm>
          <a:prstGeom prst="line">
            <a:avLst/>
          </a:prstGeom>
          <a:ln w="19050">
            <a:solidFill>
              <a:srgbClr val="EC2179"/>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0" y="0"/>
            <a:ext cx="2496457" cy="2452916"/>
          </a:xfrm>
          <a:prstGeom prst="rect">
            <a:avLst/>
          </a:prstGeom>
        </p:spPr>
      </p:pic>
      <p:grpSp>
        <p:nvGrpSpPr>
          <p:cNvPr id="28" name="Group 27"/>
          <p:cNvGrpSpPr/>
          <p:nvPr userDrawn="1"/>
        </p:nvGrpSpPr>
        <p:grpSpPr>
          <a:xfrm>
            <a:off x="7632699" y="6229411"/>
            <a:ext cx="4559301" cy="651129"/>
            <a:chOff x="7632699" y="6229411"/>
            <a:chExt cx="4559301" cy="651129"/>
          </a:xfrm>
        </p:grpSpPr>
        <p:sp>
          <p:nvSpPr>
            <p:cNvPr id="29" name="テキスト プレースホルダー 36"/>
            <p:cNvSpPr txBox="1"/>
            <p:nvPr userDrawn="1"/>
          </p:nvSpPr>
          <p:spPr bwMode="auto">
            <a:xfrm>
              <a:off x="7632699" y="6417885"/>
              <a:ext cx="4017615" cy="462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marL="0" marR="0" indent="0" algn="l" defTabSz="914400" rtl="0" eaLnBrk="1" fontAlgn="auto" latinLnBrk="0" hangingPunct="1">
                <a:lnSpc>
                  <a:spcPct val="100000"/>
                </a:lnSpc>
                <a:spcBef>
                  <a:spcPct val="20000"/>
                </a:spcBef>
                <a:spcAft>
                  <a:spcPct val="0"/>
                </a:spcAft>
                <a:buClrTx/>
                <a:buSzTx/>
                <a:buFontTx/>
                <a:buNone/>
                <a:defRPr/>
              </a:pPr>
              <a:r>
                <a:rPr lang="en-US" altLang="ja-JP" sz="1100" b="0">
                  <a:solidFill>
                    <a:srgbClr val="003841"/>
                  </a:solidFill>
                  <a:latin typeface="Calibri" panose="020F0502020204030204"/>
                </a:rPr>
                <a:t>THROUGH</a:t>
              </a:r>
              <a:r>
                <a:rPr lang="en-US" altLang="ja-JP" sz="1100" b="1">
                  <a:solidFill>
                    <a:srgbClr val="003841"/>
                  </a:solidFill>
                  <a:latin typeface="Calibri" panose="020F0502020204030204"/>
                </a:rPr>
                <a:t> ENTERPRISE </a:t>
              </a:r>
              <a:r>
                <a:rPr lang="en-US" altLang="ja-JP" sz="1100" b="1">
                  <a:solidFill>
                    <a:srgbClr val="EC2179"/>
                  </a:solidFill>
                  <a:latin typeface="Calibri" panose="020F0502020204030204"/>
                </a:rPr>
                <a:t> |</a:t>
              </a:r>
              <a:r>
                <a:rPr lang="en-US" altLang="ja-JP" sz="1100" b="1" baseline="0">
                  <a:solidFill>
                    <a:srgbClr val="EC2179"/>
                  </a:solidFill>
                  <a:latin typeface="Calibri" panose="020F0502020204030204"/>
                </a:rPr>
                <a:t>  </a:t>
              </a:r>
              <a:r>
                <a:rPr lang="en-US" altLang="ja-JP" sz="1100" b="1">
                  <a:solidFill>
                    <a:srgbClr val="EC2179"/>
                  </a:solidFill>
                  <a:latin typeface="Calibri" panose="020F0502020204030204"/>
                </a:rPr>
                <a:t> </a:t>
              </a:r>
              <a:r>
                <a:rPr lang="en-US" sz="1000" b="0" i="1" u="none" strike="noStrike" kern="1200">
                  <a:solidFill>
                    <a:srgbClr val="003841"/>
                  </a:solidFill>
                  <a:effectLst/>
                  <a:latin typeface="+mn-lt"/>
                  <a:ea typeface="MS PGothic" charset="-128"/>
                  <a:cs typeface="Geneva" charset="0"/>
                </a:rPr>
                <a:t>Make your enterprise dreams come through</a:t>
              </a:r>
              <a:endParaRPr lang="en-US" sz="1000" i="1" kern="1200">
                <a:solidFill>
                  <a:srgbClr val="003841"/>
                </a:solidFill>
                <a:latin typeface="+mn-lt"/>
                <a:ea typeface="MS PGothic" charset="-128"/>
                <a:cs typeface="Geneva" charset="0"/>
              </a:endParaRPr>
            </a:p>
          </p:txBody>
        </p:sp>
        <p:pic>
          <p:nvPicPr>
            <p:cNvPr id="30" name="Picture 29"/>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11443426" y="6229411"/>
              <a:ext cx="748574" cy="397779"/>
            </a:xfrm>
            <a:prstGeom prst="rect">
              <a:avLst/>
            </a:prstGeom>
          </p:spPr>
        </p:pic>
        <p:sp>
          <p:nvSpPr>
            <p:cNvPr id="31" name="テキスト プレースホルダー 36"/>
            <p:cNvSpPr txBox="1"/>
            <p:nvPr userDrawn="1"/>
          </p:nvSpPr>
          <p:spPr bwMode="auto">
            <a:xfrm>
              <a:off x="10743787" y="6308250"/>
              <a:ext cx="929701" cy="219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endParaRPr kumimoji="1" lang="ja-JP" altLang="en-US" sz="1100">
                <a:solidFill>
                  <a:srgbClr val="003841"/>
                </a:solidFill>
                <a:latin typeface="Calibri" panose="020F0502020204030204"/>
              </a:endParaRPr>
            </a:p>
          </p:txBody>
        </p:sp>
      </p:grpSp>
    </p:spTree>
    <p:extLst>
      <p:ext uri="{BB962C8B-B14F-4D97-AF65-F5344CB8AC3E}">
        <p14:creationId xmlns:p14="http://schemas.microsoft.com/office/powerpoint/2010/main" val="666411493"/>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 only with 2 colums - RIGHT">
    <p:spTree>
      <p:nvGrpSpPr>
        <p:cNvPr id="1" name=""/>
        <p:cNvGrpSpPr/>
        <p:nvPr/>
      </p:nvGrpSpPr>
      <p:grpSpPr>
        <a:xfrm>
          <a:off x="0" y="0"/>
          <a:ext cx="0" cy="0"/>
          <a:chOff x="0" y="0"/>
          <a:chExt cx="0" cy="0"/>
        </a:xfrm>
      </p:grpSpPr>
      <p:sp>
        <p:nvSpPr>
          <p:cNvPr id="24" name="Text Placeholder 25"/>
          <p:cNvSpPr>
            <a:spLocks noGrp="1"/>
          </p:cNvSpPr>
          <p:nvPr>
            <p:ph type="body" sz="quarter" idx="15" hasCustomPrompt="1"/>
          </p:nvPr>
        </p:nvSpPr>
        <p:spPr>
          <a:xfrm>
            <a:off x="2734104" y="1998568"/>
            <a:ext cx="4340114" cy="3960000"/>
          </a:xfrm>
        </p:spPr>
        <p:txBody>
          <a:bodyP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25" name="Text Placeholder 25"/>
          <p:cNvSpPr>
            <a:spLocks noGrp="1"/>
          </p:cNvSpPr>
          <p:nvPr>
            <p:ph type="body" sz="quarter" idx="16" hasCustomPrompt="1"/>
          </p:nvPr>
        </p:nvSpPr>
        <p:spPr>
          <a:xfrm>
            <a:off x="7266140" y="1996914"/>
            <a:ext cx="4340114" cy="3975101"/>
          </a:xfrm>
        </p:spPr>
        <p:txBody>
          <a:bodyP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0" y="0"/>
            <a:ext cx="2496457" cy="2452916"/>
          </a:xfrm>
          <a:prstGeom prst="rect">
            <a:avLst/>
          </a:prstGeom>
        </p:spPr>
      </p:pic>
      <p:sp>
        <p:nvSpPr>
          <p:cNvPr id="9" name="Text Placeholder 23"/>
          <p:cNvSpPr>
            <a:spLocks noGrp="1"/>
          </p:cNvSpPr>
          <p:nvPr>
            <p:ph type="body" sz="quarter" idx="13" hasCustomPrompt="1"/>
          </p:nvPr>
        </p:nvSpPr>
        <p:spPr>
          <a:xfrm>
            <a:off x="2716696" y="873303"/>
            <a:ext cx="8852375" cy="697353"/>
          </a:xfrm>
        </p:spPr>
        <p:txBody>
          <a:bodyPr>
            <a:normAutofit/>
          </a:bodyPr>
          <a:lstStyle>
            <a:lvl1pPr marL="0" indent="0" algn="l">
              <a:buNone/>
              <a:defRPr sz="3600">
                <a:solidFill>
                  <a:srgbClr val="003841"/>
                </a:solidFill>
                <a:latin typeface="+mn-lt"/>
              </a:defRPr>
            </a:lvl1pPr>
          </a:lstStyle>
          <a:p>
            <a:pPr lvl="0"/>
            <a:r>
              <a:rPr lang="en-US"/>
              <a:t>TITLE</a:t>
            </a:r>
          </a:p>
        </p:txBody>
      </p:sp>
      <p:grpSp>
        <p:nvGrpSpPr>
          <p:cNvPr id="20" name="Group 19"/>
          <p:cNvGrpSpPr/>
          <p:nvPr userDrawn="1"/>
        </p:nvGrpSpPr>
        <p:grpSpPr>
          <a:xfrm>
            <a:off x="7632699" y="6229411"/>
            <a:ext cx="4559301" cy="651129"/>
            <a:chOff x="7632699" y="6229411"/>
            <a:chExt cx="4559301" cy="651129"/>
          </a:xfrm>
        </p:grpSpPr>
        <p:sp>
          <p:nvSpPr>
            <p:cNvPr id="21" name="テキスト プレースホルダー 36"/>
            <p:cNvSpPr txBox="1"/>
            <p:nvPr userDrawn="1"/>
          </p:nvSpPr>
          <p:spPr bwMode="auto">
            <a:xfrm>
              <a:off x="7632699" y="6417885"/>
              <a:ext cx="4017615" cy="462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marL="0" marR="0" indent="0" algn="l" defTabSz="914400" rtl="0" eaLnBrk="1" fontAlgn="auto" latinLnBrk="0" hangingPunct="1">
                <a:lnSpc>
                  <a:spcPct val="100000"/>
                </a:lnSpc>
                <a:spcBef>
                  <a:spcPct val="20000"/>
                </a:spcBef>
                <a:spcAft>
                  <a:spcPct val="0"/>
                </a:spcAft>
                <a:buClrTx/>
                <a:buSzTx/>
                <a:buFontTx/>
                <a:buNone/>
                <a:defRPr/>
              </a:pPr>
              <a:r>
                <a:rPr lang="en-US" altLang="ja-JP" sz="1100" b="0">
                  <a:solidFill>
                    <a:srgbClr val="003841"/>
                  </a:solidFill>
                  <a:latin typeface="Calibri" panose="020F0502020204030204"/>
                </a:rPr>
                <a:t>THROUGH</a:t>
              </a:r>
              <a:r>
                <a:rPr lang="en-US" altLang="ja-JP" sz="1100" b="1">
                  <a:solidFill>
                    <a:srgbClr val="003841"/>
                  </a:solidFill>
                  <a:latin typeface="Calibri" panose="020F0502020204030204"/>
                </a:rPr>
                <a:t> ENTERPRISE </a:t>
              </a:r>
              <a:r>
                <a:rPr lang="en-US" altLang="ja-JP" sz="1100" b="1">
                  <a:solidFill>
                    <a:srgbClr val="EC2179"/>
                  </a:solidFill>
                  <a:latin typeface="Calibri" panose="020F0502020204030204"/>
                </a:rPr>
                <a:t> |</a:t>
              </a:r>
              <a:r>
                <a:rPr lang="en-US" altLang="ja-JP" sz="1100" b="1" baseline="0">
                  <a:solidFill>
                    <a:srgbClr val="EC2179"/>
                  </a:solidFill>
                  <a:latin typeface="Calibri" panose="020F0502020204030204"/>
                </a:rPr>
                <a:t>  </a:t>
              </a:r>
              <a:r>
                <a:rPr lang="en-US" altLang="ja-JP" sz="1100" b="1">
                  <a:solidFill>
                    <a:srgbClr val="EC2179"/>
                  </a:solidFill>
                  <a:latin typeface="Calibri" panose="020F0502020204030204"/>
                </a:rPr>
                <a:t> </a:t>
              </a:r>
              <a:r>
                <a:rPr lang="en-US" sz="1000" b="0" i="1" u="none" strike="noStrike" kern="1200">
                  <a:solidFill>
                    <a:srgbClr val="003841"/>
                  </a:solidFill>
                  <a:effectLst/>
                  <a:latin typeface="+mn-lt"/>
                  <a:ea typeface="MS PGothic" charset="-128"/>
                  <a:cs typeface="Geneva" charset="0"/>
                </a:rPr>
                <a:t>Make your enterprise dreams come through</a:t>
              </a:r>
              <a:endParaRPr lang="en-US" sz="1000" i="1" kern="1200">
                <a:solidFill>
                  <a:srgbClr val="003841"/>
                </a:solidFill>
                <a:latin typeface="+mn-lt"/>
                <a:ea typeface="MS PGothic" charset="-128"/>
                <a:cs typeface="Geneva" charset="0"/>
              </a:endParaRPr>
            </a:p>
          </p:txBody>
        </p:sp>
        <p:pic>
          <p:nvPicPr>
            <p:cNvPr id="22" name="Picture 21"/>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11443426" y="6229411"/>
              <a:ext cx="748574" cy="397779"/>
            </a:xfrm>
            <a:prstGeom prst="rect">
              <a:avLst/>
            </a:prstGeom>
          </p:spPr>
        </p:pic>
        <p:sp>
          <p:nvSpPr>
            <p:cNvPr id="23" name="テキスト プレースホルダー 36"/>
            <p:cNvSpPr txBox="1"/>
            <p:nvPr userDrawn="1"/>
          </p:nvSpPr>
          <p:spPr bwMode="auto">
            <a:xfrm>
              <a:off x="10743787" y="6308250"/>
              <a:ext cx="929701" cy="219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endParaRPr kumimoji="1" lang="ja-JP" altLang="en-US" sz="1100">
                <a:solidFill>
                  <a:srgbClr val="003841"/>
                </a:solidFill>
                <a:latin typeface="Calibri" panose="020F0502020204030204"/>
              </a:endParaRPr>
            </a:p>
          </p:txBody>
        </p:sp>
      </p:grpSp>
      <p:cxnSp>
        <p:nvCxnSpPr>
          <p:cNvPr id="27" name="Straight Connector 26"/>
          <p:cNvCxnSpPr/>
          <p:nvPr userDrawn="1"/>
        </p:nvCxnSpPr>
        <p:spPr>
          <a:xfrm flipH="1">
            <a:off x="2266122" y="1767276"/>
            <a:ext cx="9676865" cy="0"/>
          </a:xfrm>
          <a:prstGeom prst="line">
            <a:avLst/>
          </a:prstGeom>
          <a:ln w="19050">
            <a:solidFill>
              <a:srgbClr val="EC217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4696464"/>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xt only with 3 colums - RIGHT">
    <p:spTree>
      <p:nvGrpSpPr>
        <p:cNvPr id="1" name=""/>
        <p:cNvGrpSpPr/>
        <p:nvPr/>
      </p:nvGrpSpPr>
      <p:grpSpPr>
        <a:xfrm>
          <a:off x="0" y="0"/>
          <a:ext cx="0" cy="0"/>
          <a:chOff x="0" y="0"/>
          <a:chExt cx="0" cy="0"/>
        </a:xfrm>
      </p:grpSpPr>
      <p:sp>
        <p:nvSpPr>
          <p:cNvPr id="33" name="Text Placeholder 25"/>
          <p:cNvSpPr>
            <a:spLocks noGrp="1"/>
          </p:cNvSpPr>
          <p:nvPr>
            <p:ph type="body" sz="quarter" idx="15" hasCustomPrompt="1"/>
          </p:nvPr>
        </p:nvSpPr>
        <p:spPr>
          <a:xfrm>
            <a:off x="2716696" y="2087181"/>
            <a:ext cx="2871207" cy="3960000"/>
          </a:xfrm>
        </p:spPr>
        <p:txBody>
          <a:bodyP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34" name="Text Placeholder 25"/>
          <p:cNvSpPr>
            <a:spLocks noGrp="1"/>
          </p:cNvSpPr>
          <p:nvPr>
            <p:ph type="body" sz="quarter" idx="16" hasCustomPrompt="1"/>
          </p:nvPr>
        </p:nvSpPr>
        <p:spPr>
          <a:xfrm>
            <a:off x="8710202" y="2087181"/>
            <a:ext cx="2871207" cy="3960000"/>
          </a:xfrm>
        </p:spPr>
        <p:txBody>
          <a:bodyP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35" name="Text Placeholder 25"/>
          <p:cNvSpPr>
            <a:spLocks noGrp="1"/>
          </p:cNvSpPr>
          <p:nvPr>
            <p:ph type="body" sz="quarter" idx="17" hasCustomPrompt="1"/>
          </p:nvPr>
        </p:nvSpPr>
        <p:spPr>
          <a:xfrm>
            <a:off x="5714013" y="2087181"/>
            <a:ext cx="2871207" cy="3960000"/>
          </a:xfrm>
        </p:spPr>
        <p:txBody>
          <a:bodyP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0" y="0"/>
            <a:ext cx="2496457" cy="2452916"/>
          </a:xfrm>
          <a:prstGeom prst="rect">
            <a:avLst/>
          </a:prstGeom>
        </p:spPr>
      </p:pic>
      <p:sp>
        <p:nvSpPr>
          <p:cNvPr id="13" name="Text Placeholder 23"/>
          <p:cNvSpPr>
            <a:spLocks noGrp="1"/>
          </p:cNvSpPr>
          <p:nvPr>
            <p:ph type="body" sz="quarter" idx="13" hasCustomPrompt="1"/>
          </p:nvPr>
        </p:nvSpPr>
        <p:spPr>
          <a:xfrm>
            <a:off x="2716696" y="873303"/>
            <a:ext cx="8852375" cy="697353"/>
          </a:xfrm>
        </p:spPr>
        <p:txBody>
          <a:bodyPr>
            <a:normAutofit/>
          </a:bodyPr>
          <a:lstStyle>
            <a:lvl1pPr marL="0" indent="0" algn="l">
              <a:buNone/>
              <a:defRPr sz="3600">
                <a:solidFill>
                  <a:srgbClr val="003841"/>
                </a:solidFill>
                <a:latin typeface="+mn-lt"/>
              </a:defRPr>
            </a:lvl1pPr>
          </a:lstStyle>
          <a:p>
            <a:pPr lvl="0"/>
            <a:r>
              <a:rPr lang="en-US"/>
              <a:t>TITLE</a:t>
            </a:r>
          </a:p>
        </p:txBody>
      </p:sp>
      <p:grpSp>
        <p:nvGrpSpPr>
          <p:cNvPr id="18" name="Group 17"/>
          <p:cNvGrpSpPr/>
          <p:nvPr userDrawn="1"/>
        </p:nvGrpSpPr>
        <p:grpSpPr>
          <a:xfrm>
            <a:off x="7632699" y="6229411"/>
            <a:ext cx="4559301" cy="651129"/>
            <a:chOff x="7632699" y="6229411"/>
            <a:chExt cx="4559301" cy="651129"/>
          </a:xfrm>
        </p:grpSpPr>
        <p:sp>
          <p:nvSpPr>
            <p:cNvPr id="19" name="テキスト プレースホルダー 36"/>
            <p:cNvSpPr txBox="1"/>
            <p:nvPr userDrawn="1"/>
          </p:nvSpPr>
          <p:spPr bwMode="auto">
            <a:xfrm>
              <a:off x="7632699" y="6417885"/>
              <a:ext cx="4017615" cy="462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marL="0" marR="0" indent="0" algn="l" defTabSz="914400" rtl="0" eaLnBrk="1" fontAlgn="auto" latinLnBrk="0" hangingPunct="1">
                <a:lnSpc>
                  <a:spcPct val="100000"/>
                </a:lnSpc>
                <a:spcBef>
                  <a:spcPct val="20000"/>
                </a:spcBef>
                <a:spcAft>
                  <a:spcPct val="0"/>
                </a:spcAft>
                <a:buClrTx/>
                <a:buSzTx/>
                <a:buFontTx/>
                <a:buNone/>
                <a:defRPr/>
              </a:pPr>
              <a:r>
                <a:rPr lang="en-US" altLang="ja-JP" sz="1100" b="0">
                  <a:solidFill>
                    <a:srgbClr val="003841"/>
                  </a:solidFill>
                  <a:latin typeface="Calibri" panose="020F0502020204030204"/>
                </a:rPr>
                <a:t>THROUGH</a:t>
              </a:r>
              <a:r>
                <a:rPr lang="en-US" altLang="ja-JP" sz="1100" b="1">
                  <a:solidFill>
                    <a:srgbClr val="003841"/>
                  </a:solidFill>
                  <a:latin typeface="Calibri" panose="020F0502020204030204"/>
                </a:rPr>
                <a:t> ENTERPRISE </a:t>
              </a:r>
              <a:r>
                <a:rPr lang="en-US" altLang="ja-JP" sz="1100" b="1">
                  <a:solidFill>
                    <a:srgbClr val="EC2179"/>
                  </a:solidFill>
                  <a:latin typeface="Calibri" panose="020F0502020204030204"/>
                </a:rPr>
                <a:t> |</a:t>
              </a:r>
              <a:r>
                <a:rPr lang="en-US" altLang="ja-JP" sz="1100" b="1" baseline="0">
                  <a:solidFill>
                    <a:srgbClr val="EC2179"/>
                  </a:solidFill>
                  <a:latin typeface="Calibri" panose="020F0502020204030204"/>
                </a:rPr>
                <a:t>  </a:t>
              </a:r>
              <a:r>
                <a:rPr lang="en-US" altLang="ja-JP" sz="1100" b="1">
                  <a:solidFill>
                    <a:srgbClr val="EC2179"/>
                  </a:solidFill>
                  <a:latin typeface="Calibri" panose="020F0502020204030204"/>
                </a:rPr>
                <a:t> </a:t>
              </a:r>
              <a:r>
                <a:rPr lang="en-US" sz="1000" b="0" i="1" u="none" strike="noStrike" kern="1200">
                  <a:solidFill>
                    <a:srgbClr val="003841"/>
                  </a:solidFill>
                  <a:effectLst/>
                  <a:latin typeface="+mn-lt"/>
                  <a:ea typeface="MS PGothic" charset="-128"/>
                  <a:cs typeface="Geneva" charset="0"/>
                </a:rPr>
                <a:t>Make your enterprise dreams come through</a:t>
              </a:r>
              <a:endParaRPr lang="en-US" sz="1000" i="1" kern="1200">
                <a:solidFill>
                  <a:srgbClr val="003841"/>
                </a:solidFill>
                <a:latin typeface="+mn-lt"/>
                <a:ea typeface="MS PGothic" charset="-128"/>
                <a:cs typeface="Geneva" charset="0"/>
              </a:endParaRPr>
            </a:p>
          </p:txBody>
        </p:sp>
        <p:pic>
          <p:nvPicPr>
            <p:cNvPr id="20" name="Picture 19"/>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11443426" y="6229411"/>
              <a:ext cx="748574" cy="397779"/>
            </a:xfrm>
            <a:prstGeom prst="rect">
              <a:avLst/>
            </a:prstGeom>
          </p:spPr>
        </p:pic>
        <p:sp>
          <p:nvSpPr>
            <p:cNvPr id="21" name="テキスト プレースホルダー 36"/>
            <p:cNvSpPr txBox="1"/>
            <p:nvPr userDrawn="1"/>
          </p:nvSpPr>
          <p:spPr bwMode="auto">
            <a:xfrm>
              <a:off x="10743787" y="6308250"/>
              <a:ext cx="929701" cy="219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endParaRPr kumimoji="1" lang="ja-JP" altLang="en-US" sz="1100">
                <a:solidFill>
                  <a:srgbClr val="003841"/>
                </a:solidFill>
                <a:latin typeface="Calibri" panose="020F0502020204030204"/>
              </a:endParaRPr>
            </a:p>
          </p:txBody>
        </p:sp>
      </p:grpSp>
      <p:cxnSp>
        <p:nvCxnSpPr>
          <p:cNvPr id="23" name="Straight Connector 22"/>
          <p:cNvCxnSpPr/>
          <p:nvPr userDrawn="1"/>
        </p:nvCxnSpPr>
        <p:spPr>
          <a:xfrm flipH="1">
            <a:off x="2266122" y="1767276"/>
            <a:ext cx="9676865" cy="0"/>
          </a:xfrm>
          <a:prstGeom prst="line">
            <a:avLst/>
          </a:prstGeom>
          <a:ln w="19050">
            <a:solidFill>
              <a:srgbClr val="EC217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4937606"/>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xt only with 1 colum - LEF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flipH="1">
            <a:off x="9695543" y="0"/>
            <a:ext cx="2496457" cy="2452916"/>
          </a:xfrm>
          <a:prstGeom prst="rect">
            <a:avLst/>
          </a:prstGeom>
        </p:spPr>
      </p:pic>
      <p:sp>
        <p:nvSpPr>
          <p:cNvPr id="22" name="Text Placeholder 23"/>
          <p:cNvSpPr>
            <a:spLocks noGrp="1"/>
          </p:cNvSpPr>
          <p:nvPr>
            <p:ph type="body" sz="quarter" idx="15" hasCustomPrompt="1"/>
          </p:nvPr>
        </p:nvSpPr>
        <p:spPr>
          <a:xfrm>
            <a:off x="876300" y="873067"/>
            <a:ext cx="8852375" cy="697353"/>
          </a:xfrm>
        </p:spPr>
        <p:txBody>
          <a:bodyPr>
            <a:normAutofit/>
          </a:bodyPr>
          <a:lstStyle>
            <a:lvl1pPr marL="0" indent="0" algn="l">
              <a:buNone/>
              <a:defRPr sz="3600">
                <a:solidFill>
                  <a:srgbClr val="003841"/>
                </a:solidFill>
                <a:latin typeface="+mn-lt"/>
              </a:defRPr>
            </a:lvl1pPr>
          </a:lstStyle>
          <a:p>
            <a:pPr lvl="0"/>
            <a:r>
              <a:rPr lang="en-US"/>
              <a:t>TITLE</a:t>
            </a:r>
          </a:p>
        </p:txBody>
      </p:sp>
      <p:sp>
        <p:nvSpPr>
          <p:cNvPr id="23" name="Text Placeholder 25"/>
          <p:cNvSpPr>
            <a:spLocks noGrp="1"/>
          </p:cNvSpPr>
          <p:nvPr>
            <p:ph type="body" sz="quarter" idx="16" hasCustomPrompt="1"/>
          </p:nvPr>
        </p:nvSpPr>
        <p:spPr>
          <a:xfrm>
            <a:off x="893707" y="1982742"/>
            <a:ext cx="8834969" cy="3975101"/>
          </a:xfrm>
        </p:spPr>
        <p:txBody>
          <a:bodyP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cxnSp>
        <p:nvCxnSpPr>
          <p:cNvPr id="24" name="Straight Connector 23"/>
          <p:cNvCxnSpPr/>
          <p:nvPr userDrawn="1"/>
        </p:nvCxnSpPr>
        <p:spPr>
          <a:xfrm flipH="1">
            <a:off x="425726" y="1767040"/>
            <a:ext cx="9676865" cy="0"/>
          </a:xfrm>
          <a:prstGeom prst="line">
            <a:avLst/>
          </a:prstGeom>
          <a:ln w="19050">
            <a:solidFill>
              <a:srgbClr val="EC2179"/>
            </a:solidFill>
          </a:ln>
        </p:spPr>
        <p:style>
          <a:lnRef idx="1">
            <a:schemeClr val="accent1"/>
          </a:lnRef>
          <a:fillRef idx="0">
            <a:schemeClr val="accent1"/>
          </a:fillRef>
          <a:effectRef idx="0">
            <a:schemeClr val="accent1"/>
          </a:effectRef>
          <a:fontRef idx="minor">
            <a:schemeClr val="tx1"/>
          </a:fontRef>
        </p:style>
      </p:cxnSp>
      <p:grpSp>
        <p:nvGrpSpPr>
          <p:cNvPr id="25" name="Group 24"/>
          <p:cNvGrpSpPr/>
          <p:nvPr userDrawn="1"/>
        </p:nvGrpSpPr>
        <p:grpSpPr>
          <a:xfrm>
            <a:off x="0" y="6238604"/>
            <a:ext cx="4698999" cy="480778"/>
            <a:chOff x="0" y="6238604"/>
            <a:chExt cx="4698999" cy="480778"/>
          </a:xfrm>
        </p:grpSpPr>
        <p:pic>
          <p:nvPicPr>
            <p:cNvPr id="26" name="Picture 25"/>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flipH="1">
              <a:off x="0" y="6238604"/>
              <a:ext cx="748574" cy="397779"/>
            </a:xfrm>
            <a:prstGeom prst="rect">
              <a:avLst/>
            </a:prstGeom>
          </p:spPr>
        </p:pic>
        <p:sp>
          <p:nvSpPr>
            <p:cNvPr id="27" name="テキスト プレースホルダー 36"/>
            <p:cNvSpPr txBox="1"/>
            <p:nvPr userDrawn="1"/>
          </p:nvSpPr>
          <p:spPr bwMode="auto">
            <a:xfrm>
              <a:off x="580570" y="6443155"/>
              <a:ext cx="4118429" cy="27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marL="0" marR="0" indent="0" algn="l" defTabSz="914400" rtl="0" eaLnBrk="1" fontAlgn="auto" latinLnBrk="0" hangingPunct="1">
                <a:lnSpc>
                  <a:spcPct val="100000"/>
                </a:lnSpc>
                <a:spcBef>
                  <a:spcPct val="20000"/>
                </a:spcBef>
                <a:spcAft>
                  <a:spcPct val="0"/>
                </a:spcAft>
                <a:buClrTx/>
                <a:buSzTx/>
                <a:buFontTx/>
                <a:buNone/>
                <a:defRPr/>
              </a:pPr>
              <a:r>
                <a:rPr lang="en-US" altLang="ja-JP" sz="1100" b="0">
                  <a:solidFill>
                    <a:srgbClr val="003841"/>
                  </a:solidFill>
                  <a:latin typeface="Calibri" panose="020F0502020204030204"/>
                </a:rPr>
                <a:t>THROUGH</a:t>
              </a:r>
              <a:r>
                <a:rPr lang="en-US" altLang="ja-JP" sz="1100" b="1">
                  <a:solidFill>
                    <a:srgbClr val="003841"/>
                  </a:solidFill>
                  <a:latin typeface="Calibri" panose="020F0502020204030204"/>
                </a:rPr>
                <a:t> ENTERPRISE </a:t>
              </a:r>
              <a:r>
                <a:rPr lang="en-US" altLang="ja-JP" sz="1100" b="1">
                  <a:solidFill>
                    <a:srgbClr val="EC2179"/>
                  </a:solidFill>
                  <a:latin typeface="Calibri" panose="020F0502020204030204"/>
                </a:rPr>
                <a:t> |</a:t>
              </a:r>
              <a:r>
                <a:rPr lang="en-US" altLang="ja-JP" sz="1100" b="1" baseline="0">
                  <a:solidFill>
                    <a:srgbClr val="EC2179"/>
                  </a:solidFill>
                  <a:latin typeface="Calibri" panose="020F0502020204030204"/>
                </a:rPr>
                <a:t>  </a:t>
              </a:r>
              <a:r>
                <a:rPr lang="en-US" altLang="ja-JP" sz="1100" b="1">
                  <a:solidFill>
                    <a:srgbClr val="EC2179"/>
                  </a:solidFill>
                  <a:latin typeface="Calibri" panose="020F0502020204030204"/>
                </a:rPr>
                <a:t> </a:t>
              </a:r>
              <a:r>
                <a:rPr lang="en-US" sz="1000" b="0" i="1" u="none" strike="noStrike" kern="1200">
                  <a:solidFill>
                    <a:srgbClr val="003841"/>
                  </a:solidFill>
                  <a:effectLst/>
                  <a:latin typeface="+mn-lt"/>
                  <a:ea typeface="MS PGothic" charset="-128"/>
                  <a:cs typeface="Geneva" charset="0"/>
                </a:rPr>
                <a:t>Make your enterprise dreams come through</a:t>
              </a:r>
              <a:endParaRPr lang="en-US" sz="1000" i="1" kern="1200">
                <a:solidFill>
                  <a:srgbClr val="003841"/>
                </a:solidFill>
                <a:latin typeface="+mn-lt"/>
                <a:ea typeface="MS PGothic" charset="-128"/>
                <a:cs typeface="Geneva" charset="0"/>
              </a:endParaRPr>
            </a:p>
          </p:txBody>
        </p:sp>
      </p:grpSp>
    </p:spTree>
    <p:extLst>
      <p:ext uri="{BB962C8B-B14F-4D97-AF65-F5344CB8AC3E}">
        <p14:creationId xmlns:p14="http://schemas.microsoft.com/office/powerpoint/2010/main" val="953406327"/>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1_text only with 1 colum - LEF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flipH="1">
            <a:off x="9695543" y="0"/>
            <a:ext cx="2496457" cy="2452916"/>
          </a:xfrm>
          <a:prstGeom prst="rect">
            <a:avLst/>
          </a:prstGeom>
        </p:spPr>
      </p:pic>
      <p:sp>
        <p:nvSpPr>
          <p:cNvPr id="22" name="Text Placeholder 23"/>
          <p:cNvSpPr>
            <a:spLocks noGrp="1"/>
          </p:cNvSpPr>
          <p:nvPr>
            <p:ph type="body" sz="quarter" idx="15" hasCustomPrompt="1"/>
          </p:nvPr>
        </p:nvSpPr>
        <p:spPr>
          <a:xfrm>
            <a:off x="876301" y="294018"/>
            <a:ext cx="8852375" cy="697353"/>
          </a:xfrm>
        </p:spPr>
        <p:txBody>
          <a:bodyPr>
            <a:normAutofit/>
          </a:bodyPr>
          <a:lstStyle>
            <a:lvl1pPr marL="0" indent="0" algn="l">
              <a:buNone/>
              <a:defRPr sz="3600">
                <a:solidFill>
                  <a:srgbClr val="003841"/>
                </a:solidFill>
                <a:latin typeface="+mn-lt"/>
              </a:defRPr>
            </a:lvl1pPr>
          </a:lstStyle>
          <a:p>
            <a:pPr lvl="0"/>
            <a:r>
              <a:rPr lang="en-US"/>
              <a:t>TITLE</a:t>
            </a:r>
          </a:p>
        </p:txBody>
      </p:sp>
      <p:sp>
        <p:nvSpPr>
          <p:cNvPr id="23" name="Text Placeholder 25"/>
          <p:cNvSpPr>
            <a:spLocks noGrp="1"/>
          </p:cNvSpPr>
          <p:nvPr>
            <p:ph type="body" sz="quarter" idx="16" hasCustomPrompt="1"/>
          </p:nvPr>
        </p:nvSpPr>
        <p:spPr>
          <a:xfrm>
            <a:off x="893707" y="1982742"/>
            <a:ext cx="8834969" cy="3975101"/>
          </a:xfrm>
        </p:spPr>
        <p:txBody>
          <a:bodyP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cxnSp>
        <p:nvCxnSpPr>
          <p:cNvPr id="24" name="Straight Connector 23"/>
          <p:cNvCxnSpPr/>
          <p:nvPr userDrawn="1"/>
        </p:nvCxnSpPr>
        <p:spPr>
          <a:xfrm flipH="1">
            <a:off x="425727" y="1187991"/>
            <a:ext cx="9676865" cy="0"/>
          </a:xfrm>
          <a:prstGeom prst="line">
            <a:avLst/>
          </a:prstGeom>
          <a:ln w="19050">
            <a:solidFill>
              <a:srgbClr val="EC2179"/>
            </a:solidFill>
          </a:ln>
        </p:spPr>
        <p:style>
          <a:lnRef idx="1">
            <a:schemeClr val="accent1"/>
          </a:lnRef>
          <a:fillRef idx="0">
            <a:schemeClr val="accent1"/>
          </a:fillRef>
          <a:effectRef idx="0">
            <a:schemeClr val="accent1"/>
          </a:effectRef>
          <a:fontRef idx="minor">
            <a:schemeClr val="tx1"/>
          </a:fontRef>
        </p:style>
      </p:cxnSp>
      <p:grpSp>
        <p:nvGrpSpPr>
          <p:cNvPr id="25" name="Group 24"/>
          <p:cNvGrpSpPr/>
          <p:nvPr userDrawn="1"/>
        </p:nvGrpSpPr>
        <p:grpSpPr>
          <a:xfrm>
            <a:off x="0" y="6238604"/>
            <a:ext cx="4698999" cy="480778"/>
            <a:chOff x="0" y="6238604"/>
            <a:chExt cx="4698999" cy="480778"/>
          </a:xfrm>
        </p:grpSpPr>
        <p:pic>
          <p:nvPicPr>
            <p:cNvPr id="26" name="Picture 25"/>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flipH="1">
              <a:off x="0" y="6238604"/>
              <a:ext cx="748574" cy="397779"/>
            </a:xfrm>
            <a:prstGeom prst="rect">
              <a:avLst/>
            </a:prstGeom>
          </p:spPr>
        </p:pic>
        <p:sp>
          <p:nvSpPr>
            <p:cNvPr id="27" name="テキスト プレースホルダー 36"/>
            <p:cNvSpPr txBox="1"/>
            <p:nvPr userDrawn="1"/>
          </p:nvSpPr>
          <p:spPr bwMode="auto">
            <a:xfrm>
              <a:off x="580570" y="6443155"/>
              <a:ext cx="4118429" cy="27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marL="0" marR="0" indent="0" algn="l" defTabSz="914400" rtl="0" eaLnBrk="1" fontAlgn="auto" latinLnBrk="0" hangingPunct="1">
                <a:lnSpc>
                  <a:spcPct val="100000"/>
                </a:lnSpc>
                <a:spcBef>
                  <a:spcPct val="20000"/>
                </a:spcBef>
                <a:spcAft>
                  <a:spcPct val="0"/>
                </a:spcAft>
                <a:buClrTx/>
                <a:buSzTx/>
                <a:buFontTx/>
                <a:buNone/>
                <a:defRPr/>
              </a:pPr>
              <a:r>
                <a:rPr lang="en-US" altLang="ja-JP" sz="1100" b="0">
                  <a:solidFill>
                    <a:srgbClr val="003841"/>
                  </a:solidFill>
                  <a:latin typeface="Calibri" panose="020F0502020204030204"/>
                </a:rPr>
                <a:t>THROUGH</a:t>
              </a:r>
              <a:r>
                <a:rPr lang="en-US" altLang="ja-JP" sz="1100" b="1">
                  <a:solidFill>
                    <a:srgbClr val="003841"/>
                  </a:solidFill>
                  <a:latin typeface="Calibri" panose="020F0502020204030204"/>
                </a:rPr>
                <a:t> ENTERPRISE </a:t>
              </a:r>
              <a:r>
                <a:rPr lang="en-US" altLang="ja-JP" sz="1100" b="1">
                  <a:solidFill>
                    <a:srgbClr val="EC2179"/>
                  </a:solidFill>
                  <a:latin typeface="Calibri" panose="020F0502020204030204"/>
                </a:rPr>
                <a:t> |</a:t>
              </a:r>
              <a:r>
                <a:rPr lang="en-US" altLang="ja-JP" sz="1100" b="1" baseline="0">
                  <a:solidFill>
                    <a:srgbClr val="EC2179"/>
                  </a:solidFill>
                  <a:latin typeface="Calibri" panose="020F0502020204030204"/>
                </a:rPr>
                <a:t>  </a:t>
              </a:r>
              <a:r>
                <a:rPr lang="en-US" altLang="ja-JP" sz="1100" b="1">
                  <a:solidFill>
                    <a:srgbClr val="EC2179"/>
                  </a:solidFill>
                  <a:latin typeface="Calibri" panose="020F0502020204030204"/>
                </a:rPr>
                <a:t> </a:t>
              </a:r>
              <a:r>
                <a:rPr lang="en-US" sz="1000" b="0" i="1" u="none" strike="noStrike" kern="1200">
                  <a:solidFill>
                    <a:srgbClr val="003841"/>
                  </a:solidFill>
                  <a:effectLst/>
                  <a:latin typeface="+mn-lt"/>
                  <a:ea typeface="MS PGothic" charset="-128"/>
                  <a:cs typeface="Geneva" charset="0"/>
                </a:rPr>
                <a:t>Make your enterprise dreams come through</a:t>
              </a:r>
              <a:endParaRPr lang="en-US" sz="1000" i="1" kern="1200">
                <a:solidFill>
                  <a:srgbClr val="003841"/>
                </a:solidFill>
                <a:latin typeface="+mn-lt"/>
                <a:ea typeface="MS PGothic" charset="-128"/>
                <a:cs typeface="Geneva" charset="0"/>
              </a:endParaRPr>
            </a:p>
          </p:txBody>
        </p:sp>
      </p:grpSp>
    </p:spTree>
    <p:extLst>
      <p:ext uri="{BB962C8B-B14F-4D97-AF65-F5344CB8AC3E}">
        <p14:creationId xmlns:p14="http://schemas.microsoft.com/office/powerpoint/2010/main" val="630504177"/>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text only with 1 colum - LEFT">
    <p:spTree>
      <p:nvGrpSpPr>
        <p:cNvPr id="1" name=""/>
        <p:cNvGrpSpPr/>
        <p:nvPr/>
      </p:nvGrpSpPr>
      <p:grpSpPr>
        <a:xfrm>
          <a:off x="0" y="0"/>
          <a:ext cx="0" cy="0"/>
          <a:chOff x="0" y="0"/>
          <a:chExt cx="0" cy="0"/>
        </a:xfrm>
      </p:grpSpPr>
      <p:sp>
        <p:nvSpPr>
          <p:cNvPr id="22" name="Text Placeholder 23"/>
          <p:cNvSpPr>
            <a:spLocks noGrp="1"/>
          </p:cNvSpPr>
          <p:nvPr>
            <p:ph type="body" sz="quarter" idx="15" hasCustomPrompt="1"/>
          </p:nvPr>
        </p:nvSpPr>
        <p:spPr>
          <a:xfrm>
            <a:off x="4044987" y="641056"/>
            <a:ext cx="7628501" cy="697353"/>
          </a:xfrm>
        </p:spPr>
        <p:txBody>
          <a:bodyPr>
            <a:normAutofit/>
          </a:bodyPr>
          <a:lstStyle>
            <a:lvl1pPr marL="0" indent="0" algn="l">
              <a:buNone/>
              <a:defRPr sz="3600">
                <a:solidFill>
                  <a:srgbClr val="003841"/>
                </a:solidFill>
                <a:latin typeface="+mn-lt"/>
              </a:defRPr>
            </a:lvl1pPr>
          </a:lstStyle>
          <a:p>
            <a:pPr lvl="0"/>
            <a:r>
              <a:rPr lang="en-US"/>
              <a:t>TITLE</a:t>
            </a:r>
          </a:p>
        </p:txBody>
      </p:sp>
      <p:sp>
        <p:nvSpPr>
          <p:cNvPr id="23" name="Text Placeholder 25"/>
          <p:cNvSpPr>
            <a:spLocks noGrp="1"/>
          </p:cNvSpPr>
          <p:nvPr>
            <p:ph type="body" sz="quarter" idx="16" hasCustomPrompt="1"/>
          </p:nvPr>
        </p:nvSpPr>
        <p:spPr>
          <a:xfrm>
            <a:off x="4062394" y="1750731"/>
            <a:ext cx="7613501" cy="3975101"/>
          </a:xfrm>
        </p:spPr>
        <p:txBody>
          <a:bodyP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cxnSp>
        <p:nvCxnSpPr>
          <p:cNvPr id="24" name="Straight Connector 23"/>
          <p:cNvCxnSpPr/>
          <p:nvPr userDrawn="1"/>
        </p:nvCxnSpPr>
        <p:spPr>
          <a:xfrm flipH="1">
            <a:off x="3796485" y="1535029"/>
            <a:ext cx="8093123" cy="0"/>
          </a:xfrm>
          <a:prstGeom prst="line">
            <a:avLst/>
          </a:prstGeom>
          <a:ln w="19050">
            <a:solidFill>
              <a:srgbClr val="EC2179"/>
            </a:solidFill>
          </a:ln>
        </p:spPr>
        <p:style>
          <a:lnRef idx="1">
            <a:schemeClr val="accent1"/>
          </a:lnRef>
          <a:fillRef idx="0">
            <a:schemeClr val="accent1"/>
          </a:fillRef>
          <a:effectRef idx="0">
            <a:schemeClr val="accent1"/>
          </a:effectRef>
          <a:fontRef idx="minor">
            <a:schemeClr val="tx1"/>
          </a:fontRef>
        </p:style>
      </p:cxnSp>
      <p:sp>
        <p:nvSpPr>
          <p:cNvPr id="3" name="Picture Placeholder 2"/>
          <p:cNvSpPr>
            <a:spLocks noGrp="1"/>
          </p:cNvSpPr>
          <p:nvPr>
            <p:ph type="pic" sz="quarter" idx="17"/>
          </p:nvPr>
        </p:nvSpPr>
        <p:spPr>
          <a:xfrm>
            <a:off x="0" y="0"/>
            <a:ext cx="3592513" cy="6858000"/>
          </a:xfrm>
        </p:spPr>
        <p:txBody>
          <a:bodyPr/>
          <a:lstStyle>
            <a:lvl1pPr marL="228600" marR="0" indent="-228600" algn="ctr" defTabSz="914400" rtl="0" eaLnBrk="1" fontAlgn="auto" latinLnBrk="0" hangingPunct="1">
              <a:lnSpc>
                <a:spcPct val="90000"/>
              </a:lnSpc>
              <a:spcBef>
                <a:spcPts val="1000"/>
              </a:spcBef>
              <a:spcAft>
                <a:spcPct val="0"/>
              </a:spcAft>
              <a:buClrTx/>
              <a:buSzTx/>
              <a:buFont typeface="Arial"/>
              <a:buNone/>
              <a:defRPr>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ct val="0"/>
              </a:spcAft>
              <a:buClrTx/>
              <a:buSzTx/>
              <a:buFont typeface="Arial"/>
              <a:buNone/>
              <a:defRPr/>
            </a:pPr>
            <a:endParaRPr lang="en-US"/>
          </a:p>
          <a:p>
            <a:pPr marL="228600" marR="0" lvl="0" indent="-228600" algn="l" defTabSz="914400" rtl="0" eaLnBrk="1" fontAlgn="auto" latinLnBrk="0" hangingPunct="1">
              <a:lnSpc>
                <a:spcPct val="90000"/>
              </a:lnSpc>
              <a:spcBef>
                <a:spcPts val="1000"/>
              </a:spcBef>
              <a:spcAft>
                <a:spcPct val="0"/>
              </a:spcAft>
              <a:buClrTx/>
              <a:buSzTx/>
              <a:buFont typeface="Arial"/>
              <a:buNone/>
              <a:defRPr/>
            </a:pPr>
            <a:endParaRPr lang="en-US"/>
          </a:p>
          <a:p>
            <a:pPr marL="228600" marR="0" lvl="0" indent="-228600" algn="l" defTabSz="914400" rtl="0" eaLnBrk="1" fontAlgn="auto" latinLnBrk="0" hangingPunct="1">
              <a:lnSpc>
                <a:spcPct val="90000"/>
              </a:lnSpc>
              <a:spcBef>
                <a:spcPts val="1000"/>
              </a:spcBef>
              <a:spcAft>
                <a:spcPct val="0"/>
              </a:spcAft>
              <a:buClrTx/>
              <a:buSzTx/>
              <a:buFont typeface="Arial"/>
              <a:buNone/>
              <a:defRPr/>
            </a:pPr>
            <a:endParaRPr lang="en-US"/>
          </a:p>
          <a:p>
            <a:pPr marL="228600" marR="0" lvl="0" indent="-228600" algn="l" defTabSz="914400" rtl="0" eaLnBrk="1" fontAlgn="auto" latinLnBrk="0" hangingPunct="1">
              <a:lnSpc>
                <a:spcPct val="90000"/>
              </a:lnSpc>
              <a:spcBef>
                <a:spcPts val="1000"/>
              </a:spcBef>
              <a:spcAft>
                <a:spcPct val="0"/>
              </a:spcAft>
              <a:buClrTx/>
              <a:buSzTx/>
              <a:buFont typeface="Arial"/>
              <a:buNone/>
              <a:defRPr/>
            </a:pPr>
            <a:endParaRPr lang="en-US"/>
          </a:p>
          <a:p>
            <a:pPr marL="228600" marR="0" lvl="0" indent="-228600" algn="l" defTabSz="914400" rtl="0" eaLnBrk="1" fontAlgn="auto" latinLnBrk="0" hangingPunct="1">
              <a:lnSpc>
                <a:spcPct val="90000"/>
              </a:lnSpc>
              <a:spcBef>
                <a:spcPts val="1000"/>
              </a:spcBef>
              <a:spcAft>
                <a:spcPct val="0"/>
              </a:spcAft>
              <a:buClrTx/>
              <a:buSzTx/>
              <a:buFont typeface="Arial"/>
              <a:buNone/>
              <a:defRPr/>
            </a:pPr>
            <a:r>
              <a:rPr lang="en-US"/>
              <a:t>Click here  </a:t>
            </a:r>
          </a:p>
          <a:p>
            <a:pPr marL="228600" marR="0" lvl="0" indent="-228600" algn="l" defTabSz="914400" rtl="0" eaLnBrk="1" fontAlgn="auto" latinLnBrk="0" hangingPunct="1">
              <a:lnSpc>
                <a:spcPct val="90000"/>
              </a:lnSpc>
              <a:spcBef>
                <a:spcPts val="1000"/>
              </a:spcBef>
              <a:spcAft>
                <a:spcPct val="0"/>
              </a:spcAft>
              <a:buClrTx/>
              <a:buSzTx/>
              <a:buFont typeface="Arial"/>
              <a:buNone/>
              <a:defRPr/>
            </a:pPr>
            <a:r>
              <a:rPr lang="en-US"/>
              <a:t>to add photo</a:t>
            </a:r>
          </a:p>
          <a:p>
            <a:endParaRPr lang="en-US"/>
          </a:p>
        </p:txBody>
      </p:sp>
      <p:grpSp>
        <p:nvGrpSpPr>
          <p:cNvPr id="11" name="Group 10"/>
          <p:cNvGrpSpPr/>
          <p:nvPr userDrawn="1"/>
        </p:nvGrpSpPr>
        <p:grpSpPr>
          <a:xfrm>
            <a:off x="7632699" y="6229411"/>
            <a:ext cx="4559301" cy="651129"/>
            <a:chOff x="7632699" y="6229411"/>
            <a:chExt cx="4559301" cy="651129"/>
          </a:xfrm>
        </p:grpSpPr>
        <p:sp>
          <p:nvSpPr>
            <p:cNvPr id="12" name="テキスト プレースホルダー 36"/>
            <p:cNvSpPr txBox="1"/>
            <p:nvPr userDrawn="1"/>
          </p:nvSpPr>
          <p:spPr bwMode="auto">
            <a:xfrm>
              <a:off x="7632699" y="6417885"/>
              <a:ext cx="4017615" cy="462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marL="0" marR="0" indent="0" algn="l" defTabSz="914400" rtl="0" eaLnBrk="1" fontAlgn="auto" latinLnBrk="0" hangingPunct="1">
                <a:lnSpc>
                  <a:spcPct val="100000"/>
                </a:lnSpc>
                <a:spcBef>
                  <a:spcPct val="20000"/>
                </a:spcBef>
                <a:spcAft>
                  <a:spcPct val="0"/>
                </a:spcAft>
                <a:buClrTx/>
                <a:buSzTx/>
                <a:buFontTx/>
                <a:buNone/>
                <a:defRPr/>
              </a:pPr>
              <a:r>
                <a:rPr lang="en-US" altLang="ja-JP" sz="1100" b="0">
                  <a:solidFill>
                    <a:srgbClr val="003841"/>
                  </a:solidFill>
                  <a:latin typeface="Calibri" panose="020F0502020204030204"/>
                </a:rPr>
                <a:t>THROUGH</a:t>
              </a:r>
              <a:r>
                <a:rPr lang="en-US" altLang="ja-JP" sz="1100" b="1">
                  <a:solidFill>
                    <a:srgbClr val="003841"/>
                  </a:solidFill>
                  <a:latin typeface="Calibri" panose="020F0502020204030204"/>
                </a:rPr>
                <a:t> ENTERPRISE </a:t>
              </a:r>
              <a:r>
                <a:rPr lang="en-US" altLang="ja-JP" sz="1100" b="1">
                  <a:solidFill>
                    <a:srgbClr val="EC2179"/>
                  </a:solidFill>
                  <a:latin typeface="Calibri" panose="020F0502020204030204"/>
                </a:rPr>
                <a:t> |</a:t>
              </a:r>
              <a:r>
                <a:rPr lang="en-US" altLang="ja-JP" sz="1100" b="1" baseline="0">
                  <a:solidFill>
                    <a:srgbClr val="EC2179"/>
                  </a:solidFill>
                  <a:latin typeface="Calibri" panose="020F0502020204030204"/>
                </a:rPr>
                <a:t>  </a:t>
              </a:r>
              <a:r>
                <a:rPr lang="en-US" altLang="ja-JP" sz="1100" b="1">
                  <a:solidFill>
                    <a:srgbClr val="EC2179"/>
                  </a:solidFill>
                  <a:latin typeface="Calibri" panose="020F0502020204030204"/>
                </a:rPr>
                <a:t> </a:t>
              </a:r>
              <a:r>
                <a:rPr lang="en-US" sz="1000" b="0" i="1" u="none" strike="noStrike" kern="1200">
                  <a:solidFill>
                    <a:srgbClr val="003841"/>
                  </a:solidFill>
                  <a:effectLst/>
                  <a:latin typeface="+mn-lt"/>
                  <a:ea typeface="MS PGothic" charset="-128"/>
                  <a:cs typeface="Geneva" charset="0"/>
                </a:rPr>
                <a:t>Make your enterprise dreams come through</a:t>
              </a:r>
              <a:endParaRPr lang="en-US" sz="1000" i="1" kern="1200">
                <a:solidFill>
                  <a:srgbClr val="003841"/>
                </a:solidFill>
                <a:latin typeface="+mn-lt"/>
                <a:ea typeface="MS PGothic" charset="-128"/>
                <a:cs typeface="Geneva" charset="0"/>
              </a:endParaRPr>
            </a:p>
          </p:txBody>
        </p: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11443426" y="6229411"/>
              <a:ext cx="748574" cy="397779"/>
            </a:xfrm>
            <a:prstGeom prst="rect">
              <a:avLst/>
            </a:prstGeom>
          </p:spPr>
        </p:pic>
        <p:sp>
          <p:nvSpPr>
            <p:cNvPr id="14" name="テキスト プレースホルダー 36"/>
            <p:cNvSpPr txBox="1"/>
            <p:nvPr userDrawn="1"/>
          </p:nvSpPr>
          <p:spPr bwMode="auto">
            <a:xfrm>
              <a:off x="10743787" y="6308250"/>
              <a:ext cx="929701" cy="219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endParaRPr kumimoji="1" lang="ja-JP" altLang="en-US" sz="1100">
                <a:solidFill>
                  <a:srgbClr val="003841"/>
                </a:solidFill>
                <a:latin typeface="Calibri" panose="020F0502020204030204"/>
              </a:endParaRPr>
            </a:p>
          </p:txBody>
        </p:sp>
      </p:grpSp>
    </p:spTree>
    <p:extLst>
      <p:ext uri="{BB962C8B-B14F-4D97-AF65-F5344CB8AC3E}">
        <p14:creationId xmlns:p14="http://schemas.microsoft.com/office/powerpoint/2010/main" val="2653664391"/>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7_text only with 1 colum - LEFT">
    <p:spTree>
      <p:nvGrpSpPr>
        <p:cNvPr id="1" name=""/>
        <p:cNvGrpSpPr/>
        <p:nvPr/>
      </p:nvGrpSpPr>
      <p:grpSpPr>
        <a:xfrm>
          <a:off x="0" y="0"/>
          <a:ext cx="0" cy="0"/>
          <a:chOff x="0" y="0"/>
          <a:chExt cx="0" cy="0"/>
        </a:xfrm>
      </p:grpSpPr>
      <p:cxnSp>
        <p:nvCxnSpPr>
          <p:cNvPr id="10" name="Straight Connector 9"/>
          <p:cNvCxnSpPr/>
          <p:nvPr userDrawn="1"/>
        </p:nvCxnSpPr>
        <p:spPr>
          <a:xfrm flipH="1" flipV="1">
            <a:off x="6099983" y="-14288"/>
            <a:ext cx="0" cy="1008418"/>
          </a:xfrm>
          <a:prstGeom prst="line">
            <a:avLst/>
          </a:prstGeom>
          <a:ln>
            <a:solidFill>
              <a:srgbClr val="19753C"/>
            </a:solidFill>
          </a:ln>
        </p:spPr>
        <p:style>
          <a:lnRef idx="1">
            <a:schemeClr val="accent1"/>
          </a:lnRef>
          <a:fillRef idx="0">
            <a:schemeClr val="accent1"/>
          </a:fillRef>
          <a:effectRef idx="0">
            <a:schemeClr val="accent1"/>
          </a:effectRef>
          <a:fontRef idx="minor">
            <a:schemeClr val="tx1"/>
          </a:fontRef>
        </p:style>
      </p:cxnSp>
      <p:sp>
        <p:nvSpPr>
          <p:cNvPr id="15" name="Oval 14"/>
          <p:cNvSpPr/>
          <p:nvPr userDrawn="1"/>
        </p:nvSpPr>
        <p:spPr>
          <a:xfrm>
            <a:off x="5623123" y="641445"/>
            <a:ext cx="996719" cy="933686"/>
          </a:xfrm>
          <a:prstGeom prst="ellipse">
            <a:avLst/>
          </a:prstGeom>
          <a:solidFill>
            <a:srgbClr val="1975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23"/>
          <p:cNvSpPr>
            <a:spLocks noGrp="1"/>
          </p:cNvSpPr>
          <p:nvPr>
            <p:ph type="body" sz="quarter" idx="22" hasCustomPrompt="1"/>
          </p:nvPr>
        </p:nvSpPr>
        <p:spPr>
          <a:xfrm>
            <a:off x="0" y="2119361"/>
            <a:ext cx="12192000" cy="3995690"/>
          </a:xfrm>
        </p:spPr>
        <p:txBody>
          <a:bodyPr anchor="ctr">
            <a:normAutofit/>
          </a:bodyPr>
          <a:lstStyle>
            <a:lvl1pPr marL="0" indent="0" algn="ctr">
              <a:buNone/>
              <a:defRPr sz="3000" i="1" baseline="0">
                <a:solidFill>
                  <a:srgbClr val="003841"/>
                </a:solidFill>
                <a:latin typeface="+mn-lt"/>
              </a:defRPr>
            </a:lvl1pPr>
          </a:lstStyle>
          <a:p>
            <a:pPr lvl="0"/>
            <a:r>
              <a:rPr lang="en-US"/>
              <a:t>Quote Here</a:t>
            </a:r>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rcRect t="-2" r="-1742"/>
          <a:stretch>
            <a:fillRect/>
          </a:stretch>
        </p:blipFill>
        <p:spPr>
          <a:xfrm>
            <a:off x="5677715" y="6650221"/>
            <a:ext cx="867229" cy="207780"/>
          </a:xfrm>
          <a:prstGeom prst="rect">
            <a:avLst/>
          </a:prstGeom>
        </p:spPr>
      </p:pic>
      <p:sp>
        <p:nvSpPr>
          <p:cNvPr id="21" name="テキスト プレースホルダー 36"/>
          <p:cNvSpPr txBox="1"/>
          <p:nvPr userDrawn="1"/>
        </p:nvSpPr>
        <p:spPr bwMode="auto">
          <a:xfrm>
            <a:off x="-6260" y="6337301"/>
            <a:ext cx="12198260" cy="382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marL="0" marR="0" indent="0" algn="ctr" defTabSz="914400" rtl="0" eaLnBrk="1" fontAlgn="auto" latinLnBrk="0" hangingPunct="1">
              <a:lnSpc>
                <a:spcPct val="100000"/>
              </a:lnSpc>
              <a:spcBef>
                <a:spcPct val="20000"/>
              </a:spcBef>
              <a:spcAft>
                <a:spcPct val="0"/>
              </a:spcAft>
              <a:buClrTx/>
              <a:buSzTx/>
              <a:buFontTx/>
              <a:buNone/>
              <a:defRPr/>
            </a:pPr>
            <a:r>
              <a:rPr lang="en-US" altLang="ja-JP" sz="1100" b="0">
                <a:solidFill>
                  <a:srgbClr val="003841"/>
                </a:solidFill>
                <a:latin typeface="Calibri" panose="020F0502020204030204"/>
              </a:rPr>
              <a:t>THROUGH</a:t>
            </a:r>
            <a:r>
              <a:rPr lang="en-US" altLang="ja-JP" sz="1100" b="1">
                <a:solidFill>
                  <a:srgbClr val="003841"/>
                </a:solidFill>
                <a:latin typeface="Calibri" panose="020F0502020204030204"/>
              </a:rPr>
              <a:t> ENTERPRISE </a:t>
            </a:r>
            <a:r>
              <a:rPr lang="en-US" altLang="ja-JP" sz="1100" b="1">
                <a:solidFill>
                  <a:srgbClr val="EC2179"/>
                </a:solidFill>
                <a:latin typeface="Calibri" panose="020F0502020204030204"/>
              </a:rPr>
              <a:t> |</a:t>
            </a:r>
            <a:r>
              <a:rPr lang="en-US" altLang="ja-JP" sz="1100" b="1" baseline="0">
                <a:solidFill>
                  <a:srgbClr val="EC2179"/>
                </a:solidFill>
                <a:latin typeface="Calibri" panose="020F0502020204030204"/>
              </a:rPr>
              <a:t>  </a:t>
            </a:r>
            <a:r>
              <a:rPr lang="en-US" altLang="ja-JP" sz="1100" b="1">
                <a:solidFill>
                  <a:srgbClr val="EC2179"/>
                </a:solidFill>
                <a:latin typeface="Calibri" panose="020F0502020204030204"/>
              </a:rPr>
              <a:t> </a:t>
            </a:r>
            <a:r>
              <a:rPr lang="en-US" sz="1000" b="0" i="1" u="none" strike="noStrike" kern="1200">
                <a:solidFill>
                  <a:srgbClr val="003841"/>
                </a:solidFill>
                <a:effectLst/>
                <a:latin typeface="+mn-lt"/>
                <a:ea typeface="MS PGothic" charset="-128"/>
                <a:cs typeface="Geneva" charset="0"/>
              </a:rPr>
              <a:t>Make your enterprise dreams come through</a:t>
            </a:r>
            <a:endParaRPr lang="en-US" sz="1000" i="1" kern="1200">
              <a:solidFill>
                <a:srgbClr val="003841"/>
              </a:solidFill>
              <a:latin typeface="+mn-lt"/>
              <a:ea typeface="MS PGothic" charset="-128"/>
              <a:cs typeface="Geneva" charset="0"/>
            </a:endParaRPr>
          </a:p>
        </p:txBody>
      </p:sp>
    </p:spTree>
    <p:extLst>
      <p:ext uri="{BB962C8B-B14F-4D97-AF65-F5344CB8AC3E}">
        <p14:creationId xmlns:p14="http://schemas.microsoft.com/office/powerpoint/2010/main" val="3877728508"/>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0_text only with 1 colum - LEFT">
    <p:spTree>
      <p:nvGrpSpPr>
        <p:cNvPr id="1" name=""/>
        <p:cNvGrpSpPr/>
        <p:nvPr/>
      </p:nvGrpSpPr>
      <p:grpSpPr>
        <a:xfrm>
          <a:off x="0" y="0"/>
          <a:ext cx="0" cy="0"/>
          <a:chOff x="0" y="0"/>
          <a:chExt cx="0" cy="0"/>
        </a:xfrm>
      </p:grpSpPr>
      <p:cxnSp>
        <p:nvCxnSpPr>
          <p:cNvPr id="10" name="Straight Connector 9"/>
          <p:cNvCxnSpPr/>
          <p:nvPr userDrawn="1"/>
        </p:nvCxnSpPr>
        <p:spPr>
          <a:xfrm flipH="1" flipV="1">
            <a:off x="6099983" y="-14288"/>
            <a:ext cx="0" cy="1008418"/>
          </a:xfrm>
          <a:prstGeom prst="line">
            <a:avLst/>
          </a:prstGeom>
          <a:ln>
            <a:solidFill>
              <a:srgbClr val="EC2179"/>
            </a:solidFill>
          </a:ln>
        </p:spPr>
        <p:style>
          <a:lnRef idx="1">
            <a:schemeClr val="accent1"/>
          </a:lnRef>
          <a:fillRef idx="0">
            <a:schemeClr val="accent1"/>
          </a:fillRef>
          <a:effectRef idx="0">
            <a:schemeClr val="accent1"/>
          </a:effectRef>
          <a:fontRef idx="minor">
            <a:schemeClr val="tx1"/>
          </a:fontRef>
        </p:style>
      </p:cxnSp>
      <p:sp>
        <p:nvSpPr>
          <p:cNvPr id="15" name="Oval 14"/>
          <p:cNvSpPr/>
          <p:nvPr userDrawn="1"/>
        </p:nvSpPr>
        <p:spPr>
          <a:xfrm>
            <a:off x="5623123" y="641445"/>
            <a:ext cx="996719" cy="933686"/>
          </a:xfrm>
          <a:prstGeom prst="ellipse">
            <a:avLst/>
          </a:prstGeom>
          <a:solidFill>
            <a:srgbClr val="EC21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23"/>
          <p:cNvSpPr>
            <a:spLocks noGrp="1"/>
          </p:cNvSpPr>
          <p:nvPr>
            <p:ph type="body" sz="quarter" idx="22" hasCustomPrompt="1"/>
          </p:nvPr>
        </p:nvSpPr>
        <p:spPr>
          <a:xfrm>
            <a:off x="0" y="2119361"/>
            <a:ext cx="12192000" cy="3995690"/>
          </a:xfrm>
        </p:spPr>
        <p:txBody>
          <a:bodyPr anchor="ctr">
            <a:normAutofit/>
          </a:bodyPr>
          <a:lstStyle>
            <a:lvl1pPr marL="0" indent="0" algn="ctr">
              <a:buNone/>
              <a:defRPr sz="3000" i="1" baseline="0">
                <a:solidFill>
                  <a:srgbClr val="003841"/>
                </a:solidFill>
                <a:latin typeface="+mn-lt"/>
              </a:defRPr>
            </a:lvl1pPr>
          </a:lstStyle>
          <a:p>
            <a:pPr lvl="0"/>
            <a:r>
              <a:rPr lang="en-US"/>
              <a:t>Quote Here</a:t>
            </a:r>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rcRect t="-2" r="-1742"/>
          <a:stretch>
            <a:fillRect/>
          </a:stretch>
        </p:blipFill>
        <p:spPr>
          <a:xfrm>
            <a:off x="5677715" y="6650221"/>
            <a:ext cx="867229" cy="207780"/>
          </a:xfrm>
          <a:prstGeom prst="rect">
            <a:avLst/>
          </a:prstGeom>
        </p:spPr>
      </p:pic>
      <p:sp>
        <p:nvSpPr>
          <p:cNvPr id="21" name="テキスト プレースホルダー 36"/>
          <p:cNvSpPr txBox="1"/>
          <p:nvPr userDrawn="1"/>
        </p:nvSpPr>
        <p:spPr bwMode="auto">
          <a:xfrm>
            <a:off x="-6260" y="6337301"/>
            <a:ext cx="12198260" cy="382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marL="0" marR="0" indent="0" algn="ctr" defTabSz="914400" rtl="0" eaLnBrk="1" fontAlgn="auto" latinLnBrk="0" hangingPunct="1">
              <a:lnSpc>
                <a:spcPct val="100000"/>
              </a:lnSpc>
              <a:spcBef>
                <a:spcPct val="20000"/>
              </a:spcBef>
              <a:spcAft>
                <a:spcPct val="0"/>
              </a:spcAft>
              <a:buClrTx/>
              <a:buSzTx/>
              <a:buFontTx/>
              <a:buNone/>
              <a:defRPr/>
            </a:pPr>
            <a:r>
              <a:rPr lang="en-US" altLang="ja-JP" sz="1100" b="0">
                <a:solidFill>
                  <a:srgbClr val="003841"/>
                </a:solidFill>
                <a:latin typeface="Calibri" panose="020F0502020204030204"/>
              </a:rPr>
              <a:t>THROUGH</a:t>
            </a:r>
            <a:r>
              <a:rPr lang="en-US" altLang="ja-JP" sz="1100" b="1">
                <a:solidFill>
                  <a:srgbClr val="003841"/>
                </a:solidFill>
                <a:latin typeface="Calibri" panose="020F0502020204030204"/>
              </a:rPr>
              <a:t> ENTERPRISE </a:t>
            </a:r>
            <a:r>
              <a:rPr lang="en-US" altLang="ja-JP" sz="1100" b="1">
                <a:solidFill>
                  <a:srgbClr val="EC2179"/>
                </a:solidFill>
                <a:latin typeface="Calibri" panose="020F0502020204030204"/>
              </a:rPr>
              <a:t> |</a:t>
            </a:r>
            <a:r>
              <a:rPr lang="en-US" altLang="ja-JP" sz="1100" b="1" baseline="0">
                <a:solidFill>
                  <a:srgbClr val="EC2179"/>
                </a:solidFill>
                <a:latin typeface="Calibri" panose="020F0502020204030204"/>
              </a:rPr>
              <a:t>  </a:t>
            </a:r>
            <a:r>
              <a:rPr lang="en-US" altLang="ja-JP" sz="1100" b="1">
                <a:solidFill>
                  <a:srgbClr val="EC2179"/>
                </a:solidFill>
                <a:latin typeface="Calibri" panose="020F0502020204030204"/>
              </a:rPr>
              <a:t> </a:t>
            </a:r>
            <a:r>
              <a:rPr lang="en-US" sz="1000" b="0" i="1" u="none" strike="noStrike" kern="1200">
                <a:solidFill>
                  <a:srgbClr val="003841"/>
                </a:solidFill>
                <a:effectLst/>
                <a:latin typeface="+mn-lt"/>
                <a:ea typeface="MS PGothic" charset="-128"/>
                <a:cs typeface="Geneva" charset="0"/>
              </a:rPr>
              <a:t>Make your enterprise dreams come through</a:t>
            </a:r>
            <a:endParaRPr lang="en-US" sz="1000" i="1" kern="1200">
              <a:solidFill>
                <a:srgbClr val="003841"/>
              </a:solidFill>
              <a:latin typeface="+mn-lt"/>
              <a:ea typeface="MS PGothic" charset="-128"/>
              <a:cs typeface="Geneva" charset="0"/>
            </a:endParaRPr>
          </a:p>
        </p:txBody>
      </p:sp>
    </p:spTree>
    <p:extLst>
      <p:ext uri="{BB962C8B-B14F-4D97-AF65-F5344CB8AC3E}">
        <p14:creationId xmlns:p14="http://schemas.microsoft.com/office/powerpoint/2010/main" val="131977377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Slide - Purp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rgbClr val="A6377D"/>
                </a:solidFill>
                <a:latin typeface="+mn-lt"/>
              </a:defRPr>
            </a:lvl1pPr>
          </a:lstStyle>
          <a:p>
            <a:pPr lvl="0"/>
            <a:r>
              <a:rPr lang="en-US"/>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grpSp>
        <p:nvGrpSpPr>
          <p:cNvPr id="19" name="Group 18">
            <a:extLst>
              <a:ext uri="{FF2B5EF4-FFF2-40B4-BE49-F238E27FC236}">
                <a16:creationId xmlns:a16="http://schemas.microsoft.com/office/drawing/2014/main" id="{F4F518F0-76DB-8C47-8E56-E64A5C7E1F87}"/>
              </a:ext>
            </a:extLst>
          </p:cNvPr>
          <p:cNvGrpSpPr/>
          <p:nvPr userDrawn="1"/>
        </p:nvGrpSpPr>
        <p:grpSpPr>
          <a:xfrm>
            <a:off x="0" y="6395457"/>
            <a:ext cx="12192000" cy="125532"/>
            <a:chOff x="98476" y="6381389"/>
            <a:chExt cx="12192000" cy="125532"/>
          </a:xfrm>
        </p:grpSpPr>
        <p:pic>
          <p:nvPicPr>
            <p:cNvPr id="20" name="Picture 19">
              <a:extLst>
                <a:ext uri="{FF2B5EF4-FFF2-40B4-BE49-F238E27FC236}">
                  <a16:creationId xmlns:a16="http://schemas.microsoft.com/office/drawing/2014/main" id="{F0E0CD34-908A-D645-827C-F861F0FD2052}"/>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1" name="Straight Connector 20">
              <a:extLst>
                <a:ext uri="{FF2B5EF4-FFF2-40B4-BE49-F238E27FC236}">
                  <a16:creationId xmlns:a16="http://schemas.microsoft.com/office/drawing/2014/main" id="{82C36446-D463-3143-8F1C-8D4CC002CB8E}"/>
                </a:ext>
              </a:extLst>
            </p:cNvPr>
            <p:cNvCxnSpPr/>
            <p:nvPr userDrawn="1"/>
          </p:nvCxnSpPr>
          <p:spPr>
            <a:xfrm flipH="1">
              <a:off x="98476" y="6443421"/>
              <a:ext cx="972077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706E389-371D-1F4D-9E95-3A90D0212122}"/>
                </a:ext>
              </a:extLst>
            </p:cNvPr>
            <p:cNvCxnSpPr/>
            <p:nvPr userDrawn="1"/>
          </p:nvCxnSpPr>
          <p:spPr>
            <a:xfrm flipH="1">
              <a:off x="11720401" y="6443421"/>
              <a:ext cx="570075"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6190147"/>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9_text only with 1 colum - LEFT">
    <p:spTree>
      <p:nvGrpSpPr>
        <p:cNvPr id="1" name=""/>
        <p:cNvGrpSpPr/>
        <p:nvPr/>
      </p:nvGrpSpPr>
      <p:grpSpPr>
        <a:xfrm>
          <a:off x="0" y="0"/>
          <a:ext cx="0" cy="0"/>
          <a:chOff x="0" y="0"/>
          <a:chExt cx="0" cy="0"/>
        </a:xfrm>
      </p:grpSpPr>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rcRect t="-2" r="-1742"/>
          <a:stretch>
            <a:fillRect/>
          </a:stretch>
        </p:blipFill>
        <p:spPr>
          <a:xfrm>
            <a:off x="5677715" y="6650221"/>
            <a:ext cx="867229" cy="207780"/>
          </a:xfrm>
          <a:prstGeom prst="rect">
            <a:avLst/>
          </a:prstGeom>
        </p:spPr>
      </p:pic>
      <p:sp>
        <p:nvSpPr>
          <p:cNvPr id="21" name="テキスト プレースホルダー 36"/>
          <p:cNvSpPr txBox="1"/>
          <p:nvPr userDrawn="1"/>
        </p:nvSpPr>
        <p:spPr bwMode="auto">
          <a:xfrm>
            <a:off x="-6260" y="6337301"/>
            <a:ext cx="12198260" cy="382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marL="0" marR="0" indent="0" algn="ctr" defTabSz="914400" rtl="0" eaLnBrk="1" fontAlgn="auto" latinLnBrk="0" hangingPunct="1">
              <a:lnSpc>
                <a:spcPct val="100000"/>
              </a:lnSpc>
              <a:spcBef>
                <a:spcPct val="20000"/>
              </a:spcBef>
              <a:spcAft>
                <a:spcPct val="0"/>
              </a:spcAft>
              <a:buClrTx/>
              <a:buSzTx/>
              <a:buFontTx/>
              <a:buNone/>
              <a:defRPr/>
            </a:pPr>
            <a:r>
              <a:rPr lang="en-US" altLang="ja-JP" sz="1100" b="0">
                <a:solidFill>
                  <a:srgbClr val="003841"/>
                </a:solidFill>
                <a:latin typeface="Calibri" panose="020F0502020204030204"/>
              </a:rPr>
              <a:t>THROUGH</a:t>
            </a:r>
            <a:r>
              <a:rPr lang="en-US" altLang="ja-JP" sz="1100" b="1">
                <a:solidFill>
                  <a:srgbClr val="003841"/>
                </a:solidFill>
                <a:latin typeface="Calibri" panose="020F0502020204030204"/>
              </a:rPr>
              <a:t> ENTERPRISE </a:t>
            </a:r>
            <a:r>
              <a:rPr lang="en-US" altLang="ja-JP" sz="1100" b="1">
                <a:solidFill>
                  <a:srgbClr val="EC2179"/>
                </a:solidFill>
                <a:latin typeface="Calibri" panose="020F0502020204030204"/>
              </a:rPr>
              <a:t> |</a:t>
            </a:r>
            <a:r>
              <a:rPr lang="en-US" altLang="ja-JP" sz="1100" b="1" baseline="0">
                <a:solidFill>
                  <a:srgbClr val="EC2179"/>
                </a:solidFill>
                <a:latin typeface="Calibri" panose="020F0502020204030204"/>
              </a:rPr>
              <a:t>  </a:t>
            </a:r>
            <a:r>
              <a:rPr lang="en-US" altLang="ja-JP" sz="1100" b="1">
                <a:solidFill>
                  <a:srgbClr val="EC2179"/>
                </a:solidFill>
                <a:latin typeface="Calibri" panose="020F0502020204030204"/>
              </a:rPr>
              <a:t> </a:t>
            </a:r>
            <a:r>
              <a:rPr lang="en-US" sz="1000" b="0" i="1" u="none" strike="noStrike" kern="1200">
                <a:solidFill>
                  <a:srgbClr val="003841"/>
                </a:solidFill>
                <a:effectLst/>
                <a:latin typeface="+mn-lt"/>
                <a:ea typeface="MS PGothic" charset="-128"/>
                <a:cs typeface="Geneva" charset="0"/>
              </a:rPr>
              <a:t>Make your enterprise dreams come through</a:t>
            </a:r>
            <a:endParaRPr lang="en-US" sz="1000" i="1" kern="1200">
              <a:solidFill>
                <a:srgbClr val="003841"/>
              </a:solidFill>
              <a:latin typeface="+mn-lt"/>
              <a:ea typeface="MS PGothic" charset="-128"/>
              <a:cs typeface="Geneva" charset="0"/>
            </a:endParaRPr>
          </a:p>
        </p:txBody>
      </p:sp>
    </p:spTree>
    <p:extLst>
      <p:ext uri="{BB962C8B-B14F-4D97-AF65-F5344CB8AC3E}">
        <p14:creationId xmlns:p14="http://schemas.microsoft.com/office/powerpoint/2010/main" val="3202601297"/>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8_text only with 1 colum - LEFT">
    <p:spTree>
      <p:nvGrpSpPr>
        <p:cNvPr id="1" name=""/>
        <p:cNvGrpSpPr/>
        <p:nvPr/>
      </p:nvGrpSpPr>
      <p:grpSpPr>
        <a:xfrm>
          <a:off x="0" y="0"/>
          <a:ext cx="0" cy="0"/>
          <a:chOff x="0" y="0"/>
          <a:chExt cx="0" cy="0"/>
        </a:xfrm>
      </p:grpSpPr>
      <p:sp>
        <p:nvSpPr>
          <p:cNvPr id="15" name="Oval 14"/>
          <p:cNvSpPr/>
          <p:nvPr userDrawn="1"/>
        </p:nvSpPr>
        <p:spPr>
          <a:xfrm>
            <a:off x="452860" y="440699"/>
            <a:ext cx="1115575" cy="1045025"/>
          </a:xfrm>
          <a:prstGeom prst="ellipse">
            <a:avLst/>
          </a:prstGeom>
          <a:solidFill>
            <a:srgbClr val="EC21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23"/>
          <p:cNvSpPr>
            <a:spLocks noGrp="1"/>
          </p:cNvSpPr>
          <p:nvPr>
            <p:ph type="body" sz="quarter" idx="22" hasCustomPrompt="1"/>
          </p:nvPr>
        </p:nvSpPr>
        <p:spPr>
          <a:xfrm>
            <a:off x="0" y="2119361"/>
            <a:ext cx="12192000" cy="3995690"/>
          </a:xfrm>
        </p:spPr>
        <p:txBody>
          <a:bodyPr anchor="ctr">
            <a:normAutofit/>
          </a:bodyPr>
          <a:lstStyle>
            <a:lvl1pPr marL="0" indent="0" algn="ctr">
              <a:buNone/>
              <a:defRPr sz="3000" i="1" baseline="0">
                <a:solidFill>
                  <a:srgbClr val="003841"/>
                </a:solidFill>
                <a:latin typeface="+mn-lt"/>
              </a:defRPr>
            </a:lvl1pPr>
          </a:lstStyle>
          <a:p>
            <a:pPr lvl="0"/>
            <a:r>
              <a:rPr lang="en-US"/>
              <a:t>Quote Here</a:t>
            </a:r>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rcRect t="-2" r="-1742"/>
          <a:stretch>
            <a:fillRect/>
          </a:stretch>
        </p:blipFill>
        <p:spPr>
          <a:xfrm>
            <a:off x="5677715" y="6650221"/>
            <a:ext cx="867229" cy="207780"/>
          </a:xfrm>
          <a:prstGeom prst="rect">
            <a:avLst/>
          </a:prstGeom>
        </p:spPr>
      </p:pic>
      <p:sp>
        <p:nvSpPr>
          <p:cNvPr id="21" name="テキスト プレースホルダー 36"/>
          <p:cNvSpPr txBox="1"/>
          <p:nvPr userDrawn="1"/>
        </p:nvSpPr>
        <p:spPr bwMode="auto">
          <a:xfrm>
            <a:off x="-6260" y="6337301"/>
            <a:ext cx="12198260" cy="382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marL="0" marR="0" indent="0" algn="ctr" defTabSz="914400" rtl="0" eaLnBrk="1" fontAlgn="auto" latinLnBrk="0" hangingPunct="1">
              <a:lnSpc>
                <a:spcPct val="100000"/>
              </a:lnSpc>
              <a:spcBef>
                <a:spcPct val="20000"/>
              </a:spcBef>
              <a:spcAft>
                <a:spcPct val="0"/>
              </a:spcAft>
              <a:buClrTx/>
              <a:buSzTx/>
              <a:buFontTx/>
              <a:buNone/>
              <a:defRPr/>
            </a:pPr>
            <a:r>
              <a:rPr lang="en-US" altLang="ja-JP" sz="1100" b="0">
                <a:solidFill>
                  <a:srgbClr val="003841"/>
                </a:solidFill>
                <a:latin typeface="Calibri" panose="020F0502020204030204"/>
              </a:rPr>
              <a:t>THROUGH</a:t>
            </a:r>
            <a:r>
              <a:rPr lang="en-US" altLang="ja-JP" sz="1100" b="1">
                <a:solidFill>
                  <a:srgbClr val="003841"/>
                </a:solidFill>
                <a:latin typeface="Calibri" panose="020F0502020204030204"/>
              </a:rPr>
              <a:t> ENTERPRISE </a:t>
            </a:r>
            <a:r>
              <a:rPr lang="en-US" altLang="ja-JP" sz="1100" b="1">
                <a:solidFill>
                  <a:srgbClr val="EC2179"/>
                </a:solidFill>
                <a:latin typeface="Calibri" panose="020F0502020204030204"/>
              </a:rPr>
              <a:t> |</a:t>
            </a:r>
            <a:r>
              <a:rPr lang="en-US" altLang="ja-JP" sz="1100" b="1" baseline="0">
                <a:solidFill>
                  <a:srgbClr val="EC2179"/>
                </a:solidFill>
                <a:latin typeface="Calibri" panose="020F0502020204030204"/>
              </a:rPr>
              <a:t>  </a:t>
            </a:r>
            <a:r>
              <a:rPr lang="en-US" altLang="ja-JP" sz="1100" b="1">
                <a:solidFill>
                  <a:srgbClr val="EC2179"/>
                </a:solidFill>
                <a:latin typeface="Calibri" panose="020F0502020204030204"/>
              </a:rPr>
              <a:t> </a:t>
            </a:r>
            <a:r>
              <a:rPr lang="en-US" sz="1000" b="0" i="1" u="none" strike="noStrike" kern="1200">
                <a:solidFill>
                  <a:srgbClr val="003841"/>
                </a:solidFill>
                <a:effectLst/>
                <a:latin typeface="+mn-lt"/>
                <a:ea typeface="MS PGothic" charset="-128"/>
                <a:cs typeface="Geneva" charset="0"/>
              </a:rPr>
              <a:t>Make your enterprise dreams come through</a:t>
            </a:r>
            <a:endParaRPr lang="en-US" sz="1000" i="1" kern="1200">
              <a:solidFill>
                <a:srgbClr val="003841"/>
              </a:solidFill>
              <a:latin typeface="+mn-lt"/>
              <a:ea typeface="MS PGothic" charset="-128"/>
              <a:cs typeface="Geneva" charset="0"/>
            </a:endParaRPr>
          </a:p>
        </p:txBody>
      </p:sp>
    </p:spTree>
    <p:extLst>
      <p:ext uri="{BB962C8B-B14F-4D97-AF65-F5344CB8AC3E}">
        <p14:creationId xmlns:p14="http://schemas.microsoft.com/office/powerpoint/2010/main" val="579098725"/>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text only with 1 colum - LEFT">
    <p:spTree>
      <p:nvGrpSpPr>
        <p:cNvPr id="1" name=""/>
        <p:cNvGrpSpPr/>
        <p:nvPr/>
      </p:nvGrpSpPr>
      <p:grpSpPr>
        <a:xfrm>
          <a:off x="0" y="0"/>
          <a:ext cx="0" cy="0"/>
          <a:chOff x="0" y="0"/>
          <a:chExt cx="0" cy="0"/>
        </a:xfrm>
      </p:grpSpPr>
      <p:sp>
        <p:nvSpPr>
          <p:cNvPr id="22" name="Text Placeholder 23"/>
          <p:cNvSpPr>
            <a:spLocks noGrp="1"/>
          </p:cNvSpPr>
          <p:nvPr>
            <p:ph type="body" sz="quarter" idx="15" hasCustomPrompt="1"/>
          </p:nvPr>
        </p:nvSpPr>
        <p:spPr>
          <a:xfrm>
            <a:off x="523865" y="572817"/>
            <a:ext cx="7628501" cy="697353"/>
          </a:xfrm>
        </p:spPr>
        <p:txBody>
          <a:bodyPr>
            <a:normAutofit/>
          </a:bodyPr>
          <a:lstStyle>
            <a:lvl1pPr marL="0" indent="0" algn="l">
              <a:buNone/>
              <a:defRPr sz="3600">
                <a:solidFill>
                  <a:srgbClr val="003841"/>
                </a:solidFill>
                <a:latin typeface="+mn-lt"/>
              </a:defRPr>
            </a:lvl1pPr>
          </a:lstStyle>
          <a:p>
            <a:pPr lvl="0"/>
            <a:r>
              <a:rPr lang="en-US"/>
              <a:t>TITLE</a:t>
            </a:r>
          </a:p>
        </p:txBody>
      </p:sp>
      <p:sp>
        <p:nvSpPr>
          <p:cNvPr id="23" name="Text Placeholder 25"/>
          <p:cNvSpPr>
            <a:spLocks noGrp="1"/>
          </p:cNvSpPr>
          <p:nvPr>
            <p:ph type="body" sz="quarter" idx="16" hasCustomPrompt="1"/>
          </p:nvPr>
        </p:nvSpPr>
        <p:spPr>
          <a:xfrm>
            <a:off x="541272" y="1682492"/>
            <a:ext cx="7613501" cy="3975101"/>
          </a:xfrm>
        </p:spPr>
        <p:txBody>
          <a:bodyP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cxnSp>
        <p:nvCxnSpPr>
          <p:cNvPr id="24" name="Straight Connector 23"/>
          <p:cNvCxnSpPr/>
          <p:nvPr userDrawn="1"/>
        </p:nvCxnSpPr>
        <p:spPr>
          <a:xfrm flipH="1">
            <a:off x="275363" y="1466790"/>
            <a:ext cx="8093123" cy="0"/>
          </a:xfrm>
          <a:prstGeom prst="line">
            <a:avLst/>
          </a:prstGeom>
          <a:ln w="19050">
            <a:solidFill>
              <a:srgbClr val="EC2179"/>
            </a:solidFill>
          </a:ln>
        </p:spPr>
        <p:style>
          <a:lnRef idx="1">
            <a:schemeClr val="accent1"/>
          </a:lnRef>
          <a:fillRef idx="0">
            <a:schemeClr val="accent1"/>
          </a:fillRef>
          <a:effectRef idx="0">
            <a:schemeClr val="accent1"/>
          </a:effectRef>
          <a:fontRef idx="minor">
            <a:schemeClr val="tx1"/>
          </a:fontRef>
        </p:style>
      </p:cxnSp>
      <p:sp>
        <p:nvSpPr>
          <p:cNvPr id="3" name="Picture Placeholder 2"/>
          <p:cNvSpPr>
            <a:spLocks noGrp="1"/>
          </p:cNvSpPr>
          <p:nvPr>
            <p:ph type="pic" sz="quarter" idx="17"/>
          </p:nvPr>
        </p:nvSpPr>
        <p:spPr>
          <a:xfrm>
            <a:off x="8599487" y="0"/>
            <a:ext cx="3592513" cy="6858000"/>
          </a:xfrm>
        </p:spPr>
        <p:txBody>
          <a:bodyPr/>
          <a:lstStyle>
            <a:lvl1pPr marL="228600" marR="0" indent="-228600" algn="ctr" defTabSz="914400" rtl="0" eaLnBrk="1" fontAlgn="auto" latinLnBrk="0" hangingPunct="1">
              <a:lnSpc>
                <a:spcPct val="90000"/>
              </a:lnSpc>
              <a:spcBef>
                <a:spcPts val="1000"/>
              </a:spcBef>
              <a:spcAft>
                <a:spcPct val="0"/>
              </a:spcAft>
              <a:buClrTx/>
              <a:buSzTx/>
              <a:buFont typeface="Arial"/>
              <a:buNone/>
              <a:defRPr>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ct val="0"/>
              </a:spcAft>
              <a:buClrTx/>
              <a:buSzTx/>
              <a:buFont typeface="Arial"/>
              <a:buNone/>
              <a:defRPr/>
            </a:pPr>
            <a:endParaRPr lang="en-US"/>
          </a:p>
          <a:p>
            <a:pPr marL="228600" marR="0" lvl="0" indent="-228600" algn="l" defTabSz="914400" rtl="0" eaLnBrk="1" fontAlgn="auto" latinLnBrk="0" hangingPunct="1">
              <a:lnSpc>
                <a:spcPct val="90000"/>
              </a:lnSpc>
              <a:spcBef>
                <a:spcPts val="1000"/>
              </a:spcBef>
              <a:spcAft>
                <a:spcPct val="0"/>
              </a:spcAft>
              <a:buClrTx/>
              <a:buSzTx/>
              <a:buFont typeface="Arial"/>
              <a:buNone/>
              <a:defRPr/>
            </a:pPr>
            <a:endParaRPr lang="en-US"/>
          </a:p>
          <a:p>
            <a:pPr marL="228600" marR="0" lvl="0" indent="-228600" algn="l" defTabSz="914400" rtl="0" eaLnBrk="1" fontAlgn="auto" latinLnBrk="0" hangingPunct="1">
              <a:lnSpc>
                <a:spcPct val="90000"/>
              </a:lnSpc>
              <a:spcBef>
                <a:spcPts val="1000"/>
              </a:spcBef>
              <a:spcAft>
                <a:spcPct val="0"/>
              </a:spcAft>
              <a:buClrTx/>
              <a:buSzTx/>
              <a:buFont typeface="Arial"/>
              <a:buNone/>
              <a:defRPr/>
            </a:pPr>
            <a:endParaRPr lang="en-US"/>
          </a:p>
          <a:p>
            <a:pPr marL="228600" marR="0" lvl="0" indent="-228600" algn="l" defTabSz="914400" rtl="0" eaLnBrk="1" fontAlgn="auto" latinLnBrk="0" hangingPunct="1">
              <a:lnSpc>
                <a:spcPct val="90000"/>
              </a:lnSpc>
              <a:spcBef>
                <a:spcPts val="1000"/>
              </a:spcBef>
              <a:spcAft>
                <a:spcPct val="0"/>
              </a:spcAft>
              <a:buClrTx/>
              <a:buSzTx/>
              <a:buFont typeface="Arial"/>
              <a:buNone/>
              <a:defRPr/>
            </a:pPr>
            <a:endParaRPr lang="en-US"/>
          </a:p>
          <a:p>
            <a:pPr marL="228600" marR="0" lvl="0" indent="-228600" algn="l" defTabSz="914400" rtl="0" eaLnBrk="1" fontAlgn="auto" latinLnBrk="0" hangingPunct="1">
              <a:lnSpc>
                <a:spcPct val="90000"/>
              </a:lnSpc>
              <a:spcBef>
                <a:spcPts val="1000"/>
              </a:spcBef>
              <a:spcAft>
                <a:spcPct val="0"/>
              </a:spcAft>
              <a:buClrTx/>
              <a:buSzTx/>
              <a:buFont typeface="Arial"/>
              <a:buNone/>
              <a:defRPr/>
            </a:pPr>
            <a:r>
              <a:rPr lang="en-US"/>
              <a:t>Click here  </a:t>
            </a:r>
          </a:p>
          <a:p>
            <a:pPr marL="228600" marR="0" lvl="0" indent="-228600" algn="l" defTabSz="914400" rtl="0" eaLnBrk="1" fontAlgn="auto" latinLnBrk="0" hangingPunct="1">
              <a:lnSpc>
                <a:spcPct val="90000"/>
              </a:lnSpc>
              <a:spcBef>
                <a:spcPts val="1000"/>
              </a:spcBef>
              <a:spcAft>
                <a:spcPct val="0"/>
              </a:spcAft>
              <a:buClrTx/>
              <a:buSzTx/>
              <a:buFont typeface="Arial"/>
              <a:buNone/>
              <a:defRPr/>
            </a:pPr>
            <a:r>
              <a:rPr lang="en-US"/>
              <a:t>to add photo</a:t>
            </a:r>
          </a:p>
          <a:p>
            <a:endParaRPr lang="en-US"/>
          </a:p>
        </p:txBody>
      </p:sp>
      <p:grpSp>
        <p:nvGrpSpPr>
          <p:cNvPr id="10" name="Group 9"/>
          <p:cNvGrpSpPr/>
          <p:nvPr userDrawn="1"/>
        </p:nvGrpSpPr>
        <p:grpSpPr>
          <a:xfrm>
            <a:off x="0" y="6238604"/>
            <a:ext cx="4698999" cy="480778"/>
            <a:chOff x="0" y="6238604"/>
            <a:chExt cx="4698999" cy="480778"/>
          </a:xfrm>
        </p:grpSpPr>
        <p:pic>
          <p:nvPicPr>
            <p:cNvPr id="15" name="Picture 14"/>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flipH="1">
              <a:off x="0" y="6238604"/>
              <a:ext cx="748574" cy="397779"/>
            </a:xfrm>
            <a:prstGeom prst="rect">
              <a:avLst/>
            </a:prstGeom>
          </p:spPr>
        </p:pic>
        <p:sp>
          <p:nvSpPr>
            <p:cNvPr id="16" name="テキスト プレースホルダー 36"/>
            <p:cNvSpPr txBox="1"/>
            <p:nvPr userDrawn="1"/>
          </p:nvSpPr>
          <p:spPr bwMode="auto">
            <a:xfrm>
              <a:off x="580570" y="6443155"/>
              <a:ext cx="4118429" cy="27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marL="0" marR="0" indent="0" algn="l" defTabSz="914400" rtl="0" eaLnBrk="1" fontAlgn="auto" latinLnBrk="0" hangingPunct="1">
                <a:lnSpc>
                  <a:spcPct val="100000"/>
                </a:lnSpc>
                <a:spcBef>
                  <a:spcPct val="20000"/>
                </a:spcBef>
                <a:spcAft>
                  <a:spcPct val="0"/>
                </a:spcAft>
                <a:buClrTx/>
                <a:buSzTx/>
                <a:buFontTx/>
                <a:buNone/>
                <a:defRPr/>
              </a:pPr>
              <a:r>
                <a:rPr lang="en-US" altLang="ja-JP" sz="1100" b="0">
                  <a:solidFill>
                    <a:srgbClr val="003841"/>
                  </a:solidFill>
                  <a:latin typeface="Calibri" panose="020F0502020204030204"/>
                </a:rPr>
                <a:t>THROUGH</a:t>
              </a:r>
              <a:r>
                <a:rPr lang="en-US" altLang="ja-JP" sz="1100" b="1">
                  <a:solidFill>
                    <a:srgbClr val="003841"/>
                  </a:solidFill>
                  <a:latin typeface="Calibri" panose="020F0502020204030204"/>
                </a:rPr>
                <a:t> ENTERPRISE </a:t>
              </a:r>
              <a:r>
                <a:rPr lang="en-US" altLang="ja-JP" sz="1100" b="1">
                  <a:solidFill>
                    <a:srgbClr val="EC2179"/>
                  </a:solidFill>
                  <a:latin typeface="Calibri" panose="020F0502020204030204"/>
                </a:rPr>
                <a:t> |</a:t>
              </a:r>
              <a:r>
                <a:rPr lang="en-US" altLang="ja-JP" sz="1100" b="1" baseline="0">
                  <a:solidFill>
                    <a:srgbClr val="EC2179"/>
                  </a:solidFill>
                  <a:latin typeface="Calibri" panose="020F0502020204030204"/>
                </a:rPr>
                <a:t>  </a:t>
              </a:r>
              <a:r>
                <a:rPr lang="en-US" altLang="ja-JP" sz="1100" b="1">
                  <a:solidFill>
                    <a:srgbClr val="EC2179"/>
                  </a:solidFill>
                  <a:latin typeface="Calibri" panose="020F0502020204030204"/>
                </a:rPr>
                <a:t> </a:t>
              </a:r>
              <a:r>
                <a:rPr lang="en-US" sz="1000" b="0" i="1" u="none" strike="noStrike" kern="1200">
                  <a:solidFill>
                    <a:srgbClr val="003841"/>
                  </a:solidFill>
                  <a:effectLst/>
                  <a:latin typeface="+mn-lt"/>
                  <a:ea typeface="MS PGothic" charset="-128"/>
                  <a:cs typeface="Geneva" charset="0"/>
                </a:rPr>
                <a:t>Make your enterprise dreams come through</a:t>
              </a:r>
              <a:endParaRPr lang="en-US" sz="1000" i="1" kern="1200">
                <a:solidFill>
                  <a:srgbClr val="003841"/>
                </a:solidFill>
                <a:latin typeface="+mn-lt"/>
                <a:ea typeface="MS PGothic" charset="-128"/>
                <a:cs typeface="Geneva" charset="0"/>
              </a:endParaRPr>
            </a:p>
          </p:txBody>
        </p:sp>
      </p:grpSp>
    </p:spTree>
    <p:extLst>
      <p:ext uri="{BB962C8B-B14F-4D97-AF65-F5344CB8AC3E}">
        <p14:creationId xmlns:p14="http://schemas.microsoft.com/office/powerpoint/2010/main" val="1901561748"/>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text only with 1 colum - LEFT">
    <p:spTree>
      <p:nvGrpSpPr>
        <p:cNvPr id="1" name=""/>
        <p:cNvGrpSpPr/>
        <p:nvPr/>
      </p:nvGrpSpPr>
      <p:grpSpPr>
        <a:xfrm>
          <a:off x="0" y="0"/>
          <a:ext cx="0" cy="0"/>
          <a:chOff x="0" y="0"/>
          <a:chExt cx="0" cy="0"/>
        </a:xfrm>
      </p:grpSpPr>
      <p:sp>
        <p:nvSpPr>
          <p:cNvPr id="57" name="Picture Placeholder 56"/>
          <p:cNvSpPr>
            <a:spLocks noGrp="1"/>
          </p:cNvSpPr>
          <p:nvPr>
            <p:ph type="pic" sz="quarter" idx="17"/>
          </p:nvPr>
        </p:nvSpPr>
        <p:spPr>
          <a:xfrm>
            <a:off x="0" y="0"/>
            <a:ext cx="5527675" cy="6858000"/>
          </a:xfrm>
          <a:custGeom>
            <a:avLst/>
            <a:gdLst>
              <a:gd name="connsiteX0" fmla="*/ 0 w 5527675"/>
              <a:gd name="connsiteY0" fmla="*/ 0 h 6858000"/>
              <a:gd name="connsiteX1" fmla="*/ 5527675 w 5527675"/>
              <a:gd name="connsiteY1" fmla="*/ 0 h 6858000"/>
              <a:gd name="connsiteX2" fmla="*/ 5527675 w 5527675"/>
              <a:gd name="connsiteY2" fmla="*/ 572817 h 6858000"/>
              <a:gd name="connsiteX3" fmla="*/ 4339988 w 5527675"/>
              <a:gd name="connsiteY3" fmla="*/ 572817 h 6858000"/>
              <a:gd name="connsiteX4" fmla="*/ 4339988 w 5527675"/>
              <a:gd name="connsiteY4" fmla="*/ 2129051 h 6858000"/>
              <a:gd name="connsiteX5" fmla="*/ 5527675 w 5527675"/>
              <a:gd name="connsiteY5" fmla="*/ 2129051 h 6858000"/>
              <a:gd name="connsiteX6" fmla="*/ 5527675 w 5527675"/>
              <a:gd name="connsiteY6" fmla="*/ 6858000 h 6858000"/>
              <a:gd name="connsiteX7" fmla="*/ 0 w 552767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7675" h="6858000">
                <a:moveTo>
                  <a:pt x="0" y="0"/>
                </a:moveTo>
                <a:lnTo>
                  <a:pt x="5527675" y="0"/>
                </a:lnTo>
                <a:lnTo>
                  <a:pt x="5527675" y="572817"/>
                </a:lnTo>
                <a:lnTo>
                  <a:pt x="4339988" y="572817"/>
                </a:lnTo>
                <a:lnTo>
                  <a:pt x="4339988" y="2129051"/>
                </a:lnTo>
                <a:lnTo>
                  <a:pt x="5527675" y="2129051"/>
                </a:lnTo>
                <a:lnTo>
                  <a:pt x="5527675" y="6858000"/>
                </a:lnTo>
                <a:lnTo>
                  <a:pt x="0" y="6858000"/>
                </a:lnTo>
                <a:close/>
              </a:path>
            </a:pathLst>
          </a:custGeom>
          <a:noFill/>
        </p:spPr>
        <p:txBody>
          <a:bodyPr wrap="square" anchor="ctr">
            <a:noAutofit/>
          </a:bodyPr>
          <a:lstStyle>
            <a:lvl1pPr algn="ctr">
              <a:defRPr sz="1800">
                <a:solidFill>
                  <a:schemeClr val="bg1">
                    <a:lumMod val="50000"/>
                  </a:schemeClr>
                </a:solidFill>
              </a:defRPr>
            </a:lvl1pPr>
          </a:lstStyle>
          <a:p>
            <a:endParaRPr lang="en-US"/>
          </a:p>
          <a:p>
            <a:endParaRPr lang="en-US"/>
          </a:p>
          <a:p>
            <a:endParaRPr lang="en-US"/>
          </a:p>
          <a:p>
            <a:r>
              <a:rPr lang="en-US"/>
              <a:t>Click to add photo</a:t>
            </a:r>
          </a:p>
        </p:txBody>
      </p:sp>
      <p:sp>
        <p:nvSpPr>
          <p:cNvPr id="58" name="Freeform 57"/>
          <p:cNvSpPr/>
          <p:nvPr userDrawn="1"/>
        </p:nvSpPr>
        <p:spPr>
          <a:xfrm>
            <a:off x="4339988" y="572817"/>
            <a:ext cx="7852012" cy="1556234"/>
          </a:xfrm>
          <a:custGeom>
            <a:avLst/>
            <a:gdLst>
              <a:gd name="connsiteX0" fmla="*/ 0 w 1529000"/>
              <a:gd name="connsiteY0" fmla="*/ 0 h 1556234"/>
              <a:gd name="connsiteX1" fmla="*/ 1529000 w 1529000"/>
              <a:gd name="connsiteY1" fmla="*/ 0 h 1556234"/>
              <a:gd name="connsiteX2" fmla="*/ 1529000 w 1529000"/>
              <a:gd name="connsiteY2" fmla="*/ 1556234 h 1556234"/>
              <a:gd name="connsiteX3" fmla="*/ 0 w 1529000"/>
              <a:gd name="connsiteY3" fmla="*/ 1556234 h 1556234"/>
            </a:gdLst>
            <a:ahLst/>
            <a:cxnLst>
              <a:cxn ang="0">
                <a:pos x="connsiteX0" y="connsiteY0"/>
              </a:cxn>
              <a:cxn ang="0">
                <a:pos x="connsiteX1" y="connsiteY1"/>
              </a:cxn>
              <a:cxn ang="0">
                <a:pos x="connsiteX2" y="connsiteY2"/>
              </a:cxn>
              <a:cxn ang="0">
                <a:pos x="connsiteX3" y="connsiteY3"/>
              </a:cxn>
            </a:cxnLst>
            <a:rect l="l" t="t" r="r" b="b"/>
            <a:pathLst>
              <a:path w="1529000" h="1556234">
                <a:moveTo>
                  <a:pt x="0" y="0"/>
                </a:moveTo>
                <a:lnTo>
                  <a:pt x="1529000" y="0"/>
                </a:lnTo>
                <a:lnTo>
                  <a:pt x="1529000" y="1556234"/>
                </a:lnTo>
                <a:lnTo>
                  <a:pt x="0" y="1556234"/>
                </a:lnTo>
                <a:close/>
              </a:path>
            </a:pathLst>
          </a:custGeom>
          <a:solidFill>
            <a:srgbClr val="EC21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25"/>
          <p:cNvSpPr>
            <a:spLocks noGrp="1"/>
          </p:cNvSpPr>
          <p:nvPr>
            <p:ph type="body" sz="quarter" idx="16" hasCustomPrompt="1"/>
          </p:nvPr>
        </p:nvSpPr>
        <p:spPr>
          <a:xfrm>
            <a:off x="6096465" y="2569085"/>
            <a:ext cx="5553849" cy="3419360"/>
          </a:xfrm>
        </p:spPr>
        <p:txBody>
          <a:bodyP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22" name="Text Placeholder 23"/>
          <p:cNvSpPr>
            <a:spLocks noGrp="1"/>
          </p:cNvSpPr>
          <p:nvPr>
            <p:ph type="body" sz="quarter" idx="15" hasCustomPrompt="1"/>
          </p:nvPr>
        </p:nvSpPr>
        <p:spPr>
          <a:xfrm>
            <a:off x="4563499" y="1002258"/>
            <a:ext cx="7628501" cy="697353"/>
          </a:xfrm>
        </p:spPr>
        <p:txBody>
          <a:bodyPr>
            <a:normAutofit/>
          </a:bodyPr>
          <a:lstStyle>
            <a:lvl1pPr marL="0" indent="0" algn="l">
              <a:buNone/>
              <a:defRPr sz="3600">
                <a:solidFill>
                  <a:schemeClr val="bg1"/>
                </a:solidFill>
                <a:latin typeface="+mn-lt"/>
              </a:defRPr>
            </a:lvl1pPr>
          </a:lstStyle>
          <a:p>
            <a:pPr lvl="0"/>
            <a:r>
              <a:rPr lang="en-US"/>
              <a:t>TITLE</a:t>
            </a:r>
          </a:p>
        </p:txBody>
      </p:sp>
      <p:grpSp>
        <p:nvGrpSpPr>
          <p:cNvPr id="59" name="Group 58"/>
          <p:cNvGrpSpPr/>
          <p:nvPr userDrawn="1"/>
        </p:nvGrpSpPr>
        <p:grpSpPr>
          <a:xfrm>
            <a:off x="7632699" y="6229411"/>
            <a:ext cx="4559301" cy="651129"/>
            <a:chOff x="7632699" y="6229411"/>
            <a:chExt cx="4559301" cy="651129"/>
          </a:xfrm>
        </p:grpSpPr>
        <p:sp>
          <p:nvSpPr>
            <p:cNvPr id="60" name="テキスト プレースホルダー 36"/>
            <p:cNvSpPr txBox="1"/>
            <p:nvPr userDrawn="1"/>
          </p:nvSpPr>
          <p:spPr bwMode="auto">
            <a:xfrm>
              <a:off x="7632699" y="6417885"/>
              <a:ext cx="4017615" cy="462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marL="0" marR="0" indent="0" algn="l" defTabSz="914400" rtl="0" eaLnBrk="1" fontAlgn="auto" latinLnBrk="0" hangingPunct="1">
                <a:lnSpc>
                  <a:spcPct val="100000"/>
                </a:lnSpc>
                <a:spcBef>
                  <a:spcPct val="20000"/>
                </a:spcBef>
                <a:spcAft>
                  <a:spcPct val="0"/>
                </a:spcAft>
                <a:buClrTx/>
                <a:buSzTx/>
                <a:buFontTx/>
                <a:buNone/>
                <a:defRPr/>
              </a:pPr>
              <a:r>
                <a:rPr lang="en-US" altLang="ja-JP" sz="1100" b="0">
                  <a:solidFill>
                    <a:srgbClr val="003841"/>
                  </a:solidFill>
                  <a:latin typeface="Calibri" panose="020F0502020204030204"/>
                </a:rPr>
                <a:t>THROUGH</a:t>
              </a:r>
              <a:r>
                <a:rPr lang="en-US" altLang="ja-JP" sz="1100" b="1">
                  <a:solidFill>
                    <a:srgbClr val="003841"/>
                  </a:solidFill>
                  <a:latin typeface="Calibri" panose="020F0502020204030204"/>
                </a:rPr>
                <a:t> ENTERPRISE </a:t>
              </a:r>
              <a:r>
                <a:rPr lang="en-US" altLang="ja-JP" sz="1100" b="1">
                  <a:solidFill>
                    <a:srgbClr val="EC2179"/>
                  </a:solidFill>
                  <a:latin typeface="Calibri" panose="020F0502020204030204"/>
                </a:rPr>
                <a:t> |</a:t>
              </a:r>
              <a:r>
                <a:rPr lang="en-US" altLang="ja-JP" sz="1100" b="1" baseline="0">
                  <a:solidFill>
                    <a:srgbClr val="EC2179"/>
                  </a:solidFill>
                  <a:latin typeface="Calibri" panose="020F0502020204030204"/>
                </a:rPr>
                <a:t>  </a:t>
              </a:r>
              <a:r>
                <a:rPr lang="en-US" altLang="ja-JP" sz="1100" b="1">
                  <a:solidFill>
                    <a:srgbClr val="EC2179"/>
                  </a:solidFill>
                  <a:latin typeface="Calibri" panose="020F0502020204030204"/>
                </a:rPr>
                <a:t> </a:t>
              </a:r>
              <a:r>
                <a:rPr lang="en-US" sz="1000" b="0" i="1" u="none" strike="noStrike" kern="1200">
                  <a:solidFill>
                    <a:srgbClr val="003841"/>
                  </a:solidFill>
                  <a:effectLst/>
                  <a:latin typeface="+mn-lt"/>
                  <a:ea typeface="MS PGothic" charset="-128"/>
                  <a:cs typeface="Geneva" charset="0"/>
                </a:rPr>
                <a:t>Make your enterprise dreams come through</a:t>
              </a:r>
              <a:endParaRPr lang="en-US" sz="1000" i="1" kern="1200">
                <a:solidFill>
                  <a:srgbClr val="003841"/>
                </a:solidFill>
                <a:latin typeface="+mn-lt"/>
                <a:ea typeface="MS PGothic" charset="-128"/>
                <a:cs typeface="Geneva" charset="0"/>
              </a:endParaRPr>
            </a:p>
          </p:txBody>
        </p:sp>
        <p:pic>
          <p:nvPicPr>
            <p:cNvPr id="61" name="Picture 60"/>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11443426" y="6229411"/>
              <a:ext cx="748574" cy="397779"/>
            </a:xfrm>
            <a:prstGeom prst="rect">
              <a:avLst/>
            </a:prstGeom>
          </p:spPr>
        </p:pic>
        <p:sp>
          <p:nvSpPr>
            <p:cNvPr id="62" name="テキスト プレースホルダー 36"/>
            <p:cNvSpPr txBox="1"/>
            <p:nvPr userDrawn="1"/>
          </p:nvSpPr>
          <p:spPr bwMode="auto">
            <a:xfrm>
              <a:off x="10743787" y="6308250"/>
              <a:ext cx="929701" cy="219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endParaRPr kumimoji="1" lang="ja-JP" altLang="en-US" sz="1100">
                <a:solidFill>
                  <a:srgbClr val="003841"/>
                </a:solidFill>
                <a:latin typeface="Calibri" panose="020F0502020204030204"/>
              </a:endParaRPr>
            </a:p>
          </p:txBody>
        </p:sp>
      </p:grpSp>
    </p:spTree>
    <p:extLst>
      <p:ext uri="{BB962C8B-B14F-4D97-AF65-F5344CB8AC3E}">
        <p14:creationId xmlns:p14="http://schemas.microsoft.com/office/powerpoint/2010/main" val="2447651524"/>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_text only with 1 colum - LEFT">
    <p:spTree>
      <p:nvGrpSpPr>
        <p:cNvPr id="1" name=""/>
        <p:cNvGrpSpPr/>
        <p:nvPr/>
      </p:nvGrpSpPr>
      <p:grpSpPr>
        <a:xfrm>
          <a:off x="0" y="0"/>
          <a:ext cx="0" cy="0"/>
          <a:chOff x="0" y="0"/>
          <a:chExt cx="0" cy="0"/>
        </a:xfrm>
      </p:grpSpPr>
      <p:sp>
        <p:nvSpPr>
          <p:cNvPr id="57" name="Picture Placeholder 56"/>
          <p:cNvSpPr>
            <a:spLocks noGrp="1"/>
          </p:cNvSpPr>
          <p:nvPr>
            <p:ph type="pic" sz="quarter" idx="17"/>
          </p:nvPr>
        </p:nvSpPr>
        <p:spPr>
          <a:xfrm flipH="1">
            <a:off x="6646462" y="8892"/>
            <a:ext cx="5527675" cy="6858000"/>
          </a:xfrm>
          <a:custGeom>
            <a:avLst/>
            <a:gdLst>
              <a:gd name="connsiteX0" fmla="*/ 0 w 5527675"/>
              <a:gd name="connsiteY0" fmla="*/ 0 h 6858000"/>
              <a:gd name="connsiteX1" fmla="*/ 5527675 w 5527675"/>
              <a:gd name="connsiteY1" fmla="*/ 0 h 6858000"/>
              <a:gd name="connsiteX2" fmla="*/ 5527675 w 5527675"/>
              <a:gd name="connsiteY2" fmla="*/ 572817 h 6858000"/>
              <a:gd name="connsiteX3" fmla="*/ 4339988 w 5527675"/>
              <a:gd name="connsiteY3" fmla="*/ 572817 h 6858000"/>
              <a:gd name="connsiteX4" fmla="*/ 4339988 w 5527675"/>
              <a:gd name="connsiteY4" fmla="*/ 2129051 h 6858000"/>
              <a:gd name="connsiteX5" fmla="*/ 5527675 w 5527675"/>
              <a:gd name="connsiteY5" fmla="*/ 2129051 h 6858000"/>
              <a:gd name="connsiteX6" fmla="*/ 5527675 w 5527675"/>
              <a:gd name="connsiteY6" fmla="*/ 6858000 h 6858000"/>
              <a:gd name="connsiteX7" fmla="*/ 0 w 552767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7675" h="6858000">
                <a:moveTo>
                  <a:pt x="0" y="0"/>
                </a:moveTo>
                <a:lnTo>
                  <a:pt x="5527675" y="0"/>
                </a:lnTo>
                <a:lnTo>
                  <a:pt x="5527675" y="572817"/>
                </a:lnTo>
                <a:lnTo>
                  <a:pt x="4339988" y="572817"/>
                </a:lnTo>
                <a:lnTo>
                  <a:pt x="4339988" y="2129051"/>
                </a:lnTo>
                <a:lnTo>
                  <a:pt x="5527675" y="2129051"/>
                </a:lnTo>
                <a:lnTo>
                  <a:pt x="5527675" y="6858000"/>
                </a:lnTo>
                <a:lnTo>
                  <a:pt x="0" y="6858000"/>
                </a:lnTo>
                <a:close/>
              </a:path>
            </a:pathLst>
          </a:custGeom>
          <a:noFill/>
        </p:spPr>
        <p:txBody>
          <a:bodyPr wrap="square" anchor="ctr">
            <a:noAutofit/>
          </a:bodyPr>
          <a:lstStyle>
            <a:lvl1pPr algn="ctr">
              <a:defRPr sz="1800">
                <a:solidFill>
                  <a:schemeClr val="bg1">
                    <a:lumMod val="50000"/>
                  </a:schemeClr>
                </a:solidFill>
              </a:defRPr>
            </a:lvl1pPr>
          </a:lstStyle>
          <a:p>
            <a:endParaRPr lang="en-US"/>
          </a:p>
          <a:p>
            <a:endParaRPr lang="en-US"/>
          </a:p>
          <a:p>
            <a:endParaRPr lang="en-US"/>
          </a:p>
          <a:p>
            <a:r>
              <a:rPr lang="en-US"/>
              <a:t>Click to add photo</a:t>
            </a:r>
          </a:p>
        </p:txBody>
      </p:sp>
      <p:sp>
        <p:nvSpPr>
          <p:cNvPr id="58" name="Freeform 57"/>
          <p:cNvSpPr/>
          <p:nvPr userDrawn="1"/>
        </p:nvSpPr>
        <p:spPr>
          <a:xfrm>
            <a:off x="0" y="582061"/>
            <a:ext cx="7852012" cy="1556234"/>
          </a:xfrm>
          <a:custGeom>
            <a:avLst/>
            <a:gdLst>
              <a:gd name="connsiteX0" fmla="*/ 0 w 1529000"/>
              <a:gd name="connsiteY0" fmla="*/ 0 h 1556234"/>
              <a:gd name="connsiteX1" fmla="*/ 1529000 w 1529000"/>
              <a:gd name="connsiteY1" fmla="*/ 0 h 1556234"/>
              <a:gd name="connsiteX2" fmla="*/ 1529000 w 1529000"/>
              <a:gd name="connsiteY2" fmla="*/ 1556234 h 1556234"/>
              <a:gd name="connsiteX3" fmla="*/ 0 w 1529000"/>
              <a:gd name="connsiteY3" fmla="*/ 1556234 h 1556234"/>
            </a:gdLst>
            <a:ahLst/>
            <a:cxnLst>
              <a:cxn ang="0">
                <a:pos x="connsiteX0" y="connsiteY0"/>
              </a:cxn>
              <a:cxn ang="0">
                <a:pos x="connsiteX1" y="connsiteY1"/>
              </a:cxn>
              <a:cxn ang="0">
                <a:pos x="connsiteX2" y="connsiteY2"/>
              </a:cxn>
              <a:cxn ang="0">
                <a:pos x="connsiteX3" y="connsiteY3"/>
              </a:cxn>
            </a:cxnLst>
            <a:rect l="l" t="t" r="r" b="b"/>
            <a:pathLst>
              <a:path w="1529000" h="1556234">
                <a:moveTo>
                  <a:pt x="0" y="0"/>
                </a:moveTo>
                <a:lnTo>
                  <a:pt x="1529000" y="0"/>
                </a:lnTo>
                <a:lnTo>
                  <a:pt x="1529000" y="1556234"/>
                </a:lnTo>
                <a:lnTo>
                  <a:pt x="0" y="1556234"/>
                </a:lnTo>
                <a:close/>
              </a:path>
            </a:pathLst>
          </a:custGeom>
          <a:solidFill>
            <a:srgbClr val="EC21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25"/>
          <p:cNvSpPr>
            <a:spLocks noGrp="1"/>
          </p:cNvSpPr>
          <p:nvPr>
            <p:ph type="body" sz="quarter" idx="16" hasCustomPrompt="1"/>
          </p:nvPr>
        </p:nvSpPr>
        <p:spPr>
          <a:xfrm>
            <a:off x="546307" y="2594693"/>
            <a:ext cx="5553849" cy="3419360"/>
          </a:xfrm>
        </p:spPr>
        <p:txBody>
          <a:bodyP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22" name="Text Placeholder 23"/>
          <p:cNvSpPr>
            <a:spLocks noGrp="1"/>
          </p:cNvSpPr>
          <p:nvPr>
            <p:ph type="body" sz="quarter" idx="15" hasCustomPrompt="1"/>
          </p:nvPr>
        </p:nvSpPr>
        <p:spPr>
          <a:xfrm>
            <a:off x="546307" y="1038798"/>
            <a:ext cx="7305705" cy="697353"/>
          </a:xfrm>
        </p:spPr>
        <p:txBody>
          <a:bodyPr>
            <a:normAutofit/>
          </a:bodyPr>
          <a:lstStyle>
            <a:lvl1pPr marL="0" indent="0" algn="l">
              <a:buNone/>
              <a:defRPr sz="3600">
                <a:solidFill>
                  <a:schemeClr val="bg1"/>
                </a:solidFill>
                <a:latin typeface="+mn-lt"/>
              </a:defRPr>
            </a:lvl1pPr>
          </a:lstStyle>
          <a:p>
            <a:pPr lvl="0"/>
            <a:r>
              <a:rPr lang="en-US"/>
              <a:t>TITLE</a:t>
            </a:r>
          </a:p>
        </p:txBody>
      </p:sp>
      <p:grpSp>
        <p:nvGrpSpPr>
          <p:cNvPr id="10" name="Group 9"/>
          <p:cNvGrpSpPr/>
          <p:nvPr userDrawn="1"/>
        </p:nvGrpSpPr>
        <p:grpSpPr>
          <a:xfrm>
            <a:off x="0" y="6238604"/>
            <a:ext cx="4698999" cy="480778"/>
            <a:chOff x="0" y="6238604"/>
            <a:chExt cx="4698999" cy="480778"/>
          </a:xfrm>
        </p:grpSpPr>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flipH="1">
              <a:off x="0" y="6238604"/>
              <a:ext cx="748574" cy="397779"/>
            </a:xfrm>
            <a:prstGeom prst="rect">
              <a:avLst/>
            </a:prstGeom>
          </p:spPr>
        </p:pic>
        <p:sp>
          <p:nvSpPr>
            <p:cNvPr id="12" name="テキスト プレースホルダー 36"/>
            <p:cNvSpPr txBox="1"/>
            <p:nvPr userDrawn="1"/>
          </p:nvSpPr>
          <p:spPr bwMode="auto">
            <a:xfrm>
              <a:off x="580570" y="6443155"/>
              <a:ext cx="4118429" cy="27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marL="0" marR="0" indent="0" algn="l" defTabSz="914400" rtl="0" eaLnBrk="1" fontAlgn="auto" latinLnBrk="0" hangingPunct="1">
                <a:lnSpc>
                  <a:spcPct val="100000"/>
                </a:lnSpc>
                <a:spcBef>
                  <a:spcPct val="20000"/>
                </a:spcBef>
                <a:spcAft>
                  <a:spcPct val="0"/>
                </a:spcAft>
                <a:buClrTx/>
                <a:buSzTx/>
                <a:buFontTx/>
                <a:buNone/>
                <a:defRPr/>
              </a:pPr>
              <a:r>
                <a:rPr lang="en-US" altLang="ja-JP" sz="1100" b="0">
                  <a:solidFill>
                    <a:srgbClr val="003841"/>
                  </a:solidFill>
                  <a:latin typeface="Calibri" panose="020F0502020204030204"/>
                </a:rPr>
                <a:t>THROUGH</a:t>
              </a:r>
              <a:r>
                <a:rPr lang="en-US" altLang="ja-JP" sz="1100" b="1">
                  <a:solidFill>
                    <a:srgbClr val="003841"/>
                  </a:solidFill>
                  <a:latin typeface="Calibri" panose="020F0502020204030204"/>
                </a:rPr>
                <a:t> ENTERPRISE </a:t>
              </a:r>
              <a:r>
                <a:rPr lang="en-US" altLang="ja-JP" sz="1100" b="1">
                  <a:solidFill>
                    <a:srgbClr val="EC2179"/>
                  </a:solidFill>
                  <a:latin typeface="Calibri" panose="020F0502020204030204"/>
                </a:rPr>
                <a:t> |</a:t>
              </a:r>
              <a:r>
                <a:rPr lang="en-US" altLang="ja-JP" sz="1100" b="1" baseline="0">
                  <a:solidFill>
                    <a:srgbClr val="EC2179"/>
                  </a:solidFill>
                  <a:latin typeface="Calibri" panose="020F0502020204030204"/>
                </a:rPr>
                <a:t>  </a:t>
              </a:r>
              <a:r>
                <a:rPr lang="en-US" altLang="ja-JP" sz="1100" b="1">
                  <a:solidFill>
                    <a:srgbClr val="EC2179"/>
                  </a:solidFill>
                  <a:latin typeface="Calibri" panose="020F0502020204030204"/>
                </a:rPr>
                <a:t> </a:t>
              </a:r>
              <a:r>
                <a:rPr lang="en-US" sz="1000" b="0" i="1" u="none" strike="noStrike" kern="1200">
                  <a:solidFill>
                    <a:srgbClr val="003841"/>
                  </a:solidFill>
                  <a:effectLst/>
                  <a:latin typeface="+mn-lt"/>
                  <a:ea typeface="MS PGothic" charset="-128"/>
                  <a:cs typeface="Geneva" charset="0"/>
                </a:rPr>
                <a:t>Make your enterprise dreams come through</a:t>
              </a:r>
              <a:endParaRPr lang="en-US" sz="1000" i="1" kern="1200">
                <a:solidFill>
                  <a:srgbClr val="003841"/>
                </a:solidFill>
                <a:latin typeface="+mn-lt"/>
                <a:ea typeface="MS PGothic" charset="-128"/>
                <a:cs typeface="Geneva" charset="0"/>
              </a:endParaRPr>
            </a:p>
          </p:txBody>
        </p:sp>
      </p:grpSp>
    </p:spTree>
    <p:extLst>
      <p:ext uri="{BB962C8B-B14F-4D97-AF65-F5344CB8AC3E}">
        <p14:creationId xmlns:p14="http://schemas.microsoft.com/office/powerpoint/2010/main" val="2033728642"/>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5_text only with 1 colum - LEFT">
    <p:spTree>
      <p:nvGrpSpPr>
        <p:cNvPr id="1" name=""/>
        <p:cNvGrpSpPr/>
        <p:nvPr/>
      </p:nvGrpSpPr>
      <p:grpSpPr>
        <a:xfrm>
          <a:off x="0" y="0"/>
          <a:ext cx="0" cy="0"/>
          <a:chOff x="0" y="0"/>
          <a:chExt cx="0" cy="0"/>
        </a:xfrm>
      </p:grpSpPr>
      <p:sp>
        <p:nvSpPr>
          <p:cNvPr id="57" name="Picture Placeholder 56"/>
          <p:cNvSpPr>
            <a:spLocks noGrp="1"/>
          </p:cNvSpPr>
          <p:nvPr>
            <p:ph type="pic" sz="quarter" idx="17"/>
          </p:nvPr>
        </p:nvSpPr>
        <p:spPr>
          <a:xfrm>
            <a:off x="0" y="0"/>
            <a:ext cx="5527675" cy="6858000"/>
          </a:xfrm>
          <a:custGeom>
            <a:avLst/>
            <a:gdLst>
              <a:gd name="connsiteX0" fmla="*/ 0 w 5527675"/>
              <a:gd name="connsiteY0" fmla="*/ 0 h 6858000"/>
              <a:gd name="connsiteX1" fmla="*/ 5527675 w 5527675"/>
              <a:gd name="connsiteY1" fmla="*/ 0 h 6858000"/>
              <a:gd name="connsiteX2" fmla="*/ 5527675 w 5527675"/>
              <a:gd name="connsiteY2" fmla="*/ 572817 h 6858000"/>
              <a:gd name="connsiteX3" fmla="*/ 4339988 w 5527675"/>
              <a:gd name="connsiteY3" fmla="*/ 572817 h 6858000"/>
              <a:gd name="connsiteX4" fmla="*/ 4339988 w 5527675"/>
              <a:gd name="connsiteY4" fmla="*/ 2129051 h 6858000"/>
              <a:gd name="connsiteX5" fmla="*/ 5527675 w 5527675"/>
              <a:gd name="connsiteY5" fmla="*/ 2129051 h 6858000"/>
              <a:gd name="connsiteX6" fmla="*/ 5527675 w 5527675"/>
              <a:gd name="connsiteY6" fmla="*/ 6858000 h 6858000"/>
              <a:gd name="connsiteX7" fmla="*/ 0 w 552767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7675" h="6858000">
                <a:moveTo>
                  <a:pt x="0" y="0"/>
                </a:moveTo>
                <a:lnTo>
                  <a:pt x="5527675" y="0"/>
                </a:lnTo>
                <a:lnTo>
                  <a:pt x="5527675" y="572817"/>
                </a:lnTo>
                <a:lnTo>
                  <a:pt x="4339988" y="572817"/>
                </a:lnTo>
                <a:lnTo>
                  <a:pt x="4339988" y="2129051"/>
                </a:lnTo>
                <a:lnTo>
                  <a:pt x="5527675" y="2129051"/>
                </a:lnTo>
                <a:lnTo>
                  <a:pt x="5527675" y="6858000"/>
                </a:lnTo>
                <a:lnTo>
                  <a:pt x="0" y="6858000"/>
                </a:lnTo>
                <a:close/>
              </a:path>
            </a:pathLst>
          </a:custGeom>
          <a:noFill/>
        </p:spPr>
        <p:txBody>
          <a:bodyPr wrap="square" anchor="ctr">
            <a:noAutofit/>
          </a:bodyPr>
          <a:lstStyle>
            <a:lvl1pPr algn="ctr">
              <a:defRPr sz="1800">
                <a:solidFill>
                  <a:schemeClr val="bg1">
                    <a:lumMod val="50000"/>
                  </a:schemeClr>
                </a:solidFill>
              </a:defRPr>
            </a:lvl1pPr>
          </a:lstStyle>
          <a:p>
            <a:endParaRPr lang="en-US"/>
          </a:p>
          <a:p>
            <a:endParaRPr lang="en-US"/>
          </a:p>
          <a:p>
            <a:endParaRPr lang="en-US"/>
          </a:p>
          <a:p>
            <a:r>
              <a:rPr lang="en-US"/>
              <a:t>Click to add photo</a:t>
            </a:r>
          </a:p>
        </p:txBody>
      </p:sp>
      <p:sp>
        <p:nvSpPr>
          <p:cNvPr id="58" name="Freeform 57"/>
          <p:cNvSpPr/>
          <p:nvPr userDrawn="1"/>
        </p:nvSpPr>
        <p:spPr>
          <a:xfrm>
            <a:off x="4339988" y="572817"/>
            <a:ext cx="7852012" cy="1556234"/>
          </a:xfrm>
          <a:custGeom>
            <a:avLst/>
            <a:gdLst>
              <a:gd name="connsiteX0" fmla="*/ 0 w 1529000"/>
              <a:gd name="connsiteY0" fmla="*/ 0 h 1556234"/>
              <a:gd name="connsiteX1" fmla="*/ 1529000 w 1529000"/>
              <a:gd name="connsiteY1" fmla="*/ 0 h 1556234"/>
              <a:gd name="connsiteX2" fmla="*/ 1529000 w 1529000"/>
              <a:gd name="connsiteY2" fmla="*/ 1556234 h 1556234"/>
              <a:gd name="connsiteX3" fmla="*/ 0 w 1529000"/>
              <a:gd name="connsiteY3" fmla="*/ 1556234 h 1556234"/>
            </a:gdLst>
            <a:ahLst/>
            <a:cxnLst>
              <a:cxn ang="0">
                <a:pos x="connsiteX0" y="connsiteY0"/>
              </a:cxn>
              <a:cxn ang="0">
                <a:pos x="connsiteX1" y="connsiteY1"/>
              </a:cxn>
              <a:cxn ang="0">
                <a:pos x="connsiteX2" y="connsiteY2"/>
              </a:cxn>
              <a:cxn ang="0">
                <a:pos x="connsiteX3" y="connsiteY3"/>
              </a:cxn>
            </a:cxnLst>
            <a:rect l="l" t="t" r="r" b="b"/>
            <a:pathLst>
              <a:path w="1529000" h="1556234">
                <a:moveTo>
                  <a:pt x="0" y="0"/>
                </a:moveTo>
                <a:lnTo>
                  <a:pt x="1529000" y="0"/>
                </a:lnTo>
                <a:lnTo>
                  <a:pt x="1529000" y="1556234"/>
                </a:lnTo>
                <a:lnTo>
                  <a:pt x="0" y="1556234"/>
                </a:lnTo>
                <a:close/>
              </a:path>
            </a:pathLst>
          </a:custGeom>
          <a:solidFill>
            <a:srgbClr val="1975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25"/>
          <p:cNvSpPr>
            <a:spLocks noGrp="1"/>
          </p:cNvSpPr>
          <p:nvPr>
            <p:ph type="body" sz="quarter" idx="16" hasCustomPrompt="1"/>
          </p:nvPr>
        </p:nvSpPr>
        <p:spPr>
          <a:xfrm>
            <a:off x="6096465" y="2569085"/>
            <a:ext cx="5553849" cy="3419360"/>
          </a:xfrm>
        </p:spPr>
        <p:txBody>
          <a:bodyP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22" name="Text Placeholder 23"/>
          <p:cNvSpPr>
            <a:spLocks noGrp="1"/>
          </p:cNvSpPr>
          <p:nvPr>
            <p:ph type="body" sz="quarter" idx="15" hasCustomPrompt="1"/>
          </p:nvPr>
        </p:nvSpPr>
        <p:spPr>
          <a:xfrm>
            <a:off x="4563499" y="1002258"/>
            <a:ext cx="7628501" cy="697353"/>
          </a:xfrm>
        </p:spPr>
        <p:txBody>
          <a:bodyPr>
            <a:normAutofit/>
          </a:bodyPr>
          <a:lstStyle>
            <a:lvl1pPr marL="0" indent="0" algn="l">
              <a:buNone/>
              <a:defRPr sz="3600">
                <a:solidFill>
                  <a:schemeClr val="bg1"/>
                </a:solidFill>
                <a:latin typeface="+mn-lt"/>
              </a:defRPr>
            </a:lvl1pPr>
          </a:lstStyle>
          <a:p>
            <a:pPr lvl="0"/>
            <a:r>
              <a:rPr lang="en-US"/>
              <a:t>TITLE</a:t>
            </a:r>
          </a:p>
        </p:txBody>
      </p:sp>
      <p:grpSp>
        <p:nvGrpSpPr>
          <p:cNvPr id="59" name="Group 58"/>
          <p:cNvGrpSpPr/>
          <p:nvPr userDrawn="1"/>
        </p:nvGrpSpPr>
        <p:grpSpPr>
          <a:xfrm>
            <a:off x="7632699" y="6229411"/>
            <a:ext cx="4559301" cy="651129"/>
            <a:chOff x="7632699" y="6229411"/>
            <a:chExt cx="4559301" cy="651129"/>
          </a:xfrm>
        </p:grpSpPr>
        <p:sp>
          <p:nvSpPr>
            <p:cNvPr id="60" name="テキスト プレースホルダー 36"/>
            <p:cNvSpPr txBox="1"/>
            <p:nvPr userDrawn="1"/>
          </p:nvSpPr>
          <p:spPr bwMode="auto">
            <a:xfrm>
              <a:off x="7632699" y="6417885"/>
              <a:ext cx="4017615" cy="462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marL="0" marR="0" indent="0" algn="l" defTabSz="914400" rtl="0" eaLnBrk="1" fontAlgn="auto" latinLnBrk="0" hangingPunct="1">
                <a:lnSpc>
                  <a:spcPct val="100000"/>
                </a:lnSpc>
                <a:spcBef>
                  <a:spcPct val="20000"/>
                </a:spcBef>
                <a:spcAft>
                  <a:spcPct val="0"/>
                </a:spcAft>
                <a:buClrTx/>
                <a:buSzTx/>
                <a:buFontTx/>
                <a:buNone/>
                <a:defRPr/>
              </a:pPr>
              <a:r>
                <a:rPr lang="en-US" altLang="ja-JP" sz="1100" b="0">
                  <a:solidFill>
                    <a:srgbClr val="003841"/>
                  </a:solidFill>
                  <a:latin typeface="Calibri" panose="020F0502020204030204"/>
                </a:rPr>
                <a:t>THROUGH</a:t>
              </a:r>
              <a:r>
                <a:rPr lang="en-US" altLang="ja-JP" sz="1100" b="1">
                  <a:solidFill>
                    <a:srgbClr val="003841"/>
                  </a:solidFill>
                  <a:latin typeface="Calibri" panose="020F0502020204030204"/>
                </a:rPr>
                <a:t> ENTERPRISE </a:t>
              </a:r>
              <a:r>
                <a:rPr lang="en-US" altLang="ja-JP" sz="1100" b="1">
                  <a:solidFill>
                    <a:srgbClr val="EC2179"/>
                  </a:solidFill>
                  <a:latin typeface="Calibri" panose="020F0502020204030204"/>
                </a:rPr>
                <a:t> |</a:t>
              </a:r>
              <a:r>
                <a:rPr lang="en-US" altLang="ja-JP" sz="1100" b="1" baseline="0">
                  <a:solidFill>
                    <a:srgbClr val="EC2179"/>
                  </a:solidFill>
                  <a:latin typeface="Calibri" panose="020F0502020204030204"/>
                </a:rPr>
                <a:t>  </a:t>
              </a:r>
              <a:r>
                <a:rPr lang="en-US" altLang="ja-JP" sz="1100" b="1">
                  <a:solidFill>
                    <a:srgbClr val="EC2179"/>
                  </a:solidFill>
                  <a:latin typeface="Calibri" panose="020F0502020204030204"/>
                </a:rPr>
                <a:t> </a:t>
              </a:r>
              <a:r>
                <a:rPr lang="en-US" sz="1000" b="0" i="1" u="none" strike="noStrike" kern="1200">
                  <a:solidFill>
                    <a:srgbClr val="003841"/>
                  </a:solidFill>
                  <a:effectLst/>
                  <a:latin typeface="+mn-lt"/>
                  <a:ea typeface="MS PGothic" charset="-128"/>
                  <a:cs typeface="Geneva" charset="0"/>
                </a:rPr>
                <a:t>Make your enterprise dreams come through</a:t>
              </a:r>
              <a:endParaRPr lang="en-US" sz="1000" i="1" kern="1200">
                <a:solidFill>
                  <a:srgbClr val="003841"/>
                </a:solidFill>
                <a:latin typeface="+mn-lt"/>
                <a:ea typeface="MS PGothic" charset="-128"/>
                <a:cs typeface="Geneva" charset="0"/>
              </a:endParaRPr>
            </a:p>
          </p:txBody>
        </p:sp>
        <p:pic>
          <p:nvPicPr>
            <p:cNvPr id="61" name="Picture 60"/>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11443426" y="6229411"/>
              <a:ext cx="748574" cy="397779"/>
            </a:xfrm>
            <a:prstGeom prst="rect">
              <a:avLst/>
            </a:prstGeom>
          </p:spPr>
        </p:pic>
        <p:sp>
          <p:nvSpPr>
            <p:cNvPr id="62" name="テキスト プレースホルダー 36"/>
            <p:cNvSpPr txBox="1"/>
            <p:nvPr userDrawn="1"/>
          </p:nvSpPr>
          <p:spPr bwMode="auto">
            <a:xfrm>
              <a:off x="10743787" y="6308250"/>
              <a:ext cx="929701" cy="219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endParaRPr kumimoji="1" lang="ja-JP" altLang="en-US" sz="1100">
                <a:solidFill>
                  <a:srgbClr val="003841"/>
                </a:solidFill>
                <a:latin typeface="Calibri" panose="020F0502020204030204"/>
              </a:endParaRPr>
            </a:p>
          </p:txBody>
        </p:sp>
      </p:grpSp>
    </p:spTree>
    <p:extLst>
      <p:ext uri="{BB962C8B-B14F-4D97-AF65-F5344CB8AC3E}">
        <p14:creationId xmlns:p14="http://schemas.microsoft.com/office/powerpoint/2010/main" val="2920450037"/>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6_text only with 1 colum - LEFT">
    <p:spTree>
      <p:nvGrpSpPr>
        <p:cNvPr id="1" name=""/>
        <p:cNvGrpSpPr/>
        <p:nvPr/>
      </p:nvGrpSpPr>
      <p:grpSpPr>
        <a:xfrm>
          <a:off x="0" y="0"/>
          <a:ext cx="0" cy="0"/>
          <a:chOff x="0" y="0"/>
          <a:chExt cx="0" cy="0"/>
        </a:xfrm>
      </p:grpSpPr>
      <p:sp>
        <p:nvSpPr>
          <p:cNvPr id="57" name="Picture Placeholder 56"/>
          <p:cNvSpPr>
            <a:spLocks noGrp="1"/>
          </p:cNvSpPr>
          <p:nvPr>
            <p:ph type="pic" sz="quarter" idx="17"/>
          </p:nvPr>
        </p:nvSpPr>
        <p:spPr>
          <a:xfrm flipH="1">
            <a:off x="6646462" y="8892"/>
            <a:ext cx="5527675" cy="6858000"/>
          </a:xfrm>
          <a:custGeom>
            <a:avLst/>
            <a:gdLst>
              <a:gd name="connsiteX0" fmla="*/ 0 w 5527675"/>
              <a:gd name="connsiteY0" fmla="*/ 0 h 6858000"/>
              <a:gd name="connsiteX1" fmla="*/ 5527675 w 5527675"/>
              <a:gd name="connsiteY1" fmla="*/ 0 h 6858000"/>
              <a:gd name="connsiteX2" fmla="*/ 5527675 w 5527675"/>
              <a:gd name="connsiteY2" fmla="*/ 572817 h 6858000"/>
              <a:gd name="connsiteX3" fmla="*/ 4339988 w 5527675"/>
              <a:gd name="connsiteY3" fmla="*/ 572817 h 6858000"/>
              <a:gd name="connsiteX4" fmla="*/ 4339988 w 5527675"/>
              <a:gd name="connsiteY4" fmla="*/ 2129051 h 6858000"/>
              <a:gd name="connsiteX5" fmla="*/ 5527675 w 5527675"/>
              <a:gd name="connsiteY5" fmla="*/ 2129051 h 6858000"/>
              <a:gd name="connsiteX6" fmla="*/ 5527675 w 5527675"/>
              <a:gd name="connsiteY6" fmla="*/ 6858000 h 6858000"/>
              <a:gd name="connsiteX7" fmla="*/ 0 w 552767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7675" h="6858000">
                <a:moveTo>
                  <a:pt x="0" y="0"/>
                </a:moveTo>
                <a:lnTo>
                  <a:pt x="5527675" y="0"/>
                </a:lnTo>
                <a:lnTo>
                  <a:pt x="5527675" y="572817"/>
                </a:lnTo>
                <a:lnTo>
                  <a:pt x="4339988" y="572817"/>
                </a:lnTo>
                <a:lnTo>
                  <a:pt x="4339988" y="2129051"/>
                </a:lnTo>
                <a:lnTo>
                  <a:pt x="5527675" y="2129051"/>
                </a:lnTo>
                <a:lnTo>
                  <a:pt x="5527675" y="6858000"/>
                </a:lnTo>
                <a:lnTo>
                  <a:pt x="0" y="6858000"/>
                </a:lnTo>
                <a:close/>
              </a:path>
            </a:pathLst>
          </a:custGeom>
          <a:noFill/>
        </p:spPr>
        <p:txBody>
          <a:bodyPr wrap="square" anchor="ctr">
            <a:noAutofit/>
          </a:bodyPr>
          <a:lstStyle>
            <a:lvl1pPr algn="ctr">
              <a:defRPr sz="1800">
                <a:solidFill>
                  <a:schemeClr val="bg1">
                    <a:lumMod val="50000"/>
                  </a:schemeClr>
                </a:solidFill>
              </a:defRPr>
            </a:lvl1pPr>
          </a:lstStyle>
          <a:p>
            <a:endParaRPr lang="en-US"/>
          </a:p>
          <a:p>
            <a:endParaRPr lang="en-US"/>
          </a:p>
          <a:p>
            <a:endParaRPr lang="en-US"/>
          </a:p>
          <a:p>
            <a:r>
              <a:rPr lang="en-US"/>
              <a:t>Click to add photo</a:t>
            </a:r>
          </a:p>
        </p:txBody>
      </p:sp>
      <p:sp>
        <p:nvSpPr>
          <p:cNvPr id="58" name="Freeform 57"/>
          <p:cNvSpPr/>
          <p:nvPr userDrawn="1"/>
        </p:nvSpPr>
        <p:spPr>
          <a:xfrm>
            <a:off x="0" y="609357"/>
            <a:ext cx="7852012" cy="1556234"/>
          </a:xfrm>
          <a:custGeom>
            <a:avLst/>
            <a:gdLst>
              <a:gd name="connsiteX0" fmla="*/ 0 w 1529000"/>
              <a:gd name="connsiteY0" fmla="*/ 0 h 1556234"/>
              <a:gd name="connsiteX1" fmla="*/ 1529000 w 1529000"/>
              <a:gd name="connsiteY1" fmla="*/ 0 h 1556234"/>
              <a:gd name="connsiteX2" fmla="*/ 1529000 w 1529000"/>
              <a:gd name="connsiteY2" fmla="*/ 1556234 h 1556234"/>
              <a:gd name="connsiteX3" fmla="*/ 0 w 1529000"/>
              <a:gd name="connsiteY3" fmla="*/ 1556234 h 1556234"/>
            </a:gdLst>
            <a:ahLst/>
            <a:cxnLst>
              <a:cxn ang="0">
                <a:pos x="connsiteX0" y="connsiteY0"/>
              </a:cxn>
              <a:cxn ang="0">
                <a:pos x="connsiteX1" y="connsiteY1"/>
              </a:cxn>
              <a:cxn ang="0">
                <a:pos x="connsiteX2" y="connsiteY2"/>
              </a:cxn>
              <a:cxn ang="0">
                <a:pos x="connsiteX3" y="connsiteY3"/>
              </a:cxn>
            </a:cxnLst>
            <a:rect l="l" t="t" r="r" b="b"/>
            <a:pathLst>
              <a:path w="1529000" h="1556234">
                <a:moveTo>
                  <a:pt x="0" y="0"/>
                </a:moveTo>
                <a:lnTo>
                  <a:pt x="1529000" y="0"/>
                </a:lnTo>
                <a:lnTo>
                  <a:pt x="1529000" y="1556234"/>
                </a:lnTo>
                <a:lnTo>
                  <a:pt x="0" y="1556234"/>
                </a:lnTo>
                <a:close/>
              </a:path>
            </a:pathLst>
          </a:custGeom>
          <a:solidFill>
            <a:srgbClr val="1975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25"/>
          <p:cNvSpPr>
            <a:spLocks noGrp="1"/>
          </p:cNvSpPr>
          <p:nvPr>
            <p:ph type="body" sz="quarter" idx="16" hasCustomPrompt="1"/>
          </p:nvPr>
        </p:nvSpPr>
        <p:spPr>
          <a:xfrm>
            <a:off x="546307" y="2594693"/>
            <a:ext cx="5553849" cy="3419360"/>
          </a:xfrm>
        </p:spPr>
        <p:txBody>
          <a:bodyP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22" name="Text Placeholder 23"/>
          <p:cNvSpPr>
            <a:spLocks noGrp="1"/>
          </p:cNvSpPr>
          <p:nvPr>
            <p:ph type="body" sz="quarter" idx="15" hasCustomPrompt="1"/>
          </p:nvPr>
        </p:nvSpPr>
        <p:spPr>
          <a:xfrm>
            <a:off x="546307" y="1038798"/>
            <a:ext cx="7305705" cy="697353"/>
          </a:xfrm>
        </p:spPr>
        <p:txBody>
          <a:bodyPr>
            <a:normAutofit/>
          </a:bodyPr>
          <a:lstStyle>
            <a:lvl1pPr marL="0" indent="0" algn="l">
              <a:buNone/>
              <a:defRPr sz="3600">
                <a:solidFill>
                  <a:schemeClr val="bg1"/>
                </a:solidFill>
                <a:latin typeface="+mn-lt"/>
              </a:defRPr>
            </a:lvl1pPr>
          </a:lstStyle>
          <a:p>
            <a:pPr lvl="0"/>
            <a:r>
              <a:rPr lang="en-US"/>
              <a:t>TITLE</a:t>
            </a:r>
          </a:p>
        </p:txBody>
      </p:sp>
      <p:grpSp>
        <p:nvGrpSpPr>
          <p:cNvPr id="10" name="Group 9"/>
          <p:cNvGrpSpPr/>
          <p:nvPr userDrawn="1"/>
        </p:nvGrpSpPr>
        <p:grpSpPr>
          <a:xfrm>
            <a:off x="0" y="6238604"/>
            <a:ext cx="4698999" cy="480778"/>
            <a:chOff x="0" y="6238604"/>
            <a:chExt cx="4698999" cy="480778"/>
          </a:xfrm>
        </p:grpSpPr>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flipH="1">
              <a:off x="0" y="6238604"/>
              <a:ext cx="748574" cy="397779"/>
            </a:xfrm>
            <a:prstGeom prst="rect">
              <a:avLst/>
            </a:prstGeom>
          </p:spPr>
        </p:pic>
        <p:sp>
          <p:nvSpPr>
            <p:cNvPr id="12" name="テキスト プレースホルダー 36"/>
            <p:cNvSpPr txBox="1"/>
            <p:nvPr userDrawn="1"/>
          </p:nvSpPr>
          <p:spPr bwMode="auto">
            <a:xfrm>
              <a:off x="580570" y="6443155"/>
              <a:ext cx="4118429" cy="27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marL="0" marR="0" indent="0" algn="l" defTabSz="914400" rtl="0" eaLnBrk="1" fontAlgn="auto" latinLnBrk="0" hangingPunct="1">
                <a:lnSpc>
                  <a:spcPct val="100000"/>
                </a:lnSpc>
                <a:spcBef>
                  <a:spcPct val="20000"/>
                </a:spcBef>
                <a:spcAft>
                  <a:spcPct val="0"/>
                </a:spcAft>
                <a:buClrTx/>
                <a:buSzTx/>
                <a:buFontTx/>
                <a:buNone/>
                <a:defRPr/>
              </a:pPr>
              <a:r>
                <a:rPr lang="en-US" altLang="ja-JP" sz="1100" b="0">
                  <a:solidFill>
                    <a:srgbClr val="003841"/>
                  </a:solidFill>
                  <a:latin typeface="Calibri" panose="020F0502020204030204"/>
                </a:rPr>
                <a:t>THROUGH</a:t>
              </a:r>
              <a:r>
                <a:rPr lang="en-US" altLang="ja-JP" sz="1100" b="1">
                  <a:solidFill>
                    <a:srgbClr val="003841"/>
                  </a:solidFill>
                  <a:latin typeface="Calibri" panose="020F0502020204030204"/>
                </a:rPr>
                <a:t> ENTERPRISE </a:t>
              </a:r>
              <a:r>
                <a:rPr lang="en-US" altLang="ja-JP" sz="1100" b="1">
                  <a:solidFill>
                    <a:srgbClr val="EC2179"/>
                  </a:solidFill>
                  <a:latin typeface="Calibri" panose="020F0502020204030204"/>
                </a:rPr>
                <a:t> |</a:t>
              </a:r>
              <a:r>
                <a:rPr lang="en-US" altLang="ja-JP" sz="1100" b="1" baseline="0">
                  <a:solidFill>
                    <a:srgbClr val="EC2179"/>
                  </a:solidFill>
                  <a:latin typeface="Calibri" panose="020F0502020204030204"/>
                </a:rPr>
                <a:t>  </a:t>
              </a:r>
              <a:r>
                <a:rPr lang="en-US" altLang="ja-JP" sz="1100" b="1">
                  <a:solidFill>
                    <a:srgbClr val="EC2179"/>
                  </a:solidFill>
                  <a:latin typeface="Calibri" panose="020F0502020204030204"/>
                </a:rPr>
                <a:t> </a:t>
              </a:r>
              <a:r>
                <a:rPr lang="en-US" sz="1000" b="0" i="1" u="none" strike="noStrike" kern="1200">
                  <a:solidFill>
                    <a:srgbClr val="003841"/>
                  </a:solidFill>
                  <a:effectLst/>
                  <a:latin typeface="+mn-lt"/>
                  <a:ea typeface="MS PGothic" charset="-128"/>
                  <a:cs typeface="Geneva" charset="0"/>
                </a:rPr>
                <a:t>Make your enterprise dreams come through</a:t>
              </a:r>
              <a:endParaRPr lang="en-US" sz="1000" i="1" kern="1200">
                <a:solidFill>
                  <a:srgbClr val="003841"/>
                </a:solidFill>
                <a:latin typeface="+mn-lt"/>
                <a:ea typeface="MS PGothic" charset="-128"/>
                <a:cs typeface="Geneva" charset="0"/>
              </a:endParaRPr>
            </a:p>
          </p:txBody>
        </p:sp>
      </p:grpSp>
    </p:spTree>
    <p:extLst>
      <p:ext uri="{BB962C8B-B14F-4D97-AF65-F5344CB8AC3E}">
        <p14:creationId xmlns:p14="http://schemas.microsoft.com/office/powerpoint/2010/main" val="1352424083"/>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 only with 2 colums - LEF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flipH="1">
            <a:off x="9695543" y="0"/>
            <a:ext cx="2496457" cy="2452916"/>
          </a:xfrm>
          <a:prstGeom prst="rect">
            <a:avLst/>
          </a:prstGeom>
        </p:spPr>
      </p:pic>
      <p:sp>
        <p:nvSpPr>
          <p:cNvPr id="23" name="Text Placeholder 25"/>
          <p:cNvSpPr>
            <a:spLocks noGrp="1"/>
          </p:cNvSpPr>
          <p:nvPr>
            <p:ph type="body" sz="quarter" idx="16" hasCustomPrompt="1"/>
          </p:nvPr>
        </p:nvSpPr>
        <p:spPr>
          <a:xfrm>
            <a:off x="893708" y="2002626"/>
            <a:ext cx="4340114" cy="3960000"/>
          </a:xfrm>
        </p:spPr>
        <p:txBody>
          <a:bodyP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24" name="Text Placeholder 25"/>
          <p:cNvSpPr>
            <a:spLocks noGrp="1"/>
          </p:cNvSpPr>
          <p:nvPr>
            <p:ph type="body" sz="quarter" idx="17" hasCustomPrompt="1"/>
          </p:nvPr>
        </p:nvSpPr>
        <p:spPr>
          <a:xfrm>
            <a:off x="5425744" y="2000972"/>
            <a:ext cx="4340114" cy="3975101"/>
          </a:xfrm>
        </p:spPr>
        <p:txBody>
          <a:bodyP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26" name="Text Placeholder 23"/>
          <p:cNvSpPr>
            <a:spLocks noGrp="1"/>
          </p:cNvSpPr>
          <p:nvPr>
            <p:ph type="body" sz="quarter" idx="18" hasCustomPrompt="1"/>
          </p:nvPr>
        </p:nvSpPr>
        <p:spPr>
          <a:xfrm>
            <a:off x="876300" y="877361"/>
            <a:ext cx="8852375" cy="697353"/>
          </a:xfrm>
        </p:spPr>
        <p:txBody>
          <a:bodyPr>
            <a:normAutofit/>
          </a:bodyPr>
          <a:lstStyle>
            <a:lvl1pPr marL="0" indent="0" algn="l">
              <a:buNone/>
              <a:defRPr sz="3600">
                <a:solidFill>
                  <a:srgbClr val="003841"/>
                </a:solidFill>
                <a:latin typeface="+mn-lt"/>
              </a:defRPr>
            </a:lvl1pPr>
          </a:lstStyle>
          <a:p>
            <a:pPr lvl="0"/>
            <a:r>
              <a:rPr lang="en-US"/>
              <a:t>TITLE</a:t>
            </a:r>
          </a:p>
        </p:txBody>
      </p:sp>
      <p:grpSp>
        <p:nvGrpSpPr>
          <p:cNvPr id="28" name="Group 27"/>
          <p:cNvGrpSpPr/>
          <p:nvPr userDrawn="1"/>
        </p:nvGrpSpPr>
        <p:grpSpPr>
          <a:xfrm>
            <a:off x="0" y="6238604"/>
            <a:ext cx="4698999" cy="480778"/>
            <a:chOff x="0" y="6238604"/>
            <a:chExt cx="4698999" cy="480778"/>
          </a:xfrm>
        </p:grpSpPr>
        <p:pic>
          <p:nvPicPr>
            <p:cNvPr id="30" name="Picture 29"/>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flipH="1">
              <a:off x="0" y="6238604"/>
              <a:ext cx="748574" cy="397779"/>
            </a:xfrm>
            <a:prstGeom prst="rect">
              <a:avLst/>
            </a:prstGeom>
          </p:spPr>
        </p:pic>
        <p:sp>
          <p:nvSpPr>
            <p:cNvPr id="31" name="テキスト プレースホルダー 36"/>
            <p:cNvSpPr txBox="1"/>
            <p:nvPr userDrawn="1"/>
          </p:nvSpPr>
          <p:spPr bwMode="auto">
            <a:xfrm>
              <a:off x="580570" y="6443155"/>
              <a:ext cx="4118429" cy="27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marL="0" marR="0" indent="0" algn="l" defTabSz="914400" rtl="0" eaLnBrk="1" fontAlgn="auto" latinLnBrk="0" hangingPunct="1">
                <a:lnSpc>
                  <a:spcPct val="100000"/>
                </a:lnSpc>
                <a:spcBef>
                  <a:spcPct val="20000"/>
                </a:spcBef>
                <a:spcAft>
                  <a:spcPct val="0"/>
                </a:spcAft>
                <a:buClrTx/>
                <a:buSzTx/>
                <a:buFontTx/>
                <a:buNone/>
                <a:defRPr/>
              </a:pPr>
              <a:r>
                <a:rPr lang="en-US" altLang="ja-JP" sz="1100" b="0">
                  <a:solidFill>
                    <a:srgbClr val="003841"/>
                  </a:solidFill>
                  <a:latin typeface="Calibri" panose="020F0502020204030204"/>
                </a:rPr>
                <a:t>THROUGH</a:t>
              </a:r>
              <a:r>
                <a:rPr lang="en-US" altLang="ja-JP" sz="1100" b="1">
                  <a:solidFill>
                    <a:srgbClr val="003841"/>
                  </a:solidFill>
                  <a:latin typeface="Calibri" panose="020F0502020204030204"/>
                </a:rPr>
                <a:t> ENTERPRISE </a:t>
              </a:r>
              <a:r>
                <a:rPr lang="en-US" altLang="ja-JP" sz="1100" b="1">
                  <a:solidFill>
                    <a:srgbClr val="EC2179"/>
                  </a:solidFill>
                  <a:latin typeface="Calibri" panose="020F0502020204030204"/>
                </a:rPr>
                <a:t> |</a:t>
              </a:r>
              <a:r>
                <a:rPr lang="en-US" altLang="ja-JP" sz="1100" b="1" baseline="0">
                  <a:solidFill>
                    <a:srgbClr val="EC2179"/>
                  </a:solidFill>
                  <a:latin typeface="Calibri" panose="020F0502020204030204"/>
                </a:rPr>
                <a:t>  </a:t>
              </a:r>
              <a:r>
                <a:rPr lang="en-US" altLang="ja-JP" sz="1100" b="1">
                  <a:solidFill>
                    <a:srgbClr val="EC2179"/>
                  </a:solidFill>
                  <a:latin typeface="Calibri" panose="020F0502020204030204"/>
                </a:rPr>
                <a:t> </a:t>
              </a:r>
              <a:r>
                <a:rPr lang="en-US" sz="1000" b="0" i="1" u="none" strike="noStrike" kern="1200">
                  <a:solidFill>
                    <a:srgbClr val="003841"/>
                  </a:solidFill>
                  <a:effectLst/>
                  <a:latin typeface="+mn-lt"/>
                  <a:ea typeface="MS PGothic" charset="-128"/>
                  <a:cs typeface="Geneva" charset="0"/>
                </a:rPr>
                <a:t>Make your enterprise dreams come through</a:t>
              </a:r>
              <a:endParaRPr lang="en-US" sz="1000" i="1" kern="1200">
                <a:solidFill>
                  <a:srgbClr val="003841"/>
                </a:solidFill>
                <a:latin typeface="+mn-lt"/>
                <a:ea typeface="MS PGothic" charset="-128"/>
                <a:cs typeface="Geneva" charset="0"/>
              </a:endParaRPr>
            </a:p>
          </p:txBody>
        </p:sp>
      </p:grpSp>
      <p:cxnSp>
        <p:nvCxnSpPr>
          <p:cNvPr id="32" name="Straight Connector 31"/>
          <p:cNvCxnSpPr/>
          <p:nvPr userDrawn="1"/>
        </p:nvCxnSpPr>
        <p:spPr>
          <a:xfrm flipH="1">
            <a:off x="425726" y="1767040"/>
            <a:ext cx="9676865" cy="0"/>
          </a:xfrm>
          <a:prstGeom prst="line">
            <a:avLst/>
          </a:prstGeom>
          <a:ln w="19050">
            <a:solidFill>
              <a:srgbClr val="EC217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3139541"/>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xt only with 3 colums - LEF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flipH="1">
            <a:off x="9695543" y="0"/>
            <a:ext cx="2496457" cy="2452916"/>
          </a:xfrm>
          <a:prstGeom prst="rect">
            <a:avLst/>
          </a:prstGeom>
        </p:spPr>
      </p:pic>
      <p:sp>
        <p:nvSpPr>
          <p:cNvPr id="14" name="テキスト プレースホルダー 36"/>
          <p:cNvSpPr txBox="1"/>
          <p:nvPr userDrawn="1"/>
        </p:nvSpPr>
        <p:spPr bwMode="auto">
          <a:xfrm>
            <a:off x="580570" y="6321603"/>
            <a:ext cx="877943" cy="219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endParaRPr kumimoji="1" lang="ja-JP" altLang="en-US" sz="1100">
              <a:solidFill>
                <a:srgbClr val="003841"/>
              </a:solidFill>
              <a:latin typeface="Calibri" panose="020F0502020204030204"/>
            </a:endParaRPr>
          </a:p>
        </p:txBody>
      </p:sp>
      <p:sp>
        <p:nvSpPr>
          <p:cNvPr id="22" name="Text Placeholder 25"/>
          <p:cNvSpPr>
            <a:spLocks noGrp="1"/>
          </p:cNvSpPr>
          <p:nvPr userDrawn="1">
            <p:ph type="body" sz="quarter" idx="15" hasCustomPrompt="1"/>
          </p:nvPr>
        </p:nvSpPr>
        <p:spPr>
          <a:xfrm>
            <a:off x="902068" y="2086945"/>
            <a:ext cx="2871207" cy="3960000"/>
          </a:xfrm>
        </p:spPr>
        <p:txBody>
          <a:bodyP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23" name="Text Placeholder 25"/>
          <p:cNvSpPr>
            <a:spLocks noGrp="1"/>
          </p:cNvSpPr>
          <p:nvPr userDrawn="1">
            <p:ph type="body" sz="quarter" idx="16" hasCustomPrompt="1"/>
          </p:nvPr>
        </p:nvSpPr>
        <p:spPr>
          <a:xfrm>
            <a:off x="6895574" y="2086945"/>
            <a:ext cx="2871207" cy="3960000"/>
          </a:xfrm>
        </p:spPr>
        <p:txBody>
          <a:bodyP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24" name="Text Placeholder 25"/>
          <p:cNvSpPr>
            <a:spLocks noGrp="1"/>
          </p:cNvSpPr>
          <p:nvPr userDrawn="1">
            <p:ph type="body" sz="quarter" idx="20" hasCustomPrompt="1"/>
          </p:nvPr>
        </p:nvSpPr>
        <p:spPr>
          <a:xfrm>
            <a:off x="3899385" y="2086945"/>
            <a:ext cx="2871207" cy="3960000"/>
          </a:xfrm>
        </p:spPr>
        <p:txBody>
          <a:bodyP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25" name="Text Placeholder 23"/>
          <p:cNvSpPr>
            <a:spLocks noGrp="1"/>
          </p:cNvSpPr>
          <p:nvPr userDrawn="1">
            <p:ph type="body" sz="quarter" idx="21" hasCustomPrompt="1"/>
          </p:nvPr>
        </p:nvSpPr>
        <p:spPr>
          <a:xfrm>
            <a:off x="902068" y="873067"/>
            <a:ext cx="8852375" cy="697353"/>
          </a:xfrm>
        </p:spPr>
        <p:txBody>
          <a:bodyPr>
            <a:normAutofit/>
          </a:bodyPr>
          <a:lstStyle>
            <a:lvl1pPr marL="0" indent="0" algn="l">
              <a:buNone/>
              <a:defRPr sz="3600">
                <a:solidFill>
                  <a:srgbClr val="003841"/>
                </a:solidFill>
                <a:latin typeface="+mn-lt"/>
              </a:defRPr>
            </a:lvl1pPr>
          </a:lstStyle>
          <a:p>
            <a:pPr lvl="0"/>
            <a:r>
              <a:rPr lang="en-US"/>
              <a:t>TITLE</a:t>
            </a:r>
          </a:p>
        </p:txBody>
      </p:sp>
      <p:grpSp>
        <p:nvGrpSpPr>
          <p:cNvPr id="4" name="Group 3"/>
          <p:cNvGrpSpPr/>
          <p:nvPr userDrawn="1"/>
        </p:nvGrpSpPr>
        <p:grpSpPr>
          <a:xfrm>
            <a:off x="0" y="6238604"/>
            <a:ext cx="4698999" cy="480778"/>
            <a:chOff x="0" y="6238604"/>
            <a:chExt cx="4698999" cy="480778"/>
          </a:xfrm>
        </p:grpSpPr>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flipH="1">
              <a:off x="0" y="6238604"/>
              <a:ext cx="748574" cy="397779"/>
            </a:xfrm>
            <a:prstGeom prst="rect">
              <a:avLst/>
            </a:prstGeom>
          </p:spPr>
        </p:pic>
        <p:sp>
          <p:nvSpPr>
            <p:cNvPr id="29" name="テキスト プレースホルダー 36"/>
            <p:cNvSpPr txBox="1"/>
            <p:nvPr userDrawn="1"/>
          </p:nvSpPr>
          <p:spPr bwMode="auto">
            <a:xfrm>
              <a:off x="580570" y="6443155"/>
              <a:ext cx="4118429" cy="27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marL="0" marR="0" indent="0" algn="l" defTabSz="914400" rtl="0" eaLnBrk="1" fontAlgn="auto" latinLnBrk="0" hangingPunct="1">
                <a:lnSpc>
                  <a:spcPct val="100000"/>
                </a:lnSpc>
                <a:spcBef>
                  <a:spcPct val="20000"/>
                </a:spcBef>
                <a:spcAft>
                  <a:spcPct val="0"/>
                </a:spcAft>
                <a:buClrTx/>
                <a:buSzTx/>
                <a:buFontTx/>
                <a:buNone/>
                <a:defRPr/>
              </a:pPr>
              <a:r>
                <a:rPr lang="en-US" altLang="ja-JP" sz="1100" b="0">
                  <a:solidFill>
                    <a:srgbClr val="003841"/>
                  </a:solidFill>
                  <a:latin typeface="Calibri" panose="020F0502020204030204"/>
                </a:rPr>
                <a:t>THROUGH</a:t>
              </a:r>
              <a:r>
                <a:rPr lang="en-US" altLang="ja-JP" sz="1100" b="1">
                  <a:solidFill>
                    <a:srgbClr val="003841"/>
                  </a:solidFill>
                  <a:latin typeface="Calibri" panose="020F0502020204030204"/>
                </a:rPr>
                <a:t> ENTERPRISE </a:t>
              </a:r>
              <a:r>
                <a:rPr lang="en-US" altLang="ja-JP" sz="1100" b="1">
                  <a:solidFill>
                    <a:srgbClr val="EC2179"/>
                  </a:solidFill>
                  <a:latin typeface="Calibri" panose="020F0502020204030204"/>
                </a:rPr>
                <a:t> |</a:t>
              </a:r>
              <a:r>
                <a:rPr lang="en-US" altLang="ja-JP" sz="1100" b="1" baseline="0">
                  <a:solidFill>
                    <a:srgbClr val="EC2179"/>
                  </a:solidFill>
                  <a:latin typeface="Calibri" panose="020F0502020204030204"/>
                </a:rPr>
                <a:t>  </a:t>
              </a:r>
              <a:r>
                <a:rPr lang="en-US" altLang="ja-JP" sz="1100" b="1">
                  <a:solidFill>
                    <a:srgbClr val="EC2179"/>
                  </a:solidFill>
                  <a:latin typeface="Calibri" panose="020F0502020204030204"/>
                </a:rPr>
                <a:t> </a:t>
              </a:r>
              <a:r>
                <a:rPr lang="en-US" sz="1000" b="0" i="1" u="none" strike="noStrike" kern="1200">
                  <a:solidFill>
                    <a:srgbClr val="003841"/>
                  </a:solidFill>
                  <a:effectLst/>
                  <a:latin typeface="+mn-lt"/>
                  <a:ea typeface="MS PGothic" charset="-128"/>
                  <a:cs typeface="Geneva" charset="0"/>
                </a:rPr>
                <a:t>Make your enterprise dreams come through</a:t>
              </a:r>
              <a:endParaRPr lang="en-US" sz="1000" i="1" kern="1200">
                <a:solidFill>
                  <a:srgbClr val="003841"/>
                </a:solidFill>
                <a:latin typeface="+mn-lt"/>
                <a:ea typeface="MS PGothic" charset="-128"/>
                <a:cs typeface="Geneva" charset="0"/>
              </a:endParaRPr>
            </a:p>
          </p:txBody>
        </p:sp>
      </p:grpSp>
      <p:sp>
        <p:nvSpPr>
          <p:cNvPr id="31" name="テキスト プレースホルダー 36"/>
          <p:cNvSpPr txBox="1"/>
          <p:nvPr userDrawn="1"/>
        </p:nvSpPr>
        <p:spPr bwMode="auto">
          <a:xfrm>
            <a:off x="3979193" y="5224665"/>
            <a:ext cx="929701" cy="219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endParaRPr kumimoji="1" lang="ja-JP" altLang="en-US" sz="1100">
              <a:solidFill>
                <a:srgbClr val="003841"/>
              </a:solidFill>
              <a:latin typeface="Calibri" panose="020F0502020204030204"/>
            </a:endParaRPr>
          </a:p>
        </p:txBody>
      </p:sp>
      <p:cxnSp>
        <p:nvCxnSpPr>
          <p:cNvPr id="32" name="Straight Connector 31"/>
          <p:cNvCxnSpPr/>
          <p:nvPr userDrawn="1"/>
        </p:nvCxnSpPr>
        <p:spPr>
          <a:xfrm flipH="1">
            <a:off x="425726" y="1767040"/>
            <a:ext cx="9676865" cy="0"/>
          </a:xfrm>
          <a:prstGeom prst="line">
            <a:avLst/>
          </a:prstGeom>
          <a:ln w="19050">
            <a:solidFill>
              <a:srgbClr val="EC217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3671545"/>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Divider - Navy">
    <p:spTree>
      <p:nvGrpSpPr>
        <p:cNvPr id="1" name=""/>
        <p:cNvGrpSpPr/>
        <p:nvPr/>
      </p:nvGrpSpPr>
      <p:grpSpPr>
        <a:xfrm>
          <a:off x="0" y="0"/>
          <a:ext cx="0" cy="0"/>
          <a:chOff x="0" y="0"/>
          <a:chExt cx="0" cy="0"/>
        </a:xfrm>
      </p:grpSpPr>
      <p:sp>
        <p:nvSpPr>
          <p:cNvPr id="6" name="Rectangle 5"/>
          <p:cNvSpPr/>
          <p:nvPr userDrawn="1"/>
        </p:nvSpPr>
        <p:spPr>
          <a:xfrm>
            <a:off x="0" y="-1"/>
            <a:ext cx="12192000" cy="6952129"/>
          </a:xfrm>
          <a:prstGeom prst="rect">
            <a:avLst/>
          </a:prstGeom>
          <a:solidFill>
            <a:srgbClr val="003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E3C55"/>
              </a:solidFill>
            </a:endParaRPr>
          </a:p>
        </p:txBody>
      </p:sp>
      <p:sp>
        <p:nvSpPr>
          <p:cNvPr id="15" name="Text Placeholder 12"/>
          <p:cNvSpPr>
            <a:spLocks noGrp="1"/>
          </p:cNvSpPr>
          <p:nvPr>
            <p:ph type="body" sz="quarter" idx="11" hasCustomPrompt="1"/>
          </p:nvPr>
        </p:nvSpPr>
        <p:spPr>
          <a:xfrm>
            <a:off x="581497" y="4856627"/>
            <a:ext cx="9821959" cy="1582271"/>
          </a:xfrm>
        </p:spPr>
        <p:txBody>
          <a:bodyPr anchor="ctr">
            <a:noAutofit/>
          </a:bodyPr>
          <a:lstStyle>
            <a:lvl1pPr marL="0" marR="0" indent="0" algn="l" defTabSz="914400" rtl="0" eaLnBrk="1" fontAlgn="auto" latinLnBrk="0" hangingPunct="1">
              <a:lnSpc>
                <a:spcPct val="90000"/>
              </a:lnSpc>
              <a:spcBef>
                <a:spcPts val="1000"/>
              </a:spcBef>
              <a:spcAft>
                <a:spcPct val="0"/>
              </a:spcAft>
              <a:buClrTx/>
              <a:buSzTx/>
              <a:buFont typeface="Arial"/>
              <a:buNone/>
              <a:defRPr sz="4800">
                <a:solidFill>
                  <a:schemeClr val="bg1"/>
                </a:solidFill>
                <a:latin typeface="+mj-lt"/>
              </a:defRPr>
            </a:lvl1pPr>
            <a:lvl2pPr marL="457200" indent="0">
              <a:buNone/>
              <a:defRPr sz="12000"/>
            </a:lvl2pPr>
            <a:lvl3pPr marL="914400" indent="0">
              <a:buNone/>
              <a:defRPr sz="12000"/>
            </a:lvl3pPr>
            <a:lvl4pPr marL="1371600" indent="0">
              <a:buNone/>
              <a:defRPr sz="12000"/>
            </a:lvl4pPr>
            <a:lvl5pPr marL="1828800" indent="0">
              <a:buNone/>
              <a:defRPr sz="12000"/>
            </a:lvl5pPr>
          </a:lstStyle>
          <a:p>
            <a:pPr lvl="0"/>
            <a:r>
              <a:rPr lang="en-US"/>
              <a:t>TITLE</a:t>
            </a:r>
          </a:p>
        </p:txBody>
      </p:sp>
      <p:pic>
        <p:nvPicPr>
          <p:cNvPr id="16" name="Picture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3"/>
            <a:ext cx="4892202" cy="4856631"/>
          </a:xfrm>
          <a:prstGeom prst="rect">
            <a:avLst/>
          </a:prstGeom>
          <a:effectLst/>
        </p:spPr>
      </p:pic>
      <p:sp>
        <p:nvSpPr>
          <p:cNvPr id="17" name="Rectangle 16"/>
          <p:cNvSpPr/>
          <p:nvPr userDrawn="1"/>
        </p:nvSpPr>
        <p:spPr>
          <a:xfrm rot="5400000">
            <a:off x="8467688" y="3245230"/>
            <a:ext cx="7124982" cy="461665"/>
          </a:xfrm>
          <a:prstGeom prst="rect">
            <a:avLst/>
          </a:prstGeom>
        </p:spPr>
        <p:txBody>
          <a:bodyPr wrap="square">
            <a:spAutoFit/>
          </a:bodyPr>
          <a:lstStyle/>
          <a:p>
            <a:pPr marL="0" marR="0" indent="0" algn="ctr" defTabSz="914400" rtl="0" eaLnBrk="1" fontAlgn="auto" latinLnBrk="0" hangingPunct="1">
              <a:lnSpc>
                <a:spcPct val="100000"/>
              </a:lnSpc>
              <a:spcBef>
                <a:spcPct val="0"/>
              </a:spcBef>
              <a:spcAft>
                <a:spcPct val="0"/>
              </a:spcAft>
              <a:buClrTx/>
              <a:buSzTx/>
              <a:buFontTx/>
              <a:buNone/>
              <a:defRPr/>
            </a:pPr>
            <a:r>
              <a:rPr lang="en-US" sz="2400">
                <a:solidFill>
                  <a:srgbClr val="EC2179"/>
                </a:solidFill>
              </a:rPr>
              <a:t>⟨ ⟨</a:t>
            </a:r>
            <a:r>
              <a:rPr lang="en-US" sz="2400" baseline="0">
                <a:solidFill>
                  <a:srgbClr val="EC2179"/>
                </a:solidFill>
              </a:rPr>
              <a:t> </a:t>
            </a:r>
            <a:r>
              <a:rPr lang="en-US" sz="2400">
                <a:solidFill>
                  <a:srgbClr val="EC2179"/>
                </a:solidFill>
              </a:rPr>
              <a:t>⟨ ⟨ ⟨</a:t>
            </a:r>
            <a:r>
              <a:rPr lang="en-US" sz="2400" baseline="0">
                <a:solidFill>
                  <a:srgbClr val="EC2179"/>
                </a:solidFill>
              </a:rPr>
              <a:t> </a:t>
            </a:r>
            <a:r>
              <a:rPr lang="en-US" sz="2400">
                <a:solidFill>
                  <a:srgbClr val="EC2179"/>
                </a:solidFill>
              </a:rPr>
              <a:t>⟨ ⟨ ⟨</a:t>
            </a:r>
            <a:r>
              <a:rPr lang="en-US" sz="2400" baseline="0">
                <a:solidFill>
                  <a:srgbClr val="EC2179"/>
                </a:solidFill>
              </a:rPr>
              <a:t> </a:t>
            </a:r>
            <a:r>
              <a:rPr lang="en-US" sz="2400">
                <a:solidFill>
                  <a:srgbClr val="EC2179"/>
                </a:solidFill>
              </a:rPr>
              <a:t>⟨ ⟨ ⟨ ⟨</a:t>
            </a:r>
            <a:r>
              <a:rPr lang="en-US" sz="2400" baseline="0">
                <a:solidFill>
                  <a:srgbClr val="EC2179"/>
                </a:solidFill>
              </a:rPr>
              <a:t> </a:t>
            </a:r>
            <a:r>
              <a:rPr lang="en-US" sz="2400">
                <a:solidFill>
                  <a:srgbClr val="EC2179"/>
                </a:solidFill>
              </a:rPr>
              <a:t>⟨ ⟨ ⟨ ⟨</a:t>
            </a:r>
            <a:r>
              <a:rPr lang="en-US" sz="2400" baseline="0">
                <a:solidFill>
                  <a:srgbClr val="EC2179"/>
                </a:solidFill>
              </a:rPr>
              <a:t> </a:t>
            </a:r>
            <a:r>
              <a:rPr lang="en-US" sz="2400">
                <a:solidFill>
                  <a:srgbClr val="EC2179"/>
                </a:solidFill>
              </a:rPr>
              <a:t>⟨ ⟨ ⟨ ⟨</a:t>
            </a:r>
            <a:r>
              <a:rPr lang="en-US" sz="2400" baseline="0">
                <a:solidFill>
                  <a:srgbClr val="EC2179"/>
                </a:solidFill>
              </a:rPr>
              <a:t> </a:t>
            </a:r>
            <a:r>
              <a:rPr lang="en-US" sz="2400">
                <a:solidFill>
                  <a:srgbClr val="EC2179"/>
                </a:solidFill>
              </a:rPr>
              <a:t>⟨ ⟨ ⟨ ⟨</a:t>
            </a:r>
            <a:r>
              <a:rPr lang="en-US" sz="2400" baseline="0">
                <a:solidFill>
                  <a:srgbClr val="EC2179"/>
                </a:solidFill>
              </a:rPr>
              <a:t> </a:t>
            </a:r>
            <a:r>
              <a:rPr lang="en-US" sz="2400">
                <a:solidFill>
                  <a:srgbClr val="EC2179"/>
                </a:solidFill>
              </a:rPr>
              <a:t>⟨ ⟨ ⟨ ⟨</a:t>
            </a:r>
            <a:r>
              <a:rPr lang="en-US" sz="2400" baseline="0">
                <a:solidFill>
                  <a:srgbClr val="EC2179"/>
                </a:solidFill>
              </a:rPr>
              <a:t> </a:t>
            </a:r>
            <a:r>
              <a:rPr lang="en-US" sz="2400">
                <a:solidFill>
                  <a:srgbClr val="EC2179"/>
                </a:solidFill>
              </a:rPr>
              <a:t>⟨ ⟨ ⟨ ⟨</a:t>
            </a:r>
            <a:r>
              <a:rPr lang="en-US" sz="2400" baseline="0">
                <a:solidFill>
                  <a:srgbClr val="EC2179"/>
                </a:solidFill>
              </a:rPr>
              <a:t> </a:t>
            </a:r>
            <a:r>
              <a:rPr lang="en-US" sz="2400">
                <a:solidFill>
                  <a:srgbClr val="EC2179"/>
                </a:solidFill>
              </a:rPr>
              <a:t>⟨ ⟨ ⟨ ⟨</a:t>
            </a:r>
            <a:r>
              <a:rPr lang="en-US" sz="2400" baseline="0">
                <a:solidFill>
                  <a:srgbClr val="EC2179"/>
                </a:solidFill>
              </a:rPr>
              <a:t> </a:t>
            </a:r>
            <a:r>
              <a:rPr lang="en-US" sz="2400">
                <a:solidFill>
                  <a:srgbClr val="EC2179"/>
                </a:solidFill>
              </a:rPr>
              <a:t>⟨ ⟨</a:t>
            </a:r>
            <a:r>
              <a:rPr lang="en-US" sz="2400" baseline="0">
                <a:solidFill>
                  <a:srgbClr val="EC2179"/>
                </a:solidFill>
              </a:rPr>
              <a:t> </a:t>
            </a:r>
            <a:r>
              <a:rPr lang="en-US" sz="2400">
                <a:solidFill>
                  <a:srgbClr val="EC2179"/>
                </a:solidFill>
              </a:rPr>
              <a:t>⟨</a:t>
            </a:r>
            <a:endParaRPr lang="en-US">
              <a:solidFill>
                <a:srgbClr val="EC2179"/>
              </a:solidFill>
            </a:endParaRPr>
          </a:p>
        </p:txBody>
      </p:sp>
    </p:spTree>
    <p:extLst>
      <p:ext uri="{BB962C8B-B14F-4D97-AF65-F5344CB8AC3E}">
        <p14:creationId xmlns:p14="http://schemas.microsoft.com/office/powerpoint/2010/main" val="2285112645"/>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Slide -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rgbClr val="76C6D2"/>
                </a:solidFill>
                <a:latin typeface="+mn-lt"/>
              </a:defRPr>
            </a:lvl1pPr>
          </a:lstStyle>
          <a:p>
            <a:pPr lvl="0"/>
            <a:r>
              <a:rPr lang="en-US"/>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grpSp>
        <p:nvGrpSpPr>
          <p:cNvPr id="19" name="Group 18">
            <a:extLst>
              <a:ext uri="{FF2B5EF4-FFF2-40B4-BE49-F238E27FC236}">
                <a16:creationId xmlns:a16="http://schemas.microsoft.com/office/drawing/2014/main" id="{F4F518F0-76DB-8C47-8E56-E64A5C7E1F87}"/>
              </a:ext>
            </a:extLst>
          </p:cNvPr>
          <p:cNvGrpSpPr/>
          <p:nvPr userDrawn="1"/>
        </p:nvGrpSpPr>
        <p:grpSpPr>
          <a:xfrm>
            <a:off x="0" y="6395457"/>
            <a:ext cx="12192000" cy="125532"/>
            <a:chOff x="98476" y="6381389"/>
            <a:chExt cx="12192000" cy="125532"/>
          </a:xfrm>
        </p:grpSpPr>
        <p:pic>
          <p:nvPicPr>
            <p:cNvPr id="20" name="Picture 19">
              <a:extLst>
                <a:ext uri="{FF2B5EF4-FFF2-40B4-BE49-F238E27FC236}">
                  <a16:creationId xmlns:a16="http://schemas.microsoft.com/office/drawing/2014/main" id="{F0E0CD34-908A-D645-827C-F861F0FD2052}"/>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1" name="Straight Connector 20">
              <a:extLst>
                <a:ext uri="{FF2B5EF4-FFF2-40B4-BE49-F238E27FC236}">
                  <a16:creationId xmlns:a16="http://schemas.microsoft.com/office/drawing/2014/main" id="{82C36446-D463-3143-8F1C-8D4CC002CB8E}"/>
                </a:ext>
              </a:extLst>
            </p:cNvPr>
            <p:cNvCxnSpPr/>
            <p:nvPr userDrawn="1"/>
          </p:nvCxnSpPr>
          <p:spPr>
            <a:xfrm flipH="1">
              <a:off x="98476" y="6443421"/>
              <a:ext cx="972077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706E389-371D-1F4D-9E95-3A90D0212122}"/>
                </a:ext>
              </a:extLst>
            </p:cNvPr>
            <p:cNvCxnSpPr/>
            <p:nvPr userDrawn="1"/>
          </p:nvCxnSpPr>
          <p:spPr>
            <a:xfrm flipH="1">
              <a:off x="11720401" y="6443421"/>
              <a:ext cx="570075"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9914515"/>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Divider - Green">
    <p:spTree>
      <p:nvGrpSpPr>
        <p:cNvPr id="1" name=""/>
        <p:cNvGrpSpPr/>
        <p:nvPr/>
      </p:nvGrpSpPr>
      <p:grpSpPr>
        <a:xfrm>
          <a:off x="0" y="0"/>
          <a:ext cx="0" cy="0"/>
          <a:chOff x="0" y="0"/>
          <a:chExt cx="0" cy="0"/>
        </a:xfrm>
      </p:grpSpPr>
      <p:sp>
        <p:nvSpPr>
          <p:cNvPr id="6" name="Rectangle 5"/>
          <p:cNvSpPr/>
          <p:nvPr userDrawn="1"/>
        </p:nvSpPr>
        <p:spPr>
          <a:xfrm>
            <a:off x="0" y="-1"/>
            <a:ext cx="12192000" cy="6952129"/>
          </a:xfrm>
          <a:prstGeom prst="rect">
            <a:avLst/>
          </a:prstGeom>
          <a:solidFill>
            <a:srgbClr val="1975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E3C55"/>
              </a:solidFill>
            </a:endParaRPr>
          </a:p>
        </p:txBody>
      </p:sp>
      <p:sp>
        <p:nvSpPr>
          <p:cNvPr id="14" name="Text Placeholder 12"/>
          <p:cNvSpPr>
            <a:spLocks noGrp="1"/>
          </p:cNvSpPr>
          <p:nvPr>
            <p:ph type="body" sz="quarter" idx="11" hasCustomPrompt="1"/>
          </p:nvPr>
        </p:nvSpPr>
        <p:spPr>
          <a:xfrm>
            <a:off x="581497" y="4856627"/>
            <a:ext cx="9821959" cy="1582271"/>
          </a:xfrm>
        </p:spPr>
        <p:txBody>
          <a:bodyPr anchor="ctr">
            <a:noAutofit/>
          </a:bodyPr>
          <a:lstStyle>
            <a:lvl1pPr marL="0" marR="0" indent="0" algn="l" defTabSz="914400" rtl="0" eaLnBrk="1" fontAlgn="auto" latinLnBrk="0" hangingPunct="1">
              <a:lnSpc>
                <a:spcPct val="90000"/>
              </a:lnSpc>
              <a:spcBef>
                <a:spcPts val="1000"/>
              </a:spcBef>
              <a:spcAft>
                <a:spcPct val="0"/>
              </a:spcAft>
              <a:buClrTx/>
              <a:buSzTx/>
              <a:buFont typeface="Arial"/>
              <a:buNone/>
              <a:defRPr sz="4800">
                <a:solidFill>
                  <a:schemeClr val="bg1"/>
                </a:solidFill>
                <a:latin typeface="+mj-lt"/>
              </a:defRPr>
            </a:lvl1pPr>
            <a:lvl2pPr marL="457200" indent="0">
              <a:buNone/>
              <a:defRPr sz="12000"/>
            </a:lvl2pPr>
            <a:lvl3pPr marL="914400" indent="0">
              <a:buNone/>
              <a:defRPr sz="12000"/>
            </a:lvl3pPr>
            <a:lvl4pPr marL="1371600" indent="0">
              <a:buNone/>
              <a:defRPr sz="12000"/>
            </a:lvl4pPr>
            <a:lvl5pPr marL="1828800" indent="0">
              <a:buNone/>
              <a:defRPr sz="12000"/>
            </a:lvl5pPr>
          </a:lstStyle>
          <a:p>
            <a:pPr lvl="0"/>
            <a:r>
              <a:rPr lang="en-US"/>
              <a:t>TITLE</a:t>
            </a:r>
          </a:p>
        </p:txBody>
      </p:sp>
      <p:pic>
        <p:nvPicPr>
          <p:cNvPr id="15" name="Picture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3"/>
            <a:ext cx="4892202" cy="4856631"/>
          </a:xfrm>
          <a:prstGeom prst="rect">
            <a:avLst/>
          </a:prstGeom>
          <a:effectLst/>
        </p:spPr>
      </p:pic>
      <p:sp>
        <p:nvSpPr>
          <p:cNvPr id="16" name="Rectangle 15"/>
          <p:cNvSpPr/>
          <p:nvPr userDrawn="1"/>
        </p:nvSpPr>
        <p:spPr>
          <a:xfrm rot="5400000">
            <a:off x="8467688" y="3245230"/>
            <a:ext cx="7124982" cy="461665"/>
          </a:xfrm>
          <a:prstGeom prst="rect">
            <a:avLst/>
          </a:prstGeom>
        </p:spPr>
        <p:txBody>
          <a:bodyPr wrap="square">
            <a:spAutoFit/>
          </a:bodyPr>
          <a:lstStyle/>
          <a:p>
            <a:pPr marL="0" marR="0" indent="0" algn="ctr" defTabSz="914400" rtl="0" eaLnBrk="1" fontAlgn="auto" latinLnBrk="0" hangingPunct="1">
              <a:lnSpc>
                <a:spcPct val="100000"/>
              </a:lnSpc>
              <a:spcBef>
                <a:spcPct val="0"/>
              </a:spcBef>
              <a:spcAft>
                <a:spcPct val="0"/>
              </a:spcAft>
              <a:buClrTx/>
              <a:buSzTx/>
              <a:buFontTx/>
              <a:buNone/>
              <a:defRPr/>
            </a:pPr>
            <a:r>
              <a:rPr lang="en-US" sz="2400">
                <a:solidFill>
                  <a:srgbClr val="F5E21B"/>
                </a:solidFill>
              </a:rPr>
              <a:t>⟨ ⟨</a:t>
            </a:r>
            <a:r>
              <a:rPr lang="en-US" sz="2400" baseline="0">
                <a:solidFill>
                  <a:srgbClr val="F5E21B"/>
                </a:solidFill>
              </a:rPr>
              <a:t> </a:t>
            </a:r>
            <a:r>
              <a:rPr lang="en-US" sz="2400">
                <a:solidFill>
                  <a:srgbClr val="F5E21B"/>
                </a:solidFill>
              </a:rPr>
              <a:t>⟨ ⟨ ⟨</a:t>
            </a:r>
            <a:r>
              <a:rPr lang="en-US" sz="2400" baseline="0">
                <a:solidFill>
                  <a:srgbClr val="F5E21B"/>
                </a:solidFill>
              </a:rPr>
              <a:t> </a:t>
            </a:r>
            <a:r>
              <a:rPr lang="en-US" sz="2400">
                <a:solidFill>
                  <a:srgbClr val="F5E21B"/>
                </a:solidFill>
              </a:rPr>
              <a:t>⟨ ⟨ ⟨</a:t>
            </a:r>
            <a:r>
              <a:rPr lang="en-US" sz="2400" baseline="0">
                <a:solidFill>
                  <a:srgbClr val="F5E21B"/>
                </a:solidFill>
              </a:rPr>
              <a:t> </a:t>
            </a:r>
            <a:r>
              <a:rPr lang="en-US" sz="2400">
                <a:solidFill>
                  <a:srgbClr val="F5E21B"/>
                </a:solidFill>
              </a:rPr>
              <a:t>⟨ ⟨ ⟨ ⟨</a:t>
            </a:r>
            <a:r>
              <a:rPr lang="en-US" sz="2400" baseline="0">
                <a:solidFill>
                  <a:srgbClr val="F5E21B"/>
                </a:solidFill>
              </a:rPr>
              <a:t> </a:t>
            </a:r>
            <a:r>
              <a:rPr lang="en-US" sz="2400">
                <a:solidFill>
                  <a:srgbClr val="F5E21B"/>
                </a:solidFill>
              </a:rPr>
              <a:t>⟨ ⟨ ⟨ ⟨</a:t>
            </a:r>
            <a:r>
              <a:rPr lang="en-US" sz="2400" baseline="0">
                <a:solidFill>
                  <a:srgbClr val="F5E21B"/>
                </a:solidFill>
              </a:rPr>
              <a:t> </a:t>
            </a:r>
            <a:r>
              <a:rPr lang="en-US" sz="2400">
                <a:solidFill>
                  <a:srgbClr val="F5E21B"/>
                </a:solidFill>
              </a:rPr>
              <a:t>⟨ ⟨ ⟨ ⟨</a:t>
            </a:r>
            <a:r>
              <a:rPr lang="en-US" sz="2400" baseline="0">
                <a:solidFill>
                  <a:srgbClr val="F5E21B"/>
                </a:solidFill>
              </a:rPr>
              <a:t> </a:t>
            </a:r>
            <a:r>
              <a:rPr lang="en-US" sz="2400">
                <a:solidFill>
                  <a:srgbClr val="F5E21B"/>
                </a:solidFill>
              </a:rPr>
              <a:t>⟨ ⟨ ⟨ ⟨</a:t>
            </a:r>
            <a:r>
              <a:rPr lang="en-US" sz="2400" baseline="0">
                <a:solidFill>
                  <a:srgbClr val="F5E21B"/>
                </a:solidFill>
              </a:rPr>
              <a:t> </a:t>
            </a:r>
            <a:r>
              <a:rPr lang="en-US" sz="2400">
                <a:solidFill>
                  <a:srgbClr val="F5E21B"/>
                </a:solidFill>
              </a:rPr>
              <a:t>⟨ ⟨ ⟨ ⟨</a:t>
            </a:r>
            <a:r>
              <a:rPr lang="en-US" sz="2400" baseline="0">
                <a:solidFill>
                  <a:srgbClr val="F5E21B"/>
                </a:solidFill>
              </a:rPr>
              <a:t> </a:t>
            </a:r>
            <a:r>
              <a:rPr lang="en-US" sz="2400">
                <a:solidFill>
                  <a:srgbClr val="F5E21B"/>
                </a:solidFill>
              </a:rPr>
              <a:t>⟨ ⟨ ⟨ ⟨</a:t>
            </a:r>
            <a:r>
              <a:rPr lang="en-US" sz="2400" baseline="0">
                <a:solidFill>
                  <a:srgbClr val="F5E21B"/>
                </a:solidFill>
              </a:rPr>
              <a:t> </a:t>
            </a:r>
            <a:r>
              <a:rPr lang="en-US" sz="2400">
                <a:solidFill>
                  <a:srgbClr val="F5E21B"/>
                </a:solidFill>
              </a:rPr>
              <a:t>⟨ ⟨ ⟨ ⟨</a:t>
            </a:r>
            <a:r>
              <a:rPr lang="en-US" sz="2400" baseline="0">
                <a:solidFill>
                  <a:srgbClr val="F5E21B"/>
                </a:solidFill>
              </a:rPr>
              <a:t> </a:t>
            </a:r>
            <a:r>
              <a:rPr lang="en-US" sz="2400">
                <a:solidFill>
                  <a:srgbClr val="F5E21B"/>
                </a:solidFill>
              </a:rPr>
              <a:t>⟨ ⟨</a:t>
            </a:r>
            <a:r>
              <a:rPr lang="en-US" sz="2400" baseline="0">
                <a:solidFill>
                  <a:srgbClr val="F5E21B"/>
                </a:solidFill>
              </a:rPr>
              <a:t> </a:t>
            </a:r>
            <a:r>
              <a:rPr lang="en-US" sz="2400">
                <a:solidFill>
                  <a:srgbClr val="F5E21B"/>
                </a:solidFill>
              </a:rPr>
              <a:t>⟨</a:t>
            </a:r>
            <a:endParaRPr lang="en-US">
              <a:solidFill>
                <a:srgbClr val="F5E21B"/>
              </a:solidFill>
            </a:endParaRPr>
          </a:p>
        </p:txBody>
      </p:sp>
    </p:spTree>
    <p:extLst>
      <p:ext uri="{BB962C8B-B14F-4D97-AF65-F5344CB8AC3E}">
        <p14:creationId xmlns:p14="http://schemas.microsoft.com/office/powerpoint/2010/main" val="1354358769"/>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Divider - Pink">
    <p:spTree>
      <p:nvGrpSpPr>
        <p:cNvPr id="1" name=""/>
        <p:cNvGrpSpPr/>
        <p:nvPr/>
      </p:nvGrpSpPr>
      <p:grpSpPr>
        <a:xfrm>
          <a:off x="0" y="0"/>
          <a:ext cx="0" cy="0"/>
          <a:chOff x="0" y="0"/>
          <a:chExt cx="0" cy="0"/>
        </a:xfrm>
      </p:grpSpPr>
      <p:sp>
        <p:nvSpPr>
          <p:cNvPr id="6" name="Rectangle 5"/>
          <p:cNvSpPr/>
          <p:nvPr userDrawn="1"/>
        </p:nvSpPr>
        <p:spPr>
          <a:xfrm>
            <a:off x="0" y="-1"/>
            <a:ext cx="12192000" cy="6952129"/>
          </a:xfrm>
          <a:prstGeom prst="rect">
            <a:avLst/>
          </a:prstGeom>
          <a:solidFill>
            <a:srgbClr val="EC21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E3C55"/>
              </a:solidFill>
            </a:endParaRPr>
          </a:p>
        </p:txBody>
      </p:sp>
      <p:sp>
        <p:nvSpPr>
          <p:cNvPr id="19" name="Text Placeholder 12"/>
          <p:cNvSpPr>
            <a:spLocks noGrp="1"/>
          </p:cNvSpPr>
          <p:nvPr>
            <p:ph type="body" sz="quarter" idx="11" hasCustomPrompt="1"/>
          </p:nvPr>
        </p:nvSpPr>
        <p:spPr>
          <a:xfrm>
            <a:off x="581497" y="4856627"/>
            <a:ext cx="9821959" cy="1582271"/>
          </a:xfrm>
        </p:spPr>
        <p:txBody>
          <a:bodyPr anchor="ctr">
            <a:noAutofit/>
          </a:bodyPr>
          <a:lstStyle>
            <a:lvl1pPr marL="0" marR="0" indent="0" algn="l" defTabSz="914400" rtl="0" eaLnBrk="1" fontAlgn="auto" latinLnBrk="0" hangingPunct="1">
              <a:lnSpc>
                <a:spcPct val="90000"/>
              </a:lnSpc>
              <a:spcBef>
                <a:spcPts val="1000"/>
              </a:spcBef>
              <a:spcAft>
                <a:spcPct val="0"/>
              </a:spcAft>
              <a:buClrTx/>
              <a:buSzTx/>
              <a:buFont typeface="Arial"/>
              <a:buNone/>
              <a:defRPr sz="4800">
                <a:solidFill>
                  <a:schemeClr val="bg1"/>
                </a:solidFill>
                <a:latin typeface="+mj-lt"/>
              </a:defRPr>
            </a:lvl1pPr>
            <a:lvl2pPr marL="457200" indent="0">
              <a:buNone/>
              <a:defRPr sz="12000"/>
            </a:lvl2pPr>
            <a:lvl3pPr marL="914400" indent="0">
              <a:buNone/>
              <a:defRPr sz="12000"/>
            </a:lvl3pPr>
            <a:lvl4pPr marL="1371600" indent="0">
              <a:buNone/>
              <a:defRPr sz="12000"/>
            </a:lvl4pPr>
            <a:lvl5pPr marL="1828800" indent="0">
              <a:buNone/>
              <a:defRPr sz="12000"/>
            </a:lvl5pPr>
          </a:lstStyle>
          <a:p>
            <a:pPr lvl="0"/>
            <a:r>
              <a:rPr lang="en-US"/>
              <a:t>TITLE</a:t>
            </a:r>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3"/>
            <a:ext cx="4892202" cy="4856631"/>
          </a:xfrm>
          <a:prstGeom prst="rect">
            <a:avLst/>
          </a:prstGeom>
          <a:effectLst/>
        </p:spPr>
      </p:pic>
      <p:sp>
        <p:nvSpPr>
          <p:cNvPr id="21" name="Rectangle 20"/>
          <p:cNvSpPr/>
          <p:nvPr userDrawn="1"/>
        </p:nvSpPr>
        <p:spPr>
          <a:xfrm rot="5400000">
            <a:off x="8467688" y="3245230"/>
            <a:ext cx="7124982" cy="461665"/>
          </a:xfrm>
          <a:prstGeom prst="rect">
            <a:avLst/>
          </a:prstGeom>
        </p:spPr>
        <p:txBody>
          <a:bodyPr wrap="square">
            <a:spAutoFit/>
          </a:bodyPr>
          <a:lstStyle/>
          <a:p>
            <a:pPr marL="0" marR="0" indent="0" algn="ctr" defTabSz="914400" rtl="0" eaLnBrk="1" fontAlgn="auto" latinLnBrk="0" hangingPunct="1">
              <a:lnSpc>
                <a:spcPct val="100000"/>
              </a:lnSpc>
              <a:spcBef>
                <a:spcPct val="0"/>
              </a:spcBef>
              <a:spcAft>
                <a:spcPct val="0"/>
              </a:spcAft>
              <a:buClrTx/>
              <a:buSzTx/>
              <a:buFontTx/>
              <a:buNone/>
              <a:defRPr/>
            </a:pPr>
            <a:r>
              <a:rPr lang="en-US" sz="2400">
                <a:solidFill>
                  <a:srgbClr val="F5E21B"/>
                </a:solidFill>
              </a:rPr>
              <a:t>⟨ ⟨</a:t>
            </a:r>
            <a:r>
              <a:rPr lang="en-US" sz="2400" baseline="0">
                <a:solidFill>
                  <a:srgbClr val="F5E21B"/>
                </a:solidFill>
              </a:rPr>
              <a:t> </a:t>
            </a:r>
            <a:r>
              <a:rPr lang="en-US" sz="2400">
                <a:solidFill>
                  <a:srgbClr val="F5E21B"/>
                </a:solidFill>
              </a:rPr>
              <a:t>⟨ ⟨ ⟨</a:t>
            </a:r>
            <a:r>
              <a:rPr lang="en-US" sz="2400" baseline="0">
                <a:solidFill>
                  <a:srgbClr val="F5E21B"/>
                </a:solidFill>
              </a:rPr>
              <a:t> </a:t>
            </a:r>
            <a:r>
              <a:rPr lang="en-US" sz="2400">
                <a:solidFill>
                  <a:srgbClr val="F5E21B"/>
                </a:solidFill>
              </a:rPr>
              <a:t>⟨ ⟨ ⟨</a:t>
            </a:r>
            <a:r>
              <a:rPr lang="en-US" sz="2400" baseline="0">
                <a:solidFill>
                  <a:srgbClr val="F5E21B"/>
                </a:solidFill>
              </a:rPr>
              <a:t> </a:t>
            </a:r>
            <a:r>
              <a:rPr lang="en-US" sz="2400">
                <a:solidFill>
                  <a:srgbClr val="F5E21B"/>
                </a:solidFill>
              </a:rPr>
              <a:t>⟨ ⟨ ⟨ ⟨</a:t>
            </a:r>
            <a:r>
              <a:rPr lang="en-US" sz="2400" baseline="0">
                <a:solidFill>
                  <a:srgbClr val="F5E21B"/>
                </a:solidFill>
              </a:rPr>
              <a:t> </a:t>
            </a:r>
            <a:r>
              <a:rPr lang="en-US" sz="2400">
                <a:solidFill>
                  <a:srgbClr val="F5E21B"/>
                </a:solidFill>
              </a:rPr>
              <a:t>⟨ ⟨ ⟨ ⟨</a:t>
            </a:r>
            <a:r>
              <a:rPr lang="en-US" sz="2400" baseline="0">
                <a:solidFill>
                  <a:srgbClr val="F5E21B"/>
                </a:solidFill>
              </a:rPr>
              <a:t> </a:t>
            </a:r>
            <a:r>
              <a:rPr lang="en-US" sz="2400">
                <a:solidFill>
                  <a:srgbClr val="F5E21B"/>
                </a:solidFill>
              </a:rPr>
              <a:t>⟨ ⟨ ⟨ ⟨</a:t>
            </a:r>
            <a:r>
              <a:rPr lang="en-US" sz="2400" baseline="0">
                <a:solidFill>
                  <a:srgbClr val="F5E21B"/>
                </a:solidFill>
              </a:rPr>
              <a:t> </a:t>
            </a:r>
            <a:r>
              <a:rPr lang="en-US" sz="2400">
                <a:solidFill>
                  <a:srgbClr val="F5E21B"/>
                </a:solidFill>
              </a:rPr>
              <a:t>⟨ ⟨ ⟨ ⟨</a:t>
            </a:r>
            <a:r>
              <a:rPr lang="en-US" sz="2400" baseline="0">
                <a:solidFill>
                  <a:srgbClr val="F5E21B"/>
                </a:solidFill>
              </a:rPr>
              <a:t> </a:t>
            </a:r>
            <a:r>
              <a:rPr lang="en-US" sz="2400">
                <a:solidFill>
                  <a:srgbClr val="F5E21B"/>
                </a:solidFill>
              </a:rPr>
              <a:t>⟨ ⟨ ⟨ ⟨</a:t>
            </a:r>
            <a:r>
              <a:rPr lang="en-US" sz="2400" baseline="0">
                <a:solidFill>
                  <a:srgbClr val="F5E21B"/>
                </a:solidFill>
              </a:rPr>
              <a:t> </a:t>
            </a:r>
            <a:r>
              <a:rPr lang="en-US" sz="2400">
                <a:solidFill>
                  <a:srgbClr val="F5E21B"/>
                </a:solidFill>
              </a:rPr>
              <a:t>⟨ ⟨ ⟨ ⟨</a:t>
            </a:r>
            <a:r>
              <a:rPr lang="en-US" sz="2400" baseline="0">
                <a:solidFill>
                  <a:srgbClr val="F5E21B"/>
                </a:solidFill>
              </a:rPr>
              <a:t> </a:t>
            </a:r>
            <a:r>
              <a:rPr lang="en-US" sz="2400">
                <a:solidFill>
                  <a:srgbClr val="F5E21B"/>
                </a:solidFill>
              </a:rPr>
              <a:t>⟨ ⟨ ⟨ ⟨</a:t>
            </a:r>
            <a:r>
              <a:rPr lang="en-US" sz="2400" baseline="0">
                <a:solidFill>
                  <a:srgbClr val="F5E21B"/>
                </a:solidFill>
              </a:rPr>
              <a:t> </a:t>
            </a:r>
            <a:r>
              <a:rPr lang="en-US" sz="2400">
                <a:solidFill>
                  <a:srgbClr val="F5E21B"/>
                </a:solidFill>
              </a:rPr>
              <a:t>⟨ ⟨</a:t>
            </a:r>
            <a:r>
              <a:rPr lang="en-US" sz="2400" baseline="0">
                <a:solidFill>
                  <a:srgbClr val="F5E21B"/>
                </a:solidFill>
              </a:rPr>
              <a:t> </a:t>
            </a:r>
            <a:r>
              <a:rPr lang="en-US" sz="2400">
                <a:solidFill>
                  <a:srgbClr val="F5E21B"/>
                </a:solidFill>
              </a:rPr>
              <a:t>⟨</a:t>
            </a:r>
            <a:endParaRPr lang="en-US">
              <a:solidFill>
                <a:srgbClr val="F5E21B"/>
              </a:solidFill>
            </a:endParaRPr>
          </a:p>
        </p:txBody>
      </p:sp>
    </p:spTree>
    <p:extLst>
      <p:ext uri="{BB962C8B-B14F-4D97-AF65-F5344CB8AC3E}">
        <p14:creationId xmlns:p14="http://schemas.microsoft.com/office/powerpoint/2010/main" val="4087408681"/>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Divider - Pink">
    <p:spTree>
      <p:nvGrpSpPr>
        <p:cNvPr id="1" name=""/>
        <p:cNvGrpSpPr/>
        <p:nvPr/>
      </p:nvGrpSpPr>
      <p:grpSpPr>
        <a:xfrm>
          <a:off x="0" y="0"/>
          <a:ext cx="0" cy="0"/>
          <a:chOff x="0" y="0"/>
          <a:chExt cx="0" cy="0"/>
        </a:xfrm>
      </p:grpSpPr>
      <p:sp>
        <p:nvSpPr>
          <p:cNvPr id="6" name="Rectangle 5"/>
          <p:cNvSpPr/>
          <p:nvPr userDrawn="1"/>
        </p:nvSpPr>
        <p:spPr>
          <a:xfrm>
            <a:off x="0" y="-1"/>
            <a:ext cx="12192000" cy="6952129"/>
          </a:xfrm>
          <a:prstGeom prst="rect">
            <a:avLst/>
          </a:prstGeom>
          <a:solidFill>
            <a:srgbClr val="DACA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E3C55"/>
              </a:solidFill>
            </a:endParaRPr>
          </a:p>
        </p:txBody>
      </p:sp>
      <p:sp>
        <p:nvSpPr>
          <p:cNvPr id="19" name="Text Placeholder 12"/>
          <p:cNvSpPr>
            <a:spLocks noGrp="1"/>
          </p:cNvSpPr>
          <p:nvPr>
            <p:ph type="body" sz="quarter" idx="11" hasCustomPrompt="1"/>
          </p:nvPr>
        </p:nvSpPr>
        <p:spPr>
          <a:xfrm>
            <a:off x="581497" y="4856627"/>
            <a:ext cx="9821959" cy="1582271"/>
          </a:xfrm>
        </p:spPr>
        <p:txBody>
          <a:bodyPr anchor="ctr">
            <a:noAutofit/>
          </a:bodyPr>
          <a:lstStyle>
            <a:lvl1pPr marL="0" marR="0" indent="0" algn="l" defTabSz="914400" rtl="0" eaLnBrk="1" fontAlgn="auto" latinLnBrk="0" hangingPunct="1">
              <a:lnSpc>
                <a:spcPct val="90000"/>
              </a:lnSpc>
              <a:spcBef>
                <a:spcPts val="1000"/>
              </a:spcBef>
              <a:spcAft>
                <a:spcPct val="0"/>
              </a:spcAft>
              <a:buClrTx/>
              <a:buSzTx/>
              <a:buFont typeface="Arial"/>
              <a:buNone/>
              <a:defRPr sz="4800">
                <a:solidFill>
                  <a:schemeClr val="bg1"/>
                </a:solidFill>
                <a:latin typeface="+mj-lt"/>
              </a:defRPr>
            </a:lvl1pPr>
            <a:lvl2pPr marL="457200" indent="0">
              <a:buNone/>
              <a:defRPr sz="12000"/>
            </a:lvl2pPr>
            <a:lvl3pPr marL="914400" indent="0">
              <a:buNone/>
              <a:defRPr sz="12000"/>
            </a:lvl3pPr>
            <a:lvl4pPr marL="1371600" indent="0">
              <a:buNone/>
              <a:defRPr sz="12000"/>
            </a:lvl4pPr>
            <a:lvl5pPr marL="1828800" indent="0">
              <a:buNone/>
              <a:defRPr sz="12000"/>
            </a:lvl5pPr>
          </a:lstStyle>
          <a:p>
            <a:pPr lvl="0"/>
            <a:r>
              <a:rPr lang="en-US"/>
              <a:t>TITLE</a:t>
            </a:r>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3"/>
            <a:ext cx="4892202" cy="4856631"/>
          </a:xfrm>
          <a:prstGeom prst="rect">
            <a:avLst/>
          </a:prstGeom>
          <a:effectLst/>
        </p:spPr>
      </p:pic>
      <p:sp>
        <p:nvSpPr>
          <p:cNvPr id="21" name="Rectangle 20"/>
          <p:cNvSpPr/>
          <p:nvPr userDrawn="1"/>
        </p:nvSpPr>
        <p:spPr>
          <a:xfrm rot="5400000">
            <a:off x="8467688" y="3245230"/>
            <a:ext cx="7124982" cy="461665"/>
          </a:xfrm>
          <a:prstGeom prst="rect">
            <a:avLst/>
          </a:prstGeom>
        </p:spPr>
        <p:txBody>
          <a:bodyPr wrap="square">
            <a:spAutoFit/>
          </a:bodyPr>
          <a:lstStyle/>
          <a:p>
            <a:pPr marL="0" marR="0" indent="0" algn="ctr" defTabSz="914400" rtl="0" eaLnBrk="1" fontAlgn="auto" latinLnBrk="0" hangingPunct="1">
              <a:lnSpc>
                <a:spcPct val="100000"/>
              </a:lnSpc>
              <a:spcBef>
                <a:spcPct val="0"/>
              </a:spcBef>
              <a:spcAft>
                <a:spcPct val="0"/>
              </a:spcAft>
              <a:buClrTx/>
              <a:buSzTx/>
              <a:buFontTx/>
              <a:buNone/>
              <a:defRPr/>
            </a:pPr>
            <a:r>
              <a:rPr lang="en-US" sz="2400">
                <a:solidFill>
                  <a:srgbClr val="F5E21B"/>
                </a:solidFill>
              </a:rPr>
              <a:t>⟨ ⟨</a:t>
            </a:r>
            <a:r>
              <a:rPr lang="en-US" sz="2400" baseline="0">
                <a:solidFill>
                  <a:srgbClr val="F5E21B"/>
                </a:solidFill>
              </a:rPr>
              <a:t> </a:t>
            </a:r>
            <a:r>
              <a:rPr lang="en-US" sz="2400">
                <a:solidFill>
                  <a:srgbClr val="F5E21B"/>
                </a:solidFill>
              </a:rPr>
              <a:t>⟨ ⟨ ⟨</a:t>
            </a:r>
            <a:r>
              <a:rPr lang="en-US" sz="2400" baseline="0">
                <a:solidFill>
                  <a:srgbClr val="F5E21B"/>
                </a:solidFill>
              </a:rPr>
              <a:t> </a:t>
            </a:r>
            <a:r>
              <a:rPr lang="en-US" sz="2400">
                <a:solidFill>
                  <a:srgbClr val="F5E21B"/>
                </a:solidFill>
              </a:rPr>
              <a:t>⟨ ⟨ ⟨</a:t>
            </a:r>
            <a:r>
              <a:rPr lang="en-US" sz="2400" baseline="0">
                <a:solidFill>
                  <a:srgbClr val="F5E21B"/>
                </a:solidFill>
              </a:rPr>
              <a:t> </a:t>
            </a:r>
            <a:r>
              <a:rPr lang="en-US" sz="2400">
                <a:solidFill>
                  <a:srgbClr val="F5E21B"/>
                </a:solidFill>
              </a:rPr>
              <a:t>⟨ ⟨ ⟨ ⟨</a:t>
            </a:r>
            <a:r>
              <a:rPr lang="en-US" sz="2400" baseline="0">
                <a:solidFill>
                  <a:srgbClr val="F5E21B"/>
                </a:solidFill>
              </a:rPr>
              <a:t> </a:t>
            </a:r>
            <a:r>
              <a:rPr lang="en-US" sz="2400">
                <a:solidFill>
                  <a:srgbClr val="F5E21B"/>
                </a:solidFill>
              </a:rPr>
              <a:t>⟨ ⟨ ⟨ ⟨</a:t>
            </a:r>
            <a:r>
              <a:rPr lang="en-US" sz="2400" baseline="0">
                <a:solidFill>
                  <a:srgbClr val="F5E21B"/>
                </a:solidFill>
              </a:rPr>
              <a:t> </a:t>
            </a:r>
            <a:r>
              <a:rPr lang="en-US" sz="2400">
                <a:solidFill>
                  <a:srgbClr val="F5E21B"/>
                </a:solidFill>
              </a:rPr>
              <a:t>⟨ ⟨ ⟨ ⟨</a:t>
            </a:r>
            <a:r>
              <a:rPr lang="en-US" sz="2400" baseline="0">
                <a:solidFill>
                  <a:srgbClr val="F5E21B"/>
                </a:solidFill>
              </a:rPr>
              <a:t> </a:t>
            </a:r>
            <a:r>
              <a:rPr lang="en-US" sz="2400">
                <a:solidFill>
                  <a:srgbClr val="F5E21B"/>
                </a:solidFill>
              </a:rPr>
              <a:t>⟨ ⟨ ⟨ ⟨</a:t>
            </a:r>
            <a:r>
              <a:rPr lang="en-US" sz="2400" baseline="0">
                <a:solidFill>
                  <a:srgbClr val="F5E21B"/>
                </a:solidFill>
              </a:rPr>
              <a:t> </a:t>
            </a:r>
            <a:r>
              <a:rPr lang="en-US" sz="2400">
                <a:solidFill>
                  <a:srgbClr val="F5E21B"/>
                </a:solidFill>
              </a:rPr>
              <a:t>⟨ ⟨ ⟨ ⟨</a:t>
            </a:r>
            <a:r>
              <a:rPr lang="en-US" sz="2400" baseline="0">
                <a:solidFill>
                  <a:srgbClr val="F5E21B"/>
                </a:solidFill>
              </a:rPr>
              <a:t> </a:t>
            </a:r>
            <a:r>
              <a:rPr lang="en-US" sz="2400">
                <a:solidFill>
                  <a:srgbClr val="F5E21B"/>
                </a:solidFill>
              </a:rPr>
              <a:t>⟨ ⟨ ⟨ ⟨</a:t>
            </a:r>
            <a:r>
              <a:rPr lang="en-US" sz="2400" baseline="0">
                <a:solidFill>
                  <a:srgbClr val="F5E21B"/>
                </a:solidFill>
              </a:rPr>
              <a:t> </a:t>
            </a:r>
            <a:r>
              <a:rPr lang="en-US" sz="2400">
                <a:solidFill>
                  <a:srgbClr val="F5E21B"/>
                </a:solidFill>
              </a:rPr>
              <a:t>⟨ ⟨ ⟨ ⟨</a:t>
            </a:r>
            <a:r>
              <a:rPr lang="en-US" sz="2400" baseline="0">
                <a:solidFill>
                  <a:srgbClr val="F5E21B"/>
                </a:solidFill>
              </a:rPr>
              <a:t> </a:t>
            </a:r>
            <a:r>
              <a:rPr lang="en-US" sz="2400">
                <a:solidFill>
                  <a:srgbClr val="F5E21B"/>
                </a:solidFill>
              </a:rPr>
              <a:t>⟨ ⟨</a:t>
            </a:r>
            <a:r>
              <a:rPr lang="en-US" sz="2400" baseline="0">
                <a:solidFill>
                  <a:srgbClr val="F5E21B"/>
                </a:solidFill>
              </a:rPr>
              <a:t> </a:t>
            </a:r>
            <a:r>
              <a:rPr lang="en-US" sz="2400">
                <a:solidFill>
                  <a:srgbClr val="F5E21B"/>
                </a:solidFill>
              </a:rPr>
              <a:t>⟨</a:t>
            </a:r>
            <a:endParaRPr lang="en-US">
              <a:solidFill>
                <a:srgbClr val="F5E21B"/>
              </a:solidFill>
            </a:endParaRPr>
          </a:p>
        </p:txBody>
      </p:sp>
    </p:spTree>
    <p:extLst>
      <p:ext uri="{BB962C8B-B14F-4D97-AF65-F5344CB8AC3E}">
        <p14:creationId xmlns:p14="http://schemas.microsoft.com/office/powerpoint/2010/main" val="1340587425"/>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 column with icons slide - layout 1">
    <p:spTree>
      <p:nvGrpSpPr>
        <p:cNvPr id="1" name=""/>
        <p:cNvGrpSpPr/>
        <p:nvPr/>
      </p:nvGrpSpPr>
      <p:grpSpPr>
        <a:xfrm>
          <a:off x="0" y="0"/>
          <a:ext cx="0" cy="0"/>
          <a:chOff x="0" y="0"/>
          <a:chExt cx="0" cy="0"/>
        </a:xfrm>
      </p:grpSpPr>
      <p:cxnSp>
        <p:nvCxnSpPr>
          <p:cNvPr id="21" name="Straight Connector 20"/>
          <p:cNvCxnSpPr/>
          <p:nvPr userDrawn="1"/>
        </p:nvCxnSpPr>
        <p:spPr>
          <a:xfrm>
            <a:off x="-36415" y="2997017"/>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10" hasCustomPrompt="1"/>
          </p:nvPr>
        </p:nvSpPr>
        <p:spPr>
          <a:xfrm>
            <a:off x="303467" y="3845754"/>
            <a:ext cx="2672815" cy="1878334"/>
          </a:xfrm>
        </p:spPr>
        <p:txBody>
          <a:bodyPr>
            <a:normAutofit/>
          </a:bodyPr>
          <a:lstStyle>
            <a:lvl1pPr marL="0" indent="0" algn="ctr">
              <a:buNone/>
              <a:defRPr sz="2400" baseline="0">
                <a:solidFill>
                  <a:srgbClr val="00384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a:t>Main Body Text</a:t>
            </a:r>
          </a:p>
        </p:txBody>
      </p:sp>
      <p:sp>
        <p:nvSpPr>
          <p:cNvPr id="32" name="Text Placeholder 2"/>
          <p:cNvSpPr>
            <a:spLocks noGrp="1"/>
          </p:cNvSpPr>
          <p:nvPr>
            <p:ph type="body" sz="quarter" idx="11" hasCustomPrompt="1"/>
          </p:nvPr>
        </p:nvSpPr>
        <p:spPr>
          <a:xfrm>
            <a:off x="3243611" y="383458"/>
            <a:ext cx="2672815" cy="1779573"/>
          </a:xfrm>
        </p:spPr>
        <p:txBody>
          <a:bodyPr anchor="b">
            <a:normAutofit/>
          </a:bodyPr>
          <a:lstStyle>
            <a:lvl1pPr marL="0" indent="0" algn="ctr">
              <a:buNone/>
              <a:defRPr sz="2400" baseline="0">
                <a:solidFill>
                  <a:srgbClr val="00384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a:t>Main Body Text</a:t>
            </a:r>
          </a:p>
        </p:txBody>
      </p:sp>
      <p:sp>
        <p:nvSpPr>
          <p:cNvPr id="34" name="Text Placeholder 2"/>
          <p:cNvSpPr>
            <a:spLocks noGrp="1"/>
          </p:cNvSpPr>
          <p:nvPr>
            <p:ph type="body" sz="quarter" idx="12" hasCustomPrompt="1"/>
          </p:nvPr>
        </p:nvSpPr>
        <p:spPr>
          <a:xfrm>
            <a:off x="6115112" y="3845754"/>
            <a:ext cx="2672815" cy="1922578"/>
          </a:xfrm>
        </p:spPr>
        <p:txBody>
          <a:bodyPr>
            <a:normAutofit/>
          </a:bodyPr>
          <a:lstStyle>
            <a:lvl1pPr marL="0" indent="0" algn="ctr">
              <a:buNone/>
              <a:defRPr sz="2400" baseline="0">
                <a:solidFill>
                  <a:srgbClr val="00384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a:t>Main Body Text</a:t>
            </a:r>
          </a:p>
        </p:txBody>
      </p:sp>
      <p:sp>
        <p:nvSpPr>
          <p:cNvPr id="36" name="Text Placeholder 2"/>
          <p:cNvSpPr>
            <a:spLocks noGrp="1"/>
          </p:cNvSpPr>
          <p:nvPr>
            <p:ph type="body" sz="quarter" idx="13" hasCustomPrompt="1"/>
          </p:nvPr>
        </p:nvSpPr>
        <p:spPr>
          <a:xfrm>
            <a:off x="9068395" y="383458"/>
            <a:ext cx="2672815" cy="1779573"/>
          </a:xfrm>
        </p:spPr>
        <p:txBody>
          <a:bodyPr anchor="b">
            <a:normAutofit/>
          </a:bodyPr>
          <a:lstStyle>
            <a:lvl1pPr marL="0" indent="0" algn="ctr">
              <a:buNone/>
              <a:defRPr sz="2400" baseline="0">
                <a:solidFill>
                  <a:srgbClr val="00384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a:t>Main Body Text</a:t>
            </a:r>
          </a:p>
        </p:txBody>
      </p:sp>
      <p:sp>
        <p:nvSpPr>
          <p:cNvPr id="2" name="Oval 1"/>
          <p:cNvSpPr/>
          <p:nvPr userDrawn="1"/>
        </p:nvSpPr>
        <p:spPr>
          <a:xfrm>
            <a:off x="985917" y="2341774"/>
            <a:ext cx="1327355" cy="1327355"/>
          </a:xfrm>
          <a:prstGeom prst="ellipse">
            <a:avLst/>
          </a:prstGeom>
          <a:solidFill>
            <a:srgbClr val="1975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userDrawn="1"/>
        </p:nvSpPr>
        <p:spPr>
          <a:xfrm>
            <a:off x="3936550" y="2357577"/>
            <a:ext cx="1327355" cy="1327355"/>
          </a:xfrm>
          <a:prstGeom prst="ellipse">
            <a:avLst/>
          </a:prstGeom>
          <a:solidFill>
            <a:srgbClr val="EC21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userDrawn="1"/>
        </p:nvSpPr>
        <p:spPr>
          <a:xfrm>
            <a:off x="6751909" y="2313333"/>
            <a:ext cx="1327355" cy="1327355"/>
          </a:xfrm>
          <a:prstGeom prst="ellipse">
            <a:avLst/>
          </a:prstGeom>
          <a:solidFill>
            <a:srgbClr val="F5E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userDrawn="1"/>
        </p:nvSpPr>
        <p:spPr>
          <a:xfrm>
            <a:off x="9765418" y="2342845"/>
            <a:ext cx="1327355" cy="1327355"/>
          </a:xfrm>
          <a:prstGeom prst="ellipse">
            <a:avLst/>
          </a:prstGeom>
          <a:solidFill>
            <a:srgbClr val="003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a:blip r:embed="rId2" cstate="screen">
            <a:extLst>
              <a:ext uri="{28A0092B-C50C-407E-A947-70E740481C1C}">
                <a14:useLocalDpi xmlns:a14="http://schemas.microsoft.com/office/drawing/2010/main"/>
              </a:ext>
            </a:extLst>
          </a:blip>
          <a:srcRect t="-2" r="-1742"/>
          <a:stretch>
            <a:fillRect/>
          </a:stretch>
        </p:blipFill>
        <p:spPr>
          <a:xfrm>
            <a:off x="5677715" y="6650221"/>
            <a:ext cx="867229" cy="207780"/>
          </a:xfrm>
          <a:prstGeom prst="rect">
            <a:avLst/>
          </a:prstGeom>
        </p:spPr>
      </p:pic>
      <p:sp>
        <p:nvSpPr>
          <p:cNvPr id="15" name="テキスト プレースホルダー 36"/>
          <p:cNvSpPr txBox="1"/>
          <p:nvPr userDrawn="1"/>
        </p:nvSpPr>
        <p:spPr bwMode="auto">
          <a:xfrm>
            <a:off x="-6260" y="6337301"/>
            <a:ext cx="12198260" cy="382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marL="0" marR="0" indent="0" algn="ctr" defTabSz="914400" rtl="0" eaLnBrk="1" fontAlgn="auto" latinLnBrk="0" hangingPunct="1">
              <a:lnSpc>
                <a:spcPct val="100000"/>
              </a:lnSpc>
              <a:spcBef>
                <a:spcPct val="20000"/>
              </a:spcBef>
              <a:spcAft>
                <a:spcPct val="0"/>
              </a:spcAft>
              <a:buClrTx/>
              <a:buSzTx/>
              <a:buFontTx/>
              <a:buNone/>
              <a:defRPr/>
            </a:pPr>
            <a:r>
              <a:rPr lang="en-US" altLang="ja-JP" sz="1100" b="0">
                <a:solidFill>
                  <a:srgbClr val="003841"/>
                </a:solidFill>
                <a:latin typeface="Calibri" panose="020F0502020204030204"/>
              </a:rPr>
              <a:t>THROUGH</a:t>
            </a:r>
            <a:r>
              <a:rPr lang="en-US" altLang="ja-JP" sz="1100" b="1">
                <a:solidFill>
                  <a:srgbClr val="003841"/>
                </a:solidFill>
                <a:latin typeface="Calibri" panose="020F0502020204030204"/>
              </a:rPr>
              <a:t> ENTERPRISE </a:t>
            </a:r>
            <a:r>
              <a:rPr lang="en-US" altLang="ja-JP" sz="1100" b="1">
                <a:solidFill>
                  <a:srgbClr val="EC2179"/>
                </a:solidFill>
                <a:latin typeface="Calibri" panose="020F0502020204030204"/>
              </a:rPr>
              <a:t> |</a:t>
            </a:r>
            <a:r>
              <a:rPr lang="en-US" altLang="ja-JP" sz="1100" b="1" baseline="0">
                <a:solidFill>
                  <a:srgbClr val="EC2179"/>
                </a:solidFill>
                <a:latin typeface="Calibri" panose="020F0502020204030204"/>
              </a:rPr>
              <a:t>  </a:t>
            </a:r>
            <a:r>
              <a:rPr lang="en-US" altLang="ja-JP" sz="1100" b="1">
                <a:solidFill>
                  <a:srgbClr val="EC2179"/>
                </a:solidFill>
                <a:latin typeface="Calibri" panose="020F0502020204030204"/>
              </a:rPr>
              <a:t> </a:t>
            </a:r>
            <a:r>
              <a:rPr lang="en-US" sz="1000" b="0" i="1" u="none" strike="noStrike" kern="1200">
                <a:solidFill>
                  <a:srgbClr val="003841"/>
                </a:solidFill>
                <a:effectLst/>
                <a:latin typeface="+mn-lt"/>
                <a:ea typeface="MS PGothic" charset="-128"/>
                <a:cs typeface="Geneva" charset="0"/>
              </a:rPr>
              <a:t>Make your enterprise dreams come through</a:t>
            </a:r>
            <a:endParaRPr lang="en-US" sz="1000" i="1" kern="1200">
              <a:solidFill>
                <a:srgbClr val="003841"/>
              </a:solidFill>
              <a:latin typeface="+mn-lt"/>
              <a:ea typeface="MS PGothic" charset="-128"/>
              <a:cs typeface="Geneva" charset="0"/>
            </a:endParaRPr>
          </a:p>
        </p:txBody>
      </p:sp>
    </p:spTree>
    <p:extLst>
      <p:ext uri="{BB962C8B-B14F-4D97-AF65-F5344CB8AC3E}">
        <p14:creationId xmlns:p14="http://schemas.microsoft.com/office/powerpoint/2010/main" val="40602461"/>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 column with icons slide - layout 2">
    <p:spTree>
      <p:nvGrpSpPr>
        <p:cNvPr id="1" name=""/>
        <p:cNvGrpSpPr/>
        <p:nvPr/>
      </p:nvGrpSpPr>
      <p:grpSpPr>
        <a:xfrm>
          <a:off x="0" y="0"/>
          <a:ext cx="0" cy="0"/>
          <a:chOff x="0" y="0"/>
          <a:chExt cx="0" cy="0"/>
        </a:xfrm>
      </p:grpSpPr>
      <p:cxnSp>
        <p:nvCxnSpPr>
          <p:cNvPr id="18" name="Straight Connector 17"/>
          <p:cNvCxnSpPr/>
          <p:nvPr userDrawn="1"/>
        </p:nvCxnSpPr>
        <p:spPr>
          <a:xfrm>
            <a:off x="-6261" y="1227211"/>
            <a:ext cx="12192000" cy="0"/>
          </a:xfrm>
          <a:prstGeom prst="line">
            <a:avLst/>
          </a:prstGeom>
          <a:ln>
            <a:solidFill>
              <a:srgbClr val="353E47"/>
            </a:solidFill>
          </a:ln>
        </p:spPr>
        <p:style>
          <a:lnRef idx="1">
            <a:schemeClr val="accent1"/>
          </a:lnRef>
          <a:fillRef idx="0">
            <a:schemeClr val="accent1"/>
          </a:fillRef>
          <a:effectRef idx="0">
            <a:schemeClr val="accent1"/>
          </a:effectRef>
          <a:fontRef idx="minor">
            <a:schemeClr val="tx1"/>
          </a:fontRef>
        </p:style>
      </p:cxnSp>
      <p:sp>
        <p:nvSpPr>
          <p:cNvPr id="19" name="Text Placeholder 2"/>
          <p:cNvSpPr>
            <a:spLocks noGrp="1"/>
          </p:cNvSpPr>
          <p:nvPr>
            <p:ph type="body" sz="quarter" idx="10" hasCustomPrompt="1"/>
          </p:nvPr>
        </p:nvSpPr>
        <p:spPr>
          <a:xfrm>
            <a:off x="333621" y="2090693"/>
            <a:ext cx="2672815" cy="3712088"/>
          </a:xfrm>
        </p:spPr>
        <p:txBody>
          <a:bodyPr>
            <a:normAutofit/>
          </a:bodyPr>
          <a:lstStyle>
            <a:lvl1pPr marL="0" indent="0" algn="ctr">
              <a:buNone/>
              <a:defRPr sz="2400" baseline="0">
                <a:solidFill>
                  <a:srgbClr val="00384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a:t>Main Body Text</a:t>
            </a:r>
          </a:p>
        </p:txBody>
      </p:sp>
      <p:sp>
        <p:nvSpPr>
          <p:cNvPr id="20" name="Text Placeholder 2"/>
          <p:cNvSpPr>
            <a:spLocks noGrp="1"/>
          </p:cNvSpPr>
          <p:nvPr>
            <p:ph type="body" sz="quarter" idx="11" hasCustomPrompt="1"/>
          </p:nvPr>
        </p:nvSpPr>
        <p:spPr>
          <a:xfrm>
            <a:off x="3273765" y="2090693"/>
            <a:ext cx="2672815" cy="3712088"/>
          </a:xfrm>
        </p:spPr>
        <p:txBody>
          <a:bodyPr anchor="t">
            <a:normAutofit/>
          </a:bodyPr>
          <a:lstStyle>
            <a:lvl1pPr marL="0" indent="0" algn="ctr">
              <a:buNone/>
              <a:defRPr sz="2400" baseline="0">
                <a:solidFill>
                  <a:srgbClr val="00384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a:t>Main Body Text</a:t>
            </a:r>
          </a:p>
        </p:txBody>
      </p:sp>
      <p:sp>
        <p:nvSpPr>
          <p:cNvPr id="21" name="Text Placeholder 2"/>
          <p:cNvSpPr>
            <a:spLocks noGrp="1"/>
          </p:cNvSpPr>
          <p:nvPr>
            <p:ph type="body" sz="quarter" idx="12" hasCustomPrompt="1"/>
          </p:nvPr>
        </p:nvSpPr>
        <p:spPr>
          <a:xfrm>
            <a:off x="6145266" y="2090693"/>
            <a:ext cx="2672815" cy="3712088"/>
          </a:xfrm>
        </p:spPr>
        <p:txBody>
          <a:bodyPr>
            <a:normAutofit/>
          </a:bodyPr>
          <a:lstStyle>
            <a:lvl1pPr marL="0" indent="0" algn="ctr">
              <a:buNone/>
              <a:defRPr sz="2400" baseline="0">
                <a:solidFill>
                  <a:srgbClr val="00384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a:t>Main Body Text</a:t>
            </a:r>
          </a:p>
        </p:txBody>
      </p:sp>
      <p:sp>
        <p:nvSpPr>
          <p:cNvPr id="22" name="Text Placeholder 2"/>
          <p:cNvSpPr>
            <a:spLocks noGrp="1"/>
          </p:cNvSpPr>
          <p:nvPr>
            <p:ph type="body" sz="quarter" idx="13" hasCustomPrompt="1"/>
          </p:nvPr>
        </p:nvSpPr>
        <p:spPr>
          <a:xfrm>
            <a:off x="9098549" y="2090693"/>
            <a:ext cx="2672815" cy="3712088"/>
          </a:xfrm>
        </p:spPr>
        <p:txBody>
          <a:bodyPr anchor="t">
            <a:normAutofit/>
          </a:bodyPr>
          <a:lstStyle>
            <a:lvl1pPr marL="0" indent="0" algn="ctr">
              <a:buNone/>
              <a:defRPr sz="2400" baseline="0">
                <a:solidFill>
                  <a:srgbClr val="00384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a:t>Main Body Text</a:t>
            </a:r>
          </a:p>
        </p:txBody>
      </p:sp>
      <p:sp>
        <p:nvSpPr>
          <p:cNvPr id="30" name="Oval 29"/>
          <p:cNvSpPr/>
          <p:nvPr userDrawn="1"/>
        </p:nvSpPr>
        <p:spPr>
          <a:xfrm>
            <a:off x="1016071" y="571968"/>
            <a:ext cx="1327355" cy="1327355"/>
          </a:xfrm>
          <a:prstGeom prst="ellipse">
            <a:avLst/>
          </a:prstGeom>
          <a:solidFill>
            <a:srgbClr val="1975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userDrawn="1"/>
        </p:nvSpPr>
        <p:spPr>
          <a:xfrm>
            <a:off x="3966704" y="587771"/>
            <a:ext cx="1327355" cy="1327355"/>
          </a:xfrm>
          <a:prstGeom prst="ellipse">
            <a:avLst/>
          </a:prstGeom>
          <a:solidFill>
            <a:srgbClr val="EC21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userDrawn="1"/>
        </p:nvSpPr>
        <p:spPr>
          <a:xfrm>
            <a:off x="6782063" y="543527"/>
            <a:ext cx="1327355" cy="1327355"/>
          </a:xfrm>
          <a:prstGeom prst="ellipse">
            <a:avLst/>
          </a:prstGeom>
          <a:solidFill>
            <a:srgbClr val="F5E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userDrawn="1"/>
        </p:nvSpPr>
        <p:spPr>
          <a:xfrm>
            <a:off x="9795572" y="573039"/>
            <a:ext cx="1327355" cy="1327355"/>
          </a:xfrm>
          <a:prstGeom prst="ellipse">
            <a:avLst/>
          </a:prstGeom>
          <a:solidFill>
            <a:srgbClr val="003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userDrawn="1"/>
        </p:nvPicPr>
        <p:blipFill>
          <a:blip r:embed="rId2" cstate="screen">
            <a:extLst>
              <a:ext uri="{28A0092B-C50C-407E-A947-70E740481C1C}">
                <a14:useLocalDpi xmlns:a14="http://schemas.microsoft.com/office/drawing/2010/main"/>
              </a:ext>
            </a:extLst>
          </a:blip>
          <a:srcRect t="-2" r="-1742"/>
          <a:stretch>
            <a:fillRect/>
          </a:stretch>
        </p:blipFill>
        <p:spPr>
          <a:xfrm>
            <a:off x="5677715" y="6650221"/>
            <a:ext cx="867229" cy="207780"/>
          </a:xfrm>
          <a:prstGeom prst="rect">
            <a:avLst/>
          </a:prstGeom>
        </p:spPr>
      </p:pic>
      <p:sp>
        <p:nvSpPr>
          <p:cNvPr id="26" name="テキスト プレースホルダー 36"/>
          <p:cNvSpPr txBox="1"/>
          <p:nvPr userDrawn="1"/>
        </p:nvSpPr>
        <p:spPr bwMode="auto">
          <a:xfrm>
            <a:off x="-6260" y="6337301"/>
            <a:ext cx="12198260" cy="382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marL="0" marR="0" indent="0" algn="ctr" defTabSz="914400" rtl="0" eaLnBrk="1" fontAlgn="auto" latinLnBrk="0" hangingPunct="1">
              <a:lnSpc>
                <a:spcPct val="100000"/>
              </a:lnSpc>
              <a:spcBef>
                <a:spcPct val="20000"/>
              </a:spcBef>
              <a:spcAft>
                <a:spcPct val="0"/>
              </a:spcAft>
              <a:buClrTx/>
              <a:buSzTx/>
              <a:buFontTx/>
              <a:buNone/>
              <a:defRPr/>
            </a:pPr>
            <a:r>
              <a:rPr lang="en-US" altLang="ja-JP" sz="1100" b="0">
                <a:solidFill>
                  <a:srgbClr val="003841"/>
                </a:solidFill>
                <a:latin typeface="Calibri" panose="020F0502020204030204"/>
              </a:rPr>
              <a:t>THROUGH</a:t>
            </a:r>
            <a:r>
              <a:rPr lang="en-US" altLang="ja-JP" sz="1100" b="1">
                <a:solidFill>
                  <a:srgbClr val="003841"/>
                </a:solidFill>
                <a:latin typeface="Calibri" panose="020F0502020204030204"/>
              </a:rPr>
              <a:t> ENTERPRISE </a:t>
            </a:r>
            <a:r>
              <a:rPr lang="en-US" altLang="ja-JP" sz="1100" b="1">
                <a:solidFill>
                  <a:srgbClr val="EC2179"/>
                </a:solidFill>
                <a:latin typeface="Calibri" panose="020F0502020204030204"/>
              </a:rPr>
              <a:t> |</a:t>
            </a:r>
            <a:r>
              <a:rPr lang="en-US" altLang="ja-JP" sz="1100" b="1" baseline="0">
                <a:solidFill>
                  <a:srgbClr val="EC2179"/>
                </a:solidFill>
                <a:latin typeface="Calibri" panose="020F0502020204030204"/>
              </a:rPr>
              <a:t>  </a:t>
            </a:r>
            <a:r>
              <a:rPr lang="en-US" altLang="ja-JP" sz="1100" b="1">
                <a:solidFill>
                  <a:srgbClr val="EC2179"/>
                </a:solidFill>
                <a:latin typeface="Calibri" panose="020F0502020204030204"/>
              </a:rPr>
              <a:t> </a:t>
            </a:r>
            <a:r>
              <a:rPr lang="en-US" sz="1000" b="0" i="1" u="none" strike="noStrike" kern="1200">
                <a:solidFill>
                  <a:srgbClr val="003841"/>
                </a:solidFill>
                <a:effectLst/>
                <a:latin typeface="+mn-lt"/>
                <a:ea typeface="MS PGothic" charset="-128"/>
                <a:cs typeface="Geneva" charset="0"/>
              </a:rPr>
              <a:t>Make your enterprise dreams come through</a:t>
            </a:r>
            <a:endParaRPr lang="en-US" sz="1000" i="1" kern="1200">
              <a:solidFill>
                <a:srgbClr val="003841"/>
              </a:solidFill>
              <a:latin typeface="+mn-lt"/>
              <a:ea typeface="MS PGothic" charset="-128"/>
              <a:cs typeface="Geneva" charset="0"/>
            </a:endParaRPr>
          </a:p>
        </p:txBody>
      </p:sp>
    </p:spTree>
    <p:extLst>
      <p:ext uri="{BB962C8B-B14F-4D97-AF65-F5344CB8AC3E}">
        <p14:creationId xmlns:p14="http://schemas.microsoft.com/office/powerpoint/2010/main" val="1017067477"/>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 column with icons slide">
    <p:spTree>
      <p:nvGrpSpPr>
        <p:cNvPr id="1" name=""/>
        <p:cNvGrpSpPr/>
        <p:nvPr/>
      </p:nvGrpSpPr>
      <p:grpSpPr>
        <a:xfrm>
          <a:off x="0" y="0"/>
          <a:ext cx="0" cy="0"/>
          <a:chOff x="0" y="0"/>
          <a:chExt cx="0" cy="0"/>
        </a:xfrm>
      </p:grpSpPr>
      <p:sp>
        <p:nvSpPr>
          <p:cNvPr id="12" name="Rectangle 11"/>
          <p:cNvSpPr/>
          <p:nvPr userDrawn="1"/>
        </p:nvSpPr>
        <p:spPr>
          <a:xfrm>
            <a:off x="0" y="0"/>
            <a:ext cx="12192000" cy="2728452"/>
          </a:xfrm>
          <a:prstGeom prst="rect">
            <a:avLst/>
          </a:prstGeom>
          <a:solidFill>
            <a:srgbClr val="003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E3C55"/>
              </a:solidFill>
            </a:endParaRPr>
          </a:p>
        </p:txBody>
      </p:sp>
      <p:sp>
        <p:nvSpPr>
          <p:cNvPr id="18" name="Text Placeholder 23"/>
          <p:cNvSpPr>
            <a:spLocks noGrp="1"/>
          </p:cNvSpPr>
          <p:nvPr>
            <p:ph type="body" sz="quarter" idx="13" hasCustomPrompt="1"/>
          </p:nvPr>
        </p:nvSpPr>
        <p:spPr>
          <a:xfrm>
            <a:off x="0" y="826647"/>
            <a:ext cx="12192000" cy="697353"/>
          </a:xfrm>
        </p:spPr>
        <p:txBody>
          <a:bodyPr>
            <a:normAutofit/>
          </a:bodyPr>
          <a:lstStyle>
            <a:lvl1pPr marL="0" indent="0" algn="ctr">
              <a:buNone/>
              <a:defRPr sz="3600">
                <a:solidFill>
                  <a:schemeClr val="bg1"/>
                </a:solidFill>
                <a:latin typeface="+mn-lt"/>
              </a:defRPr>
            </a:lvl1pPr>
          </a:lstStyle>
          <a:p>
            <a:pPr lvl="0"/>
            <a:r>
              <a:rPr lang="en-US"/>
              <a:t>TITLE</a:t>
            </a:r>
          </a:p>
        </p:txBody>
      </p:sp>
      <p:sp>
        <p:nvSpPr>
          <p:cNvPr id="22" name="Text Placeholder 23"/>
          <p:cNvSpPr>
            <a:spLocks noGrp="1"/>
          </p:cNvSpPr>
          <p:nvPr>
            <p:ph type="body" sz="quarter" idx="14" hasCustomPrompt="1"/>
          </p:nvPr>
        </p:nvSpPr>
        <p:spPr>
          <a:xfrm>
            <a:off x="684287" y="3236316"/>
            <a:ext cx="3408830" cy="1045795"/>
          </a:xfrm>
        </p:spPr>
        <p:txBody>
          <a:bodyPr anchor="ctr">
            <a:normAutofit/>
          </a:bodyPr>
          <a:lstStyle>
            <a:lvl1pPr marL="0" indent="0" algn="ctr">
              <a:buNone/>
              <a:defRPr sz="3000">
                <a:solidFill>
                  <a:srgbClr val="003841"/>
                </a:solidFill>
                <a:latin typeface="+mn-lt"/>
              </a:defRPr>
            </a:lvl1pPr>
          </a:lstStyle>
          <a:p>
            <a:pPr lvl="0"/>
            <a:r>
              <a:rPr lang="en-US"/>
              <a:t>Sub Title</a:t>
            </a:r>
          </a:p>
        </p:txBody>
      </p:sp>
      <p:sp>
        <p:nvSpPr>
          <p:cNvPr id="23" name="Text Placeholder 23"/>
          <p:cNvSpPr>
            <a:spLocks noGrp="1"/>
          </p:cNvSpPr>
          <p:nvPr>
            <p:ph type="body" sz="quarter" idx="15" hasCustomPrompt="1"/>
          </p:nvPr>
        </p:nvSpPr>
        <p:spPr>
          <a:xfrm>
            <a:off x="684287" y="4432247"/>
            <a:ext cx="3408830" cy="1412740"/>
          </a:xfrm>
        </p:spPr>
        <p:txBody>
          <a:bodyPr>
            <a:normAutofit/>
          </a:bodyPr>
          <a:lstStyle>
            <a:lvl1pPr marL="0" indent="0" algn="ctr">
              <a:buNone/>
              <a:defRPr sz="2400">
                <a:solidFill>
                  <a:srgbClr val="003841"/>
                </a:solidFill>
                <a:latin typeface="+mn-lt"/>
              </a:defRPr>
            </a:lvl1pPr>
          </a:lstStyle>
          <a:p>
            <a:pPr lvl="0"/>
            <a:r>
              <a:rPr lang="en-US"/>
              <a:t>Main Body Text</a:t>
            </a:r>
          </a:p>
        </p:txBody>
      </p:sp>
      <p:cxnSp>
        <p:nvCxnSpPr>
          <p:cNvPr id="4" name="Straight Connector 3"/>
          <p:cNvCxnSpPr/>
          <p:nvPr userDrawn="1"/>
        </p:nvCxnSpPr>
        <p:spPr>
          <a:xfrm flipH="1">
            <a:off x="555813" y="4342602"/>
            <a:ext cx="3591091" cy="0"/>
          </a:xfrm>
          <a:prstGeom prst="line">
            <a:avLst/>
          </a:prstGeom>
          <a:ln w="19050">
            <a:solidFill>
              <a:srgbClr val="EC2179"/>
            </a:solidFill>
          </a:ln>
        </p:spPr>
        <p:style>
          <a:lnRef idx="1">
            <a:schemeClr val="accent1"/>
          </a:lnRef>
          <a:fillRef idx="0">
            <a:schemeClr val="accent1"/>
          </a:fillRef>
          <a:effectRef idx="0">
            <a:schemeClr val="accent1"/>
          </a:effectRef>
          <a:fontRef idx="minor">
            <a:schemeClr val="tx1"/>
          </a:fontRef>
        </p:style>
      </p:cxnSp>
      <p:sp>
        <p:nvSpPr>
          <p:cNvPr id="26" name="Text Placeholder 23"/>
          <p:cNvSpPr>
            <a:spLocks noGrp="1"/>
          </p:cNvSpPr>
          <p:nvPr>
            <p:ph type="body" sz="quarter" idx="16" hasCustomPrompt="1"/>
          </p:nvPr>
        </p:nvSpPr>
        <p:spPr>
          <a:xfrm>
            <a:off x="4512216" y="3236316"/>
            <a:ext cx="3408830" cy="1045795"/>
          </a:xfrm>
        </p:spPr>
        <p:txBody>
          <a:bodyPr anchor="ctr">
            <a:normAutofit/>
          </a:bodyPr>
          <a:lstStyle>
            <a:lvl1pPr marL="0" indent="0" algn="ctr">
              <a:buNone/>
              <a:defRPr sz="3000">
                <a:solidFill>
                  <a:srgbClr val="003841"/>
                </a:solidFill>
                <a:latin typeface="+mn-lt"/>
              </a:defRPr>
            </a:lvl1pPr>
          </a:lstStyle>
          <a:p>
            <a:pPr lvl="0"/>
            <a:r>
              <a:rPr lang="en-US"/>
              <a:t>Sub Title</a:t>
            </a:r>
          </a:p>
        </p:txBody>
      </p:sp>
      <p:sp>
        <p:nvSpPr>
          <p:cNvPr id="27" name="Text Placeholder 23"/>
          <p:cNvSpPr>
            <a:spLocks noGrp="1"/>
          </p:cNvSpPr>
          <p:nvPr>
            <p:ph type="body" sz="quarter" idx="17" hasCustomPrompt="1"/>
          </p:nvPr>
        </p:nvSpPr>
        <p:spPr>
          <a:xfrm>
            <a:off x="4512216" y="4432247"/>
            <a:ext cx="3408830" cy="1412740"/>
          </a:xfrm>
        </p:spPr>
        <p:txBody>
          <a:bodyPr>
            <a:normAutofit/>
          </a:bodyPr>
          <a:lstStyle>
            <a:lvl1pPr marL="0" indent="0" algn="ctr">
              <a:buNone/>
              <a:defRPr sz="2400">
                <a:solidFill>
                  <a:srgbClr val="003841"/>
                </a:solidFill>
                <a:latin typeface="+mn-lt"/>
              </a:defRPr>
            </a:lvl1pPr>
          </a:lstStyle>
          <a:p>
            <a:pPr lvl="0"/>
            <a:r>
              <a:rPr lang="en-US"/>
              <a:t>Main Body Text</a:t>
            </a:r>
          </a:p>
        </p:txBody>
      </p:sp>
      <p:cxnSp>
        <p:nvCxnSpPr>
          <p:cNvPr id="28" name="Straight Connector 27"/>
          <p:cNvCxnSpPr/>
          <p:nvPr userDrawn="1"/>
        </p:nvCxnSpPr>
        <p:spPr>
          <a:xfrm flipH="1">
            <a:off x="4383742" y="4342602"/>
            <a:ext cx="3591091" cy="0"/>
          </a:xfrm>
          <a:prstGeom prst="line">
            <a:avLst/>
          </a:prstGeom>
          <a:ln w="19050">
            <a:solidFill>
              <a:srgbClr val="EC2179"/>
            </a:solidFill>
          </a:ln>
        </p:spPr>
        <p:style>
          <a:lnRef idx="1">
            <a:schemeClr val="accent1"/>
          </a:lnRef>
          <a:fillRef idx="0">
            <a:schemeClr val="accent1"/>
          </a:fillRef>
          <a:effectRef idx="0">
            <a:schemeClr val="accent1"/>
          </a:effectRef>
          <a:fontRef idx="minor">
            <a:schemeClr val="tx1"/>
          </a:fontRef>
        </p:style>
      </p:cxnSp>
      <p:sp>
        <p:nvSpPr>
          <p:cNvPr id="30" name="Text Placeholder 23"/>
          <p:cNvSpPr>
            <a:spLocks noGrp="1"/>
          </p:cNvSpPr>
          <p:nvPr>
            <p:ph type="body" sz="quarter" idx="18" hasCustomPrompt="1"/>
          </p:nvPr>
        </p:nvSpPr>
        <p:spPr>
          <a:xfrm>
            <a:off x="8228086" y="3236316"/>
            <a:ext cx="3408830" cy="1045795"/>
          </a:xfrm>
        </p:spPr>
        <p:txBody>
          <a:bodyPr anchor="ctr">
            <a:normAutofit/>
          </a:bodyPr>
          <a:lstStyle>
            <a:lvl1pPr marL="0" indent="0" algn="ctr">
              <a:buNone/>
              <a:defRPr sz="3000">
                <a:solidFill>
                  <a:srgbClr val="003841"/>
                </a:solidFill>
                <a:latin typeface="+mn-lt"/>
              </a:defRPr>
            </a:lvl1pPr>
          </a:lstStyle>
          <a:p>
            <a:pPr lvl="0"/>
            <a:r>
              <a:rPr lang="en-US"/>
              <a:t>Sub Title</a:t>
            </a:r>
          </a:p>
        </p:txBody>
      </p:sp>
      <p:sp>
        <p:nvSpPr>
          <p:cNvPr id="31" name="Text Placeholder 23"/>
          <p:cNvSpPr>
            <a:spLocks noGrp="1"/>
          </p:cNvSpPr>
          <p:nvPr>
            <p:ph type="body" sz="quarter" idx="19" hasCustomPrompt="1"/>
          </p:nvPr>
        </p:nvSpPr>
        <p:spPr>
          <a:xfrm>
            <a:off x="8228086" y="4432247"/>
            <a:ext cx="3408830" cy="1412740"/>
          </a:xfrm>
        </p:spPr>
        <p:txBody>
          <a:bodyPr>
            <a:normAutofit/>
          </a:bodyPr>
          <a:lstStyle>
            <a:lvl1pPr marL="0" indent="0" algn="ctr">
              <a:buNone/>
              <a:defRPr sz="2400">
                <a:solidFill>
                  <a:srgbClr val="003841"/>
                </a:solidFill>
                <a:latin typeface="+mn-lt"/>
              </a:defRPr>
            </a:lvl1pPr>
          </a:lstStyle>
          <a:p>
            <a:pPr lvl="0"/>
            <a:r>
              <a:rPr lang="en-US"/>
              <a:t>Main Body Text</a:t>
            </a:r>
          </a:p>
        </p:txBody>
      </p:sp>
      <p:cxnSp>
        <p:nvCxnSpPr>
          <p:cNvPr id="35" name="Straight Connector 34"/>
          <p:cNvCxnSpPr/>
          <p:nvPr userDrawn="1"/>
        </p:nvCxnSpPr>
        <p:spPr>
          <a:xfrm flipH="1">
            <a:off x="8099612" y="4342602"/>
            <a:ext cx="3591091" cy="0"/>
          </a:xfrm>
          <a:prstGeom prst="line">
            <a:avLst/>
          </a:prstGeom>
          <a:ln w="19050">
            <a:solidFill>
              <a:srgbClr val="EC2179"/>
            </a:solidFill>
          </a:ln>
        </p:spPr>
        <p:style>
          <a:lnRef idx="1">
            <a:schemeClr val="accent1"/>
          </a:lnRef>
          <a:fillRef idx="0">
            <a:schemeClr val="accent1"/>
          </a:fillRef>
          <a:effectRef idx="0">
            <a:schemeClr val="accent1"/>
          </a:effectRef>
          <a:fontRef idx="minor">
            <a:schemeClr val="tx1"/>
          </a:fontRef>
        </p:style>
      </p:cxnSp>
      <p:sp>
        <p:nvSpPr>
          <p:cNvPr id="34" name="Oval 33"/>
          <p:cNvSpPr/>
          <p:nvPr userDrawn="1"/>
        </p:nvSpPr>
        <p:spPr>
          <a:xfrm>
            <a:off x="1838368" y="2017629"/>
            <a:ext cx="1075289" cy="1075289"/>
          </a:xfrm>
          <a:prstGeom prst="ellipse">
            <a:avLst/>
          </a:prstGeom>
          <a:solidFill>
            <a:srgbClr val="1975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userDrawn="1"/>
        </p:nvSpPr>
        <p:spPr>
          <a:xfrm>
            <a:off x="5641642" y="2017629"/>
            <a:ext cx="1075289" cy="1075289"/>
          </a:xfrm>
          <a:prstGeom prst="ellipse">
            <a:avLst/>
          </a:prstGeom>
          <a:solidFill>
            <a:srgbClr val="EC21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userDrawn="1"/>
        </p:nvSpPr>
        <p:spPr>
          <a:xfrm>
            <a:off x="9394856" y="2017628"/>
            <a:ext cx="1075289" cy="1075289"/>
          </a:xfrm>
          <a:prstGeom prst="ellipse">
            <a:avLst/>
          </a:prstGeom>
          <a:solidFill>
            <a:srgbClr val="F5E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p:cNvPicPr>
            <a:picLocks noChangeAspect="1"/>
          </p:cNvPicPr>
          <p:nvPr userDrawn="1"/>
        </p:nvPicPr>
        <p:blipFill>
          <a:blip r:embed="rId2" cstate="screen">
            <a:extLst>
              <a:ext uri="{28A0092B-C50C-407E-A947-70E740481C1C}">
                <a14:useLocalDpi xmlns:a14="http://schemas.microsoft.com/office/drawing/2010/main"/>
              </a:ext>
            </a:extLst>
          </a:blip>
          <a:srcRect t="-2" r="-1742"/>
          <a:stretch>
            <a:fillRect/>
          </a:stretch>
        </p:blipFill>
        <p:spPr>
          <a:xfrm>
            <a:off x="5677715" y="6650221"/>
            <a:ext cx="867229" cy="207780"/>
          </a:xfrm>
          <a:prstGeom prst="rect">
            <a:avLst/>
          </a:prstGeom>
        </p:spPr>
      </p:pic>
      <p:sp>
        <p:nvSpPr>
          <p:cNvPr id="25" name="テキスト プレースホルダー 36"/>
          <p:cNvSpPr txBox="1"/>
          <p:nvPr userDrawn="1"/>
        </p:nvSpPr>
        <p:spPr bwMode="auto">
          <a:xfrm>
            <a:off x="-6260" y="6337301"/>
            <a:ext cx="12198260" cy="382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marL="0" marR="0" indent="0" algn="ctr" defTabSz="914400" rtl="0" eaLnBrk="1" fontAlgn="auto" latinLnBrk="0" hangingPunct="1">
              <a:lnSpc>
                <a:spcPct val="100000"/>
              </a:lnSpc>
              <a:spcBef>
                <a:spcPct val="20000"/>
              </a:spcBef>
              <a:spcAft>
                <a:spcPct val="0"/>
              </a:spcAft>
              <a:buClrTx/>
              <a:buSzTx/>
              <a:buFontTx/>
              <a:buNone/>
              <a:defRPr/>
            </a:pPr>
            <a:r>
              <a:rPr lang="en-US" altLang="ja-JP" sz="1100" b="0">
                <a:solidFill>
                  <a:srgbClr val="003841"/>
                </a:solidFill>
                <a:latin typeface="Calibri" panose="020F0502020204030204"/>
              </a:rPr>
              <a:t>THROUGH</a:t>
            </a:r>
            <a:r>
              <a:rPr lang="en-US" altLang="ja-JP" sz="1100" b="1">
                <a:solidFill>
                  <a:srgbClr val="003841"/>
                </a:solidFill>
                <a:latin typeface="Calibri" panose="020F0502020204030204"/>
              </a:rPr>
              <a:t> ENTERPRISE </a:t>
            </a:r>
            <a:r>
              <a:rPr lang="en-US" altLang="ja-JP" sz="1100" b="1">
                <a:solidFill>
                  <a:srgbClr val="EC2179"/>
                </a:solidFill>
                <a:latin typeface="Calibri" panose="020F0502020204030204"/>
              </a:rPr>
              <a:t> |</a:t>
            </a:r>
            <a:r>
              <a:rPr lang="en-US" altLang="ja-JP" sz="1100" b="1" baseline="0">
                <a:solidFill>
                  <a:srgbClr val="EC2179"/>
                </a:solidFill>
                <a:latin typeface="Calibri" panose="020F0502020204030204"/>
              </a:rPr>
              <a:t>  </a:t>
            </a:r>
            <a:r>
              <a:rPr lang="en-US" altLang="ja-JP" sz="1100" b="1">
                <a:solidFill>
                  <a:srgbClr val="EC2179"/>
                </a:solidFill>
                <a:latin typeface="Calibri" panose="020F0502020204030204"/>
              </a:rPr>
              <a:t> </a:t>
            </a:r>
            <a:r>
              <a:rPr lang="en-US" sz="1000" b="0" i="1" u="none" strike="noStrike" kern="1200">
                <a:solidFill>
                  <a:srgbClr val="003841"/>
                </a:solidFill>
                <a:effectLst/>
                <a:latin typeface="+mn-lt"/>
                <a:ea typeface="MS PGothic" charset="-128"/>
                <a:cs typeface="Geneva" charset="0"/>
              </a:rPr>
              <a:t>Make your enterprise dreams come through</a:t>
            </a:r>
            <a:endParaRPr lang="en-US" sz="1000" i="1" kern="1200">
              <a:solidFill>
                <a:srgbClr val="003841"/>
              </a:solidFill>
              <a:latin typeface="+mn-lt"/>
              <a:ea typeface="MS PGothic" charset="-128"/>
              <a:cs typeface="Geneva" charset="0"/>
            </a:endParaRPr>
          </a:p>
        </p:txBody>
      </p:sp>
    </p:spTree>
    <p:extLst>
      <p:ext uri="{BB962C8B-B14F-4D97-AF65-F5344CB8AC3E}">
        <p14:creationId xmlns:p14="http://schemas.microsoft.com/office/powerpoint/2010/main" val="3366835383"/>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3 column with icons slide">
    <p:spTree>
      <p:nvGrpSpPr>
        <p:cNvPr id="1" name=""/>
        <p:cNvGrpSpPr/>
        <p:nvPr/>
      </p:nvGrpSpPr>
      <p:grpSpPr>
        <a:xfrm>
          <a:off x="0" y="0"/>
          <a:ext cx="0" cy="0"/>
          <a:chOff x="0" y="0"/>
          <a:chExt cx="0" cy="0"/>
        </a:xfrm>
      </p:grpSpPr>
      <p:sp>
        <p:nvSpPr>
          <p:cNvPr id="12" name="Rectangle 11"/>
          <p:cNvSpPr/>
          <p:nvPr userDrawn="1"/>
        </p:nvSpPr>
        <p:spPr>
          <a:xfrm>
            <a:off x="0" y="-1"/>
            <a:ext cx="12192000" cy="3471863"/>
          </a:xfrm>
          <a:prstGeom prst="rect">
            <a:avLst/>
          </a:prstGeom>
          <a:solidFill>
            <a:srgbClr val="003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E3C55"/>
              </a:solidFill>
            </a:endParaRPr>
          </a:p>
        </p:txBody>
      </p:sp>
      <p:sp>
        <p:nvSpPr>
          <p:cNvPr id="18" name="Text Placeholder 23"/>
          <p:cNvSpPr>
            <a:spLocks noGrp="1"/>
          </p:cNvSpPr>
          <p:nvPr>
            <p:ph type="body" sz="quarter" idx="13" hasCustomPrompt="1"/>
          </p:nvPr>
        </p:nvSpPr>
        <p:spPr>
          <a:xfrm>
            <a:off x="0" y="469455"/>
            <a:ext cx="12192000" cy="697353"/>
          </a:xfrm>
        </p:spPr>
        <p:txBody>
          <a:bodyPr>
            <a:normAutofit/>
          </a:bodyPr>
          <a:lstStyle>
            <a:lvl1pPr marL="0" indent="0" algn="ctr">
              <a:buNone/>
              <a:defRPr sz="3600">
                <a:solidFill>
                  <a:schemeClr val="bg1"/>
                </a:solidFill>
                <a:latin typeface="+mn-lt"/>
              </a:defRPr>
            </a:lvl1pPr>
          </a:lstStyle>
          <a:p>
            <a:pPr lvl="0"/>
            <a:r>
              <a:rPr lang="en-US"/>
              <a:t>TITLE</a:t>
            </a:r>
          </a:p>
        </p:txBody>
      </p:sp>
      <p:sp>
        <p:nvSpPr>
          <p:cNvPr id="23" name="Text Placeholder 23"/>
          <p:cNvSpPr>
            <a:spLocks noGrp="1"/>
          </p:cNvSpPr>
          <p:nvPr>
            <p:ph type="body" sz="quarter" idx="15" hasCustomPrompt="1"/>
          </p:nvPr>
        </p:nvSpPr>
        <p:spPr>
          <a:xfrm>
            <a:off x="684287" y="4432247"/>
            <a:ext cx="3408830" cy="1412740"/>
          </a:xfrm>
        </p:spPr>
        <p:txBody>
          <a:bodyPr>
            <a:normAutofit/>
          </a:bodyPr>
          <a:lstStyle>
            <a:lvl1pPr marL="0" indent="0" algn="ctr">
              <a:buNone/>
              <a:defRPr sz="2400">
                <a:solidFill>
                  <a:srgbClr val="003841"/>
                </a:solidFill>
                <a:latin typeface="+mn-lt"/>
              </a:defRPr>
            </a:lvl1pPr>
          </a:lstStyle>
          <a:p>
            <a:pPr lvl="0"/>
            <a:r>
              <a:rPr lang="en-US"/>
              <a:t>Main Body Text</a:t>
            </a:r>
          </a:p>
        </p:txBody>
      </p:sp>
      <p:sp>
        <p:nvSpPr>
          <p:cNvPr id="27" name="Text Placeholder 23"/>
          <p:cNvSpPr>
            <a:spLocks noGrp="1"/>
          </p:cNvSpPr>
          <p:nvPr>
            <p:ph type="body" sz="quarter" idx="17" hasCustomPrompt="1"/>
          </p:nvPr>
        </p:nvSpPr>
        <p:spPr>
          <a:xfrm>
            <a:off x="4512216" y="4432247"/>
            <a:ext cx="3408830" cy="1412740"/>
          </a:xfrm>
        </p:spPr>
        <p:txBody>
          <a:bodyPr>
            <a:normAutofit/>
          </a:bodyPr>
          <a:lstStyle>
            <a:lvl1pPr marL="0" indent="0" algn="ctr">
              <a:buNone/>
              <a:defRPr sz="2400">
                <a:solidFill>
                  <a:srgbClr val="003841"/>
                </a:solidFill>
                <a:latin typeface="+mn-lt"/>
              </a:defRPr>
            </a:lvl1pPr>
          </a:lstStyle>
          <a:p>
            <a:pPr lvl="0"/>
            <a:r>
              <a:rPr lang="en-US"/>
              <a:t>Main Body Text</a:t>
            </a:r>
          </a:p>
        </p:txBody>
      </p:sp>
      <p:sp>
        <p:nvSpPr>
          <p:cNvPr id="31" name="Text Placeholder 23"/>
          <p:cNvSpPr>
            <a:spLocks noGrp="1"/>
          </p:cNvSpPr>
          <p:nvPr>
            <p:ph type="body" sz="quarter" idx="19" hasCustomPrompt="1"/>
          </p:nvPr>
        </p:nvSpPr>
        <p:spPr>
          <a:xfrm>
            <a:off x="8228086" y="4432247"/>
            <a:ext cx="3408830" cy="1412740"/>
          </a:xfrm>
        </p:spPr>
        <p:txBody>
          <a:bodyPr>
            <a:normAutofit/>
          </a:bodyPr>
          <a:lstStyle>
            <a:lvl1pPr marL="0" indent="0" algn="ctr">
              <a:buNone/>
              <a:defRPr sz="2400">
                <a:solidFill>
                  <a:srgbClr val="003841"/>
                </a:solidFill>
                <a:latin typeface="+mn-lt"/>
              </a:defRPr>
            </a:lvl1pPr>
          </a:lstStyle>
          <a:p>
            <a:pPr lvl="0"/>
            <a:r>
              <a:rPr lang="en-US"/>
              <a:t>Main Body Text</a:t>
            </a:r>
          </a:p>
        </p:txBody>
      </p:sp>
      <p:sp>
        <p:nvSpPr>
          <p:cNvPr id="34" name="Oval 33"/>
          <p:cNvSpPr/>
          <p:nvPr userDrawn="1"/>
        </p:nvSpPr>
        <p:spPr>
          <a:xfrm>
            <a:off x="1838368" y="2989183"/>
            <a:ext cx="1075289" cy="1075289"/>
          </a:xfrm>
          <a:prstGeom prst="ellipse">
            <a:avLst/>
          </a:prstGeom>
          <a:solidFill>
            <a:srgbClr val="1975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userDrawn="1"/>
        </p:nvSpPr>
        <p:spPr>
          <a:xfrm>
            <a:off x="5641642" y="2989183"/>
            <a:ext cx="1075289" cy="1075289"/>
          </a:xfrm>
          <a:prstGeom prst="ellipse">
            <a:avLst/>
          </a:prstGeom>
          <a:solidFill>
            <a:srgbClr val="EC21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userDrawn="1"/>
        </p:nvSpPr>
        <p:spPr>
          <a:xfrm>
            <a:off x="9394856" y="2989182"/>
            <a:ext cx="1075289" cy="1075289"/>
          </a:xfrm>
          <a:prstGeom prst="ellipse">
            <a:avLst/>
          </a:prstGeom>
          <a:solidFill>
            <a:srgbClr val="F5E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p:cNvPicPr>
            <a:picLocks noChangeAspect="1"/>
          </p:cNvPicPr>
          <p:nvPr userDrawn="1"/>
        </p:nvPicPr>
        <p:blipFill>
          <a:blip r:embed="rId2" cstate="screen">
            <a:extLst>
              <a:ext uri="{28A0092B-C50C-407E-A947-70E740481C1C}">
                <a14:useLocalDpi xmlns:a14="http://schemas.microsoft.com/office/drawing/2010/main"/>
              </a:ext>
            </a:extLst>
          </a:blip>
          <a:srcRect t="-2" r="-1742"/>
          <a:stretch>
            <a:fillRect/>
          </a:stretch>
        </p:blipFill>
        <p:spPr>
          <a:xfrm>
            <a:off x="5677715" y="6650221"/>
            <a:ext cx="867229" cy="207780"/>
          </a:xfrm>
          <a:prstGeom prst="rect">
            <a:avLst/>
          </a:prstGeom>
        </p:spPr>
      </p:pic>
      <p:sp>
        <p:nvSpPr>
          <p:cNvPr id="25" name="テキスト プレースホルダー 36"/>
          <p:cNvSpPr txBox="1"/>
          <p:nvPr userDrawn="1"/>
        </p:nvSpPr>
        <p:spPr bwMode="auto">
          <a:xfrm>
            <a:off x="-6260" y="6337301"/>
            <a:ext cx="12198260" cy="382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marL="0" marR="0" indent="0" algn="ctr" defTabSz="914400" rtl="0" eaLnBrk="1" fontAlgn="auto" latinLnBrk="0" hangingPunct="1">
              <a:lnSpc>
                <a:spcPct val="100000"/>
              </a:lnSpc>
              <a:spcBef>
                <a:spcPct val="20000"/>
              </a:spcBef>
              <a:spcAft>
                <a:spcPct val="0"/>
              </a:spcAft>
              <a:buClrTx/>
              <a:buSzTx/>
              <a:buFontTx/>
              <a:buNone/>
              <a:defRPr/>
            </a:pPr>
            <a:r>
              <a:rPr lang="en-US" altLang="ja-JP" sz="1100" b="0">
                <a:solidFill>
                  <a:srgbClr val="003841"/>
                </a:solidFill>
                <a:latin typeface="Calibri" panose="020F0502020204030204"/>
              </a:rPr>
              <a:t>THROUGH</a:t>
            </a:r>
            <a:r>
              <a:rPr lang="en-US" altLang="ja-JP" sz="1100" b="1">
                <a:solidFill>
                  <a:srgbClr val="003841"/>
                </a:solidFill>
                <a:latin typeface="Calibri" panose="020F0502020204030204"/>
              </a:rPr>
              <a:t> ENTERPRISE </a:t>
            </a:r>
            <a:r>
              <a:rPr lang="en-US" altLang="ja-JP" sz="1100" b="1">
                <a:solidFill>
                  <a:srgbClr val="EC2179"/>
                </a:solidFill>
                <a:latin typeface="Calibri" panose="020F0502020204030204"/>
              </a:rPr>
              <a:t> |</a:t>
            </a:r>
            <a:r>
              <a:rPr lang="en-US" altLang="ja-JP" sz="1100" b="1" baseline="0">
                <a:solidFill>
                  <a:srgbClr val="EC2179"/>
                </a:solidFill>
                <a:latin typeface="Calibri" panose="020F0502020204030204"/>
              </a:rPr>
              <a:t>  </a:t>
            </a:r>
            <a:r>
              <a:rPr lang="en-US" altLang="ja-JP" sz="1100" b="1">
                <a:solidFill>
                  <a:srgbClr val="EC2179"/>
                </a:solidFill>
                <a:latin typeface="Calibri" panose="020F0502020204030204"/>
              </a:rPr>
              <a:t> </a:t>
            </a:r>
            <a:r>
              <a:rPr lang="en-US" sz="1000" b="0" i="1" u="none" strike="noStrike" kern="1200">
                <a:solidFill>
                  <a:srgbClr val="003841"/>
                </a:solidFill>
                <a:effectLst/>
                <a:latin typeface="+mn-lt"/>
                <a:ea typeface="MS PGothic" charset="-128"/>
                <a:cs typeface="Geneva" charset="0"/>
              </a:rPr>
              <a:t>Make your enterprise dreams come through</a:t>
            </a:r>
            <a:endParaRPr lang="en-US" sz="1000" i="1" kern="1200">
              <a:solidFill>
                <a:srgbClr val="003841"/>
              </a:solidFill>
              <a:latin typeface="+mn-lt"/>
              <a:ea typeface="MS PGothic" charset="-128"/>
              <a:cs typeface="Geneva" charset="0"/>
            </a:endParaRPr>
          </a:p>
        </p:txBody>
      </p:sp>
      <p:sp>
        <p:nvSpPr>
          <p:cNvPr id="19" name="Text Placeholder 23"/>
          <p:cNvSpPr>
            <a:spLocks noGrp="1"/>
          </p:cNvSpPr>
          <p:nvPr>
            <p:ph type="body" sz="quarter" idx="20" hasCustomPrompt="1"/>
          </p:nvPr>
        </p:nvSpPr>
        <p:spPr>
          <a:xfrm>
            <a:off x="-6260" y="1310445"/>
            <a:ext cx="12192000" cy="697353"/>
          </a:xfrm>
        </p:spPr>
        <p:txBody>
          <a:bodyPr>
            <a:normAutofit/>
          </a:bodyPr>
          <a:lstStyle>
            <a:lvl1pPr marL="0" indent="0" algn="ctr">
              <a:buNone/>
              <a:defRPr sz="3600">
                <a:solidFill>
                  <a:schemeClr val="bg1"/>
                </a:solidFill>
                <a:latin typeface="+mn-lt"/>
              </a:defRPr>
            </a:lvl1pPr>
          </a:lstStyle>
          <a:p>
            <a:pPr lvl="0"/>
            <a:r>
              <a:rPr lang="en-US"/>
              <a:t>TITLE</a:t>
            </a:r>
          </a:p>
        </p:txBody>
      </p:sp>
    </p:spTree>
    <p:extLst>
      <p:ext uri="{BB962C8B-B14F-4D97-AF65-F5344CB8AC3E}">
        <p14:creationId xmlns:p14="http://schemas.microsoft.com/office/powerpoint/2010/main" val="2211550418"/>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 bullets slide">
    <p:spTree>
      <p:nvGrpSpPr>
        <p:cNvPr id="1" name=""/>
        <p:cNvGrpSpPr/>
        <p:nvPr/>
      </p:nvGrpSpPr>
      <p:grpSpPr>
        <a:xfrm>
          <a:off x="0" y="0"/>
          <a:ext cx="0" cy="0"/>
          <a:chOff x="0" y="0"/>
          <a:chExt cx="0" cy="0"/>
        </a:xfrm>
      </p:grpSpPr>
      <p:sp>
        <p:nvSpPr>
          <p:cNvPr id="34" name="Rectangle 33"/>
          <p:cNvSpPr/>
          <p:nvPr userDrawn="1"/>
        </p:nvSpPr>
        <p:spPr>
          <a:xfrm>
            <a:off x="4903304" y="1126433"/>
            <a:ext cx="7288696" cy="1302295"/>
          </a:xfrm>
          <a:prstGeom prst="rect">
            <a:avLst/>
          </a:prstGeom>
          <a:solidFill>
            <a:srgbClr val="1975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userDrawn="1"/>
        </p:nvSpPr>
        <p:spPr>
          <a:xfrm>
            <a:off x="4903304" y="2749824"/>
            <a:ext cx="7288696" cy="1302295"/>
          </a:xfrm>
          <a:prstGeom prst="rect">
            <a:avLst/>
          </a:prstGeom>
          <a:solidFill>
            <a:srgbClr val="EC21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userDrawn="1"/>
        </p:nvSpPr>
        <p:spPr>
          <a:xfrm>
            <a:off x="4903304" y="4373215"/>
            <a:ext cx="7288696" cy="1302295"/>
          </a:xfrm>
          <a:prstGeom prst="rect">
            <a:avLst/>
          </a:prstGeom>
          <a:solidFill>
            <a:srgbClr val="003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Connector 37"/>
          <p:cNvCxnSpPr/>
          <p:nvPr userDrawn="1"/>
        </p:nvCxnSpPr>
        <p:spPr>
          <a:xfrm flipH="1">
            <a:off x="6175512" y="1223543"/>
            <a:ext cx="0" cy="104257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flipH="1">
            <a:off x="6175512" y="2852059"/>
            <a:ext cx="0" cy="104257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flipH="1">
            <a:off x="6175512" y="4496389"/>
            <a:ext cx="0" cy="104257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41" name="Picture 40"/>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3954456" y="677649"/>
            <a:ext cx="1176669" cy="5446643"/>
          </a:xfrm>
          <a:prstGeom prst="rect">
            <a:avLst/>
          </a:prstGeom>
        </p:spPr>
      </p:pic>
      <p:sp>
        <p:nvSpPr>
          <p:cNvPr id="42" name="Text Placeholder 23"/>
          <p:cNvSpPr>
            <a:spLocks noGrp="1"/>
          </p:cNvSpPr>
          <p:nvPr>
            <p:ph type="body" sz="quarter" idx="13" hasCustomPrompt="1"/>
          </p:nvPr>
        </p:nvSpPr>
        <p:spPr>
          <a:xfrm>
            <a:off x="643223" y="1079254"/>
            <a:ext cx="3821205" cy="697353"/>
          </a:xfrm>
        </p:spPr>
        <p:txBody>
          <a:bodyPr>
            <a:normAutofit/>
          </a:bodyPr>
          <a:lstStyle>
            <a:lvl1pPr marL="0" indent="0" algn="l">
              <a:buNone/>
              <a:defRPr sz="3600">
                <a:solidFill>
                  <a:srgbClr val="003841"/>
                </a:solidFill>
                <a:latin typeface="+mn-lt"/>
              </a:defRPr>
            </a:lvl1pPr>
          </a:lstStyle>
          <a:p>
            <a:pPr lvl="0"/>
            <a:r>
              <a:rPr lang="en-US"/>
              <a:t>TITLE</a:t>
            </a:r>
          </a:p>
        </p:txBody>
      </p:sp>
      <p:sp>
        <p:nvSpPr>
          <p:cNvPr id="43" name="Text Placeholder 25"/>
          <p:cNvSpPr>
            <a:spLocks noGrp="1"/>
          </p:cNvSpPr>
          <p:nvPr>
            <p:ph type="body" sz="quarter" idx="14" hasCustomPrompt="1"/>
          </p:nvPr>
        </p:nvSpPr>
        <p:spPr>
          <a:xfrm>
            <a:off x="643223" y="2087287"/>
            <a:ext cx="3821205" cy="3642009"/>
          </a:xfrm>
        </p:spPr>
        <p:txBody>
          <a:bodyPr>
            <a:noAutofit/>
          </a:bodyPr>
          <a:lstStyle>
            <a:lvl1pPr marL="0" indent="0" algn="l">
              <a:buNone/>
              <a:defRPr sz="300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Sub Title</a:t>
            </a:r>
          </a:p>
        </p:txBody>
      </p:sp>
      <p:sp>
        <p:nvSpPr>
          <p:cNvPr id="44" name="Text Placeholder 23"/>
          <p:cNvSpPr>
            <a:spLocks noGrp="1"/>
          </p:cNvSpPr>
          <p:nvPr>
            <p:ph type="body" sz="quarter" idx="15" hasCustomPrompt="1"/>
          </p:nvPr>
        </p:nvSpPr>
        <p:spPr>
          <a:xfrm>
            <a:off x="4975024" y="1126433"/>
            <a:ext cx="1176670" cy="1292995"/>
          </a:xfrm>
        </p:spPr>
        <p:txBody>
          <a:bodyPr anchor="ctr">
            <a:normAutofit/>
          </a:bodyPr>
          <a:lstStyle>
            <a:lvl1pPr marL="0" indent="0" algn="ctr">
              <a:buNone/>
              <a:defRPr sz="4800">
                <a:solidFill>
                  <a:schemeClr val="bg1"/>
                </a:solidFill>
                <a:latin typeface="+mn-lt"/>
              </a:defRPr>
            </a:lvl1pPr>
          </a:lstStyle>
          <a:p>
            <a:pPr lvl="0"/>
            <a:r>
              <a:rPr lang="en-US"/>
              <a:t>01</a:t>
            </a:r>
          </a:p>
        </p:txBody>
      </p:sp>
      <p:sp>
        <p:nvSpPr>
          <p:cNvPr id="45" name="Text Placeholder 2"/>
          <p:cNvSpPr>
            <a:spLocks noGrp="1"/>
          </p:cNvSpPr>
          <p:nvPr>
            <p:ph type="body" sz="quarter" idx="12" hasCustomPrompt="1"/>
          </p:nvPr>
        </p:nvSpPr>
        <p:spPr>
          <a:xfrm>
            <a:off x="6271051" y="1126433"/>
            <a:ext cx="5353929" cy="1292995"/>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a:t>Main Body Text</a:t>
            </a:r>
          </a:p>
        </p:txBody>
      </p:sp>
      <p:cxnSp>
        <p:nvCxnSpPr>
          <p:cNvPr id="51" name="Straight Connector 50"/>
          <p:cNvCxnSpPr/>
          <p:nvPr userDrawn="1"/>
        </p:nvCxnSpPr>
        <p:spPr>
          <a:xfrm>
            <a:off x="417209" y="1920386"/>
            <a:ext cx="4287526" cy="0"/>
          </a:xfrm>
          <a:prstGeom prst="line">
            <a:avLst/>
          </a:prstGeom>
          <a:ln w="19050">
            <a:solidFill>
              <a:srgbClr val="EC2179"/>
            </a:solidFill>
          </a:ln>
        </p:spPr>
        <p:style>
          <a:lnRef idx="1">
            <a:schemeClr val="accent1"/>
          </a:lnRef>
          <a:fillRef idx="0">
            <a:schemeClr val="accent1"/>
          </a:fillRef>
          <a:effectRef idx="0">
            <a:schemeClr val="accent1"/>
          </a:effectRef>
          <a:fontRef idx="minor">
            <a:schemeClr val="tx1"/>
          </a:fontRef>
        </p:style>
      </p:cxnSp>
      <p:sp>
        <p:nvSpPr>
          <p:cNvPr id="52" name="Text Placeholder 23"/>
          <p:cNvSpPr>
            <a:spLocks noGrp="1"/>
          </p:cNvSpPr>
          <p:nvPr>
            <p:ph type="body" sz="quarter" idx="16" hasCustomPrompt="1"/>
          </p:nvPr>
        </p:nvSpPr>
        <p:spPr>
          <a:xfrm>
            <a:off x="4998842" y="2740524"/>
            <a:ext cx="1176670" cy="1292995"/>
          </a:xfrm>
        </p:spPr>
        <p:txBody>
          <a:bodyPr anchor="ctr">
            <a:normAutofit/>
          </a:bodyPr>
          <a:lstStyle>
            <a:lvl1pPr marL="0" indent="0" algn="ctr">
              <a:buNone/>
              <a:defRPr sz="4800">
                <a:solidFill>
                  <a:schemeClr val="bg1"/>
                </a:solidFill>
                <a:latin typeface="+mn-lt"/>
              </a:defRPr>
            </a:lvl1pPr>
          </a:lstStyle>
          <a:p>
            <a:pPr lvl="0"/>
            <a:r>
              <a:rPr lang="en-US"/>
              <a:t>02</a:t>
            </a:r>
          </a:p>
        </p:txBody>
      </p:sp>
      <p:sp>
        <p:nvSpPr>
          <p:cNvPr id="53" name="Text Placeholder 2"/>
          <p:cNvSpPr>
            <a:spLocks noGrp="1"/>
          </p:cNvSpPr>
          <p:nvPr>
            <p:ph type="body" sz="quarter" idx="17" hasCustomPrompt="1"/>
          </p:nvPr>
        </p:nvSpPr>
        <p:spPr>
          <a:xfrm>
            <a:off x="6294869" y="2740524"/>
            <a:ext cx="5353929" cy="1292995"/>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a:t>Main Body Text</a:t>
            </a:r>
          </a:p>
        </p:txBody>
      </p:sp>
      <p:sp>
        <p:nvSpPr>
          <p:cNvPr id="54" name="Text Placeholder 23"/>
          <p:cNvSpPr>
            <a:spLocks noGrp="1"/>
          </p:cNvSpPr>
          <p:nvPr>
            <p:ph type="body" sz="quarter" idx="18" hasCustomPrompt="1"/>
          </p:nvPr>
        </p:nvSpPr>
        <p:spPr>
          <a:xfrm>
            <a:off x="4968894" y="4387646"/>
            <a:ext cx="1176670" cy="1292995"/>
          </a:xfrm>
        </p:spPr>
        <p:txBody>
          <a:bodyPr anchor="ctr">
            <a:normAutofit/>
          </a:bodyPr>
          <a:lstStyle>
            <a:lvl1pPr marL="0" indent="0" algn="ctr">
              <a:buNone/>
              <a:defRPr sz="4800">
                <a:solidFill>
                  <a:schemeClr val="bg1"/>
                </a:solidFill>
                <a:latin typeface="+mn-lt"/>
              </a:defRPr>
            </a:lvl1pPr>
          </a:lstStyle>
          <a:p>
            <a:pPr lvl="0"/>
            <a:r>
              <a:rPr lang="en-US"/>
              <a:t>03</a:t>
            </a:r>
          </a:p>
        </p:txBody>
      </p:sp>
      <p:sp>
        <p:nvSpPr>
          <p:cNvPr id="55" name="Text Placeholder 2"/>
          <p:cNvSpPr>
            <a:spLocks noGrp="1"/>
          </p:cNvSpPr>
          <p:nvPr>
            <p:ph type="body" sz="quarter" idx="19" hasCustomPrompt="1"/>
          </p:nvPr>
        </p:nvSpPr>
        <p:spPr>
          <a:xfrm>
            <a:off x="6264921" y="4387646"/>
            <a:ext cx="5353929" cy="1292995"/>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a:t>Main Body Text</a:t>
            </a:r>
          </a:p>
        </p:txBody>
      </p:sp>
      <p:grpSp>
        <p:nvGrpSpPr>
          <p:cNvPr id="26" name="Group 25"/>
          <p:cNvGrpSpPr/>
          <p:nvPr userDrawn="1"/>
        </p:nvGrpSpPr>
        <p:grpSpPr>
          <a:xfrm>
            <a:off x="0" y="6238604"/>
            <a:ext cx="4698999" cy="480778"/>
            <a:chOff x="0" y="6238604"/>
            <a:chExt cx="4698999" cy="480778"/>
          </a:xfrm>
        </p:grpSpPr>
        <p:pic>
          <p:nvPicPr>
            <p:cNvPr id="27" name="Picture 26"/>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flipH="1">
              <a:off x="0" y="6238604"/>
              <a:ext cx="748574" cy="397779"/>
            </a:xfrm>
            <a:prstGeom prst="rect">
              <a:avLst/>
            </a:prstGeom>
          </p:spPr>
        </p:pic>
        <p:sp>
          <p:nvSpPr>
            <p:cNvPr id="28" name="テキスト プレースホルダー 36"/>
            <p:cNvSpPr txBox="1"/>
            <p:nvPr userDrawn="1"/>
          </p:nvSpPr>
          <p:spPr bwMode="auto">
            <a:xfrm>
              <a:off x="580570" y="6443155"/>
              <a:ext cx="4118429" cy="27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marL="0" marR="0" indent="0" algn="l" defTabSz="914400" rtl="0" eaLnBrk="1" fontAlgn="auto" latinLnBrk="0" hangingPunct="1">
                <a:lnSpc>
                  <a:spcPct val="100000"/>
                </a:lnSpc>
                <a:spcBef>
                  <a:spcPct val="20000"/>
                </a:spcBef>
                <a:spcAft>
                  <a:spcPct val="0"/>
                </a:spcAft>
                <a:buClrTx/>
                <a:buSzTx/>
                <a:buFontTx/>
                <a:buNone/>
                <a:defRPr/>
              </a:pPr>
              <a:r>
                <a:rPr lang="en-US" altLang="ja-JP" sz="1100" b="0">
                  <a:solidFill>
                    <a:srgbClr val="003841"/>
                  </a:solidFill>
                  <a:latin typeface="Calibri" panose="020F0502020204030204"/>
                </a:rPr>
                <a:t>THROUGH</a:t>
              </a:r>
              <a:r>
                <a:rPr lang="en-US" altLang="ja-JP" sz="1100" b="1">
                  <a:solidFill>
                    <a:srgbClr val="003841"/>
                  </a:solidFill>
                  <a:latin typeface="Calibri" panose="020F0502020204030204"/>
                </a:rPr>
                <a:t> ENTERPRISE </a:t>
              </a:r>
              <a:r>
                <a:rPr lang="en-US" altLang="ja-JP" sz="1100" b="1">
                  <a:solidFill>
                    <a:srgbClr val="EC2179"/>
                  </a:solidFill>
                  <a:latin typeface="Calibri" panose="020F0502020204030204"/>
                </a:rPr>
                <a:t> |</a:t>
              </a:r>
              <a:r>
                <a:rPr lang="en-US" altLang="ja-JP" sz="1100" b="1" baseline="0">
                  <a:solidFill>
                    <a:srgbClr val="EC2179"/>
                  </a:solidFill>
                  <a:latin typeface="Calibri" panose="020F0502020204030204"/>
                </a:rPr>
                <a:t>  </a:t>
              </a:r>
              <a:r>
                <a:rPr lang="en-US" altLang="ja-JP" sz="1100" b="1">
                  <a:solidFill>
                    <a:srgbClr val="EC2179"/>
                  </a:solidFill>
                  <a:latin typeface="Calibri" panose="020F0502020204030204"/>
                </a:rPr>
                <a:t> </a:t>
              </a:r>
              <a:r>
                <a:rPr lang="en-US" sz="1000" b="0" i="1" u="none" strike="noStrike" kern="1200">
                  <a:solidFill>
                    <a:srgbClr val="003841"/>
                  </a:solidFill>
                  <a:effectLst/>
                  <a:latin typeface="+mn-lt"/>
                  <a:ea typeface="MS PGothic" charset="-128"/>
                  <a:cs typeface="Geneva" charset="0"/>
                </a:rPr>
                <a:t>Make your enterprise dreams come through</a:t>
              </a:r>
              <a:endParaRPr lang="en-US" sz="1000" i="1" kern="1200">
                <a:solidFill>
                  <a:srgbClr val="003841"/>
                </a:solidFill>
                <a:latin typeface="+mn-lt"/>
                <a:ea typeface="MS PGothic" charset="-128"/>
                <a:cs typeface="Geneva" charset="0"/>
              </a:endParaRPr>
            </a:p>
          </p:txBody>
        </p:sp>
      </p:grpSp>
    </p:spTree>
    <p:extLst>
      <p:ext uri="{BB962C8B-B14F-4D97-AF65-F5344CB8AC3E}">
        <p14:creationId xmlns:p14="http://schemas.microsoft.com/office/powerpoint/2010/main" val="3174713502"/>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Laptop slide 1">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2000190" y="1447737"/>
            <a:ext cx="7941283" cy="4839954"/>
          </a:xfrm>
          <a:prstGeom prst="rect">
            <a:avLst/>
          </a:prstGeom>
        </p:spPr>
      </p:pic>
      <p:sp>
        <p:nvSpPr>
          <p:cNvPr id="25" name="Text Placeholder 23"/>
          <p:cNvSpPr>
            <a:spLocks noGrp="1"/>
          </p:cNvSpPr>
          <p:nvPr>
            <p:ph type="body" sz="quarter" idx="13" hasCustomPrompt="1"/>
          </p:nvPr>
        </p:nvSpPr>
        <p:spPr>
          <a:xfrm>
            <a:off x="0" y="213464"/>
            <a:ext cx="12192000" cy="704485"/>
          </a:xfrm>
        </p:spPr>
        <p:txBody>
          <a:bodyPr>
            <a:normAutofit/>
          </a:bodyPr>
          <a:lstStyle>
            <a:lvl1pPr marL="0" indent="0" algn="ctr">
              <a:buNone/>
              <a:defRPr sz="3600">
                <a:solidFill>
                  <a:srgbClr val="003841"/>
                </a:solidFill>
                <a:latin typeface="+mn-lt"/>
              </a:defRPr>
            </a:lvl1pPr>
          </a:lstStyle>
          <a:p>
            <a:pPr lvl="0"/>
            <a:r>
              <a:rPr lang="en-US"/>
              <a:t>TITLE</a:t>
            </a:r>
          </a:p>
        </p:txBody>
      </p:sp>
      <p:sp>
        <p:nvSpPr>
          <p:cNvPr id="26" name="Text Placeholder 25"/>
          <p:cNvSpPr>
            <a:spLocks noGrp="1"/>
          </p:cNvSpPr>
          <p:nvPr>
            <p:ph type="body" sz="quarter" idx="14" hasCustomPrompt="1"/>
          </p:nvPr>
        </p:nvSpPr>
        <p:spPr>
          <a:xfrm>
            <a:off x="0" y="1045042"/>
            <a:ext cx="12192000" cy="590599"/>
          </a:xfrm>
        </p:spPr>
        <p:txBody>
          <a:bodyPr>
            <a:noAutofit/>
          </a:bodyPr>
          <a:lstStyle>
            <a:lvl1pPr marL="0" indent="0" algn="ctr">
              <a:buNone/>
              <a:defRPr sz="300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Sub Title</a:t>
            </a:r>
          </a:p>
        </p:txBody>
      </p:sp>
      <p:cxnSp>
        <p:nvCxnSpPr>
          <p:cNvPr id="27" name="Straight Connector 26"/>
          <p:cNvCxnSpPr/>
          <p:nvPr userDrawn="1"/>
        </p:nvCxnSpPr>
        <p:spPr>
          <a:xfrm flipH="1">
            <a:off x="280404" y="945173"/>
            <a:ext cx="11623126" cy="0"/>
          </a:xfrm>
          <a:prstGeom prst="line">
            <a:avLst/>
          </a:prstGeom>
          <a:ln w="19050">
            <a:solidFill>
              <a:srgbClr val="EC2179"/>
            </a:solidFill>
          </a:ln>
        </p:spPr>
        <p:style>
          <a:lnRef idx="1">
            <a:schemeClr val="accent1"/>
          </a:lnRef>
          <a:fillRef idx="0">
            <a:schemeClr val="accent1"/>
          </a:fillRef>
          <a:effectRef idx="0">
            <a:schemeClr val="accent1"/>
          </a:effectRef>
          <a:fontRef idx="minor">
            <a:schemeClr val="tx1"/>
          </a:fontRef>
        </p:style>
      </p:cxnSp>
      <p:sp>
        <p:nvSpPr>
          <p:cNvPr id="8" name="Picture Placeholder 7"/>
          <p:cNvSpPr>
            <a:spLocks noGrp="1"/>
          </p:cNvSpPr>
          <p:nvPr>
            <p:ph type="pic" sz="quarter" idx="15" hasCustomPrompt="1"/>
          </p:nvPr>
        </p:nvSpPr>
        <p:spPr>
          <a:xfrm>
            <a:off x="3184071" y="1893434"/>
            <a:ext cx="5665788" cy="3478212"/>
          </a:xfrm>
          <a:prstGeom prst="rect">
            <a:avLst/>
          </a:prstGeom>
        </p:spPr>
        <p:txBody>
          <a:bodyPr anchor="t"/>
          <a:lstStyle>
            <a:lvl1pPr marL="228600" marR="0" indent="-228600" algn="ctr" defTabSz="914400" rtl="0" eaLnBrk="1" fontAlgn="auto" latinLnBrk="0" hangingPunct="1">
              <a:lnSpc>
                <a:spcPct val="90000"/>
              </a:lnSpc>
              <a:spcBef>
                <a:spcPts val="1000"/>
              </a:spcBef>
              <a:spcAft>
                <a:spcPct val="0"/>
              </a:spcAft>
              <a:buClrTx/>
              <a:buSzTx/>
              <a:buFont typeface="Arial"/>
              <a:buNone/>
              <a:defRPr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ct val="0"/>
              </a:spcAft>
              <a:buClrTx/>
              <a:buSzTx/>
              <a:buFont typeface="Arial"/>
              <a:buNone/>
              <a:defRPr/>
            </a:pPr>
            <a:r>
              <a:rPr lang="en-US"/>
              <a:t>        </a:t>
            </a:r>
          </a:p>
          <a:p>
            <a:pPr marL="228600" marR="0" lvl="0" indent="-228600" algn="l" defTabSz="914400" rtl="0" eaLnBrk="1" fontAlgn="auto" latinLnBrk="0" hangingPunct="1">
              <a:lnSpc>
                <a:spcPct val="90000"/>
              </a:lnSpc>
              <a:spcBef>
                <a:spcPts val="1000"/>
              </a:spcBef>
              <a:spcAft>
                <a:spcPct val="0"/>
              </a:spcAft>
              <a:buClrTx/>
              <a:buSzTx/>
              <a:buFont typeface="Arial"/>
              <a:buNone/>
              <a:defRPr/>
            </a:pPr>
            <a:endParaRPr lang="en-US"/>
          </a:p>
          <a:p>
            <a:pPr marL="228600" marR="0" lvl="0" indent="-228600" algn="l" defTabSz="914400" rtl="0" eaLnBrk="1" fontAlgn="auto" latinLnBrk="0" hangingPunct="1">
              <a:lnSpc>
                <a:spcPct val="90000"/>
              </a:lnSpc>
              <a:spcBef>
                <a:spcPts val="1000"/>
              </a:spcBef>
              <a:spcAft>
                <a:spcPct val="0"/>
              </a:spcAft>
              <a:buClrTx/>
              <a:buSzTx/>
              <a:buFont typeface="Arial"/>
              <a:buNone/>
              <a:defRPr/>
            </a:pPr>
            <a:r>
              <a:rPr lang="en-US"/>
              <a:t>            Click here  to add photo</a:t>
            </a:r>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rcRect t="-2" r="-1742"/>
          <a:stretch>
            <a:fillRect/>
          </a:stretch>
        </p:blipFill>
        <p:spPr>
          <a:xfrm>
            <a:off x="5677715" y="6650221"/>
            <a:ext cx="867229" cy="207780"/>
          </a:xfrm>
          <a:prstGeom prst="rect">
            <a:avLst/>
          </a:prstGeom>
        </p:spPr>
      </p:pic>
      <p:sp>
        <p:nvSpPr>
          <p:cNvPr id="14" name="テキスト プレースホルダー 36"/>
          <p:cNvSpPr txBox="1"/>
          <p:nvPr userDrawn="1"/>
        </p:nvSpPr>
        <p:spPr bwMode="auto">
          <a:xfrm>
            <a:off x="-6260" y="6337301"/>
            <a:ext cx="12198260" cy="382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marL="0" marR="0" indent="0" algn="ctr" defTabSz="914400" rtl="0" eaLnBrk="1" fontAlgn="auto" latinLnBrk="0" hangingPunct="1">
              <a:lnSpc>
                <a:spcPct val="100000"/>
              </a:lnSpc>
              <a:spcBef>
                <a:spcPct val="20000"/>
              </a:spcBef>
              <a:spcAft>
                <a:spcPct val="0"/>
              </a:spcAft>
              <a:buClrTx/>
              <a:buSzTx/>
              <a:buFontTx/>
              <a:buNone/>
              <a:defRPr/>
            </a:pPr>
            <a:r>
              <a:rPr lang="en-US" altLang="ja-JP" sz="1100" b="0">
                <a:solidFill>
                  <a:srgbClr val="003841"/>
                </a:solidFill>
                <a:latin typeface="Calibri" panose="020F0502020204030204"/>
              </a:rPr>
              <a:t>THROUGH</a:t>
            </a:r>
            <a:r>
              <a:rPr lang="en-US" altLang="ja-JP" sz="1100" b="1">
                <a:solidFill>
                  <a:srgbClr val="003841"/>
                </a:solidFill>
                <a:latin typeface="Calibri" panose="020F0502020204030204"/>
              </a:rPr>
              <a:t> ENTERPRISE </a:t>
            </a:r>
            <a:r>
              <a:rPr lang="en-US" altLang="ja-JP" sz="1100" b="1">
                <a:solidFill>
                  <a:srgbClr val="EC2179"/>
                </a:solidFill>
                <a:latin typeface="Calibri" panose="020F0502020204030204"/>
              </a:rPr>
              <a:t> |</a:t>
            </a:r>
            <a:r>
              <a:rPr lang="en-US" altLang="ja-JP" sz="1100" b="1" baseline="0">
                <a:solidFill>
                  <a:srgbClr val="EC2179"/>
                </a:solidFill>
                <a:latin typeface="Calibri" panose="020F0502020204030204"/>
              </a:rPr>
              <a:t>  </a:t>
            </a:r>
            <a:r>
              <a:rPr lang="en-US" altLang="ja-JP" sz="1100" b="1">
                <a:solidFill>
                  <a:srgbClr val="EC2179"/>
                </a:solidFill>
                <a:latin typeface="Calibri" panose="020F0502020204030204"/>
              </a:rPr>
              <a:t> </a:t>
            </a:r>
            <a:r>
              <a:rPr lang="en-US" sz="1000" b="0" i="1" u="none" strike="noStrike" kern="1200">
                <a:solidFill>
                  <a:srgbClr val="003841"/>
                </a:solidFill>
                <a:effectLst/>
                <a:latin typeface="+mn-lt"/>
                <a:ea typeface="MS PGothic" charset="-128"/>
                <a:cs typeface="Geneva" charset="0"/>
              </a:rPr>
              <a:t>Make your enterprise dreams come through</a:t>
            </a:r>
            <a:endParaRPr lang="en-US" sz="1000" i="1" kern="1200">
              <a:solidFill>
                <a:srgbClr val="003841"/>
              </a:solidFill>
              <a:latin typeface="+mn-lt"/>
              <a:ea typeface="MS PGothic" charset="-128"/>
              <a:cs typeface="Geneva" charset="0"/>
            </a:endParaRPr>
          </a:p>
        </p:txBody>
      </p:sp>
    </p:spTree>
    <p:extLst>
      <p:ext uri="{BB962C8B-B14F-4D97-AF65-F5344CB8AC3E}">
        <p14:creationId xmlns:p14="http://schemas.microsoft.com/office/powerpoint/2010/main" val="3964141725"/>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Laptop slide 2">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7429500" y="740153"/>
            <a:ext cx="4762500" cy="5612853"/>
          </a:xfrm>
          <a:prstGeom prst="rect">
            <a:avLst/>
          </a:prstGeom>
        </p:spPr>
      </p:pic>
      <p:cxnSp>
        <p:nvCxnSpPr>
          <p:cNvPr id="27" name="Straight Connector 26"/>
          <p:cNvCxnSpPr/>
          <p:nvPr userDrawn="1"/>
        </p:nvCxnSpPr>
        <p:spPr>
          <a:xfrm flipH="1">
            <a:off x="378379" y="1908558"/>
            <a:ext cx="6789867" cy="0"/>
          </a:xfrm>
          <a:prstGeom prst="line">
            <a:avLst/>
          </a:prstGeom>
          <a:ln w="19050">
            <a:solidFill>
              <a:srgbClr val="EC2179"/>
            </a:solidFill>
          </a:ln>
        </p:spPr>
        <p:style>
          <a:lnRef idx="1">
            <a:schemeClr val="accent1"/>
          </a:lnRef>
          <a:fillRef idx="0">
            <a:schemeClr val="accent1"/>
          </a:fillRef>
          <a:effectRef idx="0">
            <a:schemeClr val="accent1"/>
          </a:effectRef>
          <a:fontRef idx="minor">
            <a:schemeClr val="tx1"/>
          </a:fontRef>
        </p:style>
      </p:cxnSp>
      <p:sp>
        <p:nvSpPr>
          <p:cNvPr id="8" name="Picture Placeholder 7"/>
          <p:cNvSpPr>
            <a:spLocks noGrp="1"/>
          </p:cNvSpPr>
          <p:nvPr>
            <p:ph type="pic" sz="quarter" idx="15" hasCustomPrompt="1"/>
          </p:nvPr>
        </p:nvSpPr>
        <p:spPr>
          <a:xfrm>
            <a:off x="8802435" y="1223694"/>
            <a:ext cx="3389565" cy="4033653"/>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ct val="0"/>
              </a:spcAft>
              <a:buClrTx/>
              <a:buSzTx/>
              <a:buFont typeface="Arial"/>
              <a:buNone/>
              <a:defRPr sz="24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ct val="0"/>
              </a:spcAft>
              <a:buClrTx/>
              <a:buSzTx/>
              <a:defRPr/>
            </a:pPr>
            <a:r>
              <a:rPr lang="en-US"/>
              <a:t>Click here to add photo</a:t>
            </a:r>
          </a:p>
        </p:txBody>
      </p:sp>
      <p:sp>
        <p:nvSpPr>
          <p:cNvPr id="9" name="Text Placeholder 23"/>
          <p:cNvSpPr>
            <a:spLocks noGrp="1"/>
          </p:cNvSpPr>
          <p:nvPr>
            <p:ph type="body" sz="quarter" idx="16" hasCustomPrompt="1"/>
          </p:nvPr>
        </p:nvSpPr>
        <p:spPr>
          <a:xfrm>
            <a:off x="643223" y="1079254"/>
            <a:ext cx="6361734" cy="697353"/>
          </a:xfrm>
        </p:spPr>
        <p:txBody>
          <a:bodyPr>
            <a:normAutofit/>
          </a:bodyPr>
          <a:lstStyle>
            <a:lvl1pPr marL="0" indent="0" algn="l">
              <a:buNone/>
              <a:defRPr sz="3600">
                <a:solidFill>
                  <a:srgbClr val="003841"/>
                </a:solidFill>
                <a:latin typeface="+mn-lt"/>
              </a:defRPr>
            </a:lvl1pPr>
          </a:lstStyle>
          <a:p>
            <a:pPr lvl="0"/>
            <a:r>
              <a:rPr lang="en-US"/>
              <a:t>TITLE</a:t>
            </a:r>
          </a:p>
        </p:txBody>
      </p:sp>
      <p:sp>
        <p:nvSpPr>
          <p:cNvPr id="10" name="Text Placeholder 25"/>
          <p:cNvSpPr>
            <a:spLocks noGrp="1"/>
          </p:cNvSpPr>
          <p:nvPr>
            <p:ph type="body" sz="quarter" idx="17" hasCustomPrompt="1"/>
          </p:nvPr>
        </p:nvSpPr>
        <p:spPr>
          <a:xfrm>
            <a:off x="643223" y="2087287"/>
            <a:ext cx="6361734" cy="3642009"/>
          </a:xfrm>
        </p:spPr>
        <p:txBody>
          <a:bodyPr>
            <a:noAutofit/>
          </a:bodyPr>
          <a:lstStyle>
            <a:lvl1pPr marL="0" indent="0" algn="l">
              <a:buNone/>
              <a:defRPr sz="300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Sub Title</a:t>
            </a:r>
          </a:p>
        </p:txBody>
      </p:sp>
      <p:grpSp>
        <p:nvGrpSpPr>
          <p:cNvPr id="17" name="Group 16"/>
          <p:cNvGrpSpPr/>
          <p:nvPr userDrawn="1"/>
        </p:nvGrpSpPr>
        <p:grpSpPr>
          <a:xfrm>
            <a:off x="0" y="6238604"/>
            <a:ext cx="4698999" cy="480778"/>
            <a:chOff x="0" y="6238604"/>
            <a:chExt cx="4698999" cy="480778"/>
          </a:xfrm>
        </p:grpSpPr>
        <p:pic>
          <p:nvPicPr>
            <p:cNvPr id="18" name="Picture 17"/>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flipH="1">
              <a:off x="0" y="6238604"/>
              <a:ext cx="748574" cy="397779"/>
            </a:xfrm>
            <a:prstGeom prst="rect">
              <a:avLst/>
            </a:prstGeom>
          </p:spPr>
        </p:pic>
        <p:sp>
          <p:nvSpPr>
            <p:cNvPr id="19" name="テキスト プレースホルダー 36"/>
            <p:cNvSpPr txBox="1"/>
            <p:nvPr userDrawn="1"/>
          </p:nvSpPr>
          <p:spPr bwMode="auto">
            <a:xfrm>
              <a:off x="580570" y="6443155"/>
              <a:ext cx="4118429" cy="27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marL="0" marR="0" indent="0" algn="l" defTabSz="914400" rtl="0" eaLnBrk="1" fontAlgn="auto" latinLnBrk="0" hangingPunct="1">
                <a:lnSpc>
                  <a:spcPct val="100000"/>
                </a:lnSpc>
                <a:spcBef>
                  <a:spcPct val="20000"/>
                </a:spcBef>
                <a:spcAft>
                  <a:spcPct val="0"/>
                </a:spcAft>
                <a:buClrTx/>
                <a:buSzTx/>
                <a:buFontTx/>
                <a:buNone/>
                <a:defRPr/>
              </a:pPr>
              <a:r>
                <a:rPr lang="en-US" altLang="ja-JP" sz="1100" b="0">
                  <a:solidFill>
                    <a:srgbClr val="003841"/>
                  </a:solidFill>
                  <a:latin typeface="Calibri" panose="020F0502020204030204"/>
                </a:rPr>
                <a:t>THROUGH</a:t>
              </a:r>
              <a:r>
                <a:rPr lang="en-US" altLang="ja-JP" sz="1100" b="1">
                  <a:solidFill>
                    <a:srgbClr val="003841"/>
                  </a:solidFill>
                  <a:latin typeface="Calibri" panose="020F0502020204030204"/>
                </a:rPr>
                <a:t> ENTERPRISE </a:t>
              </a:r>
              <a:r>
                <a:rPr lang="en-US" altLang="ja-JP" sz="1100" b="1">
                  <a:solidFill>
                    <a:srgbClr val="EC2179"/>
                  </a:solidFill>
                  <a:latin typeface="Calibri" panose="020F0502020204030204"/>
                </a:rPr>
                <a:t> |</a:t>
              </a:r>
              <a:r>
                <a:rPr lang="en-US" altLang="ja-JP" sz="1100" b="1" baseline="0">
                  <a:solidFill>
                    <a:srgbClr val="EC2179"/>
                  </a:solidFill>
                  <a:latin typeface="Calibri" panose="020F0502020204030204"/>
                </a:rPr>
                <a:t>  </a:t>
              </a:r>
              <a:r>
                <a:rPr lang="en-US" altLang="ja-JP" sz="1100" b="1">
                  <a:solidFill>
                    <a:srgbClr val="EC2179"/>
                  </a:solidFill>
                  <a:latin typeface="Calibri" panose="020F0502020204030204"/>
                </a:rPr>
                <a:t> </a:t>
              </a:r>
              <a:r>
                <a:rPr lang="en-US" sz="1000" b="0" i="1" u="none" strike="noStrike" kern="1200">
                  <a:solidFill>
                    <a:srgbClr val="003841"/>
                  </a:solidFill>
                  <a:effectLst/>
                  <a:latin typeface="+mn-lt"/>
                  <a:ea typeface="MS PGothic" charset="-128"/>
                  <a:cs typeface="Geneva" charset="0"/>
                </a:rPr>
                <a:t>Make your enterprise dreams come through</a:t>
              </a:r>
              <a:endParaRPr lang="en-US" sz="1000" i="1" kern="1200">
                <a:solidFill>
                  <a:srgbClr val="003841"/>
                </a:solidFill>
                <a:latin typeface="+mn-lt"/>
                <a:ea typeface="MS PGothic" charset="-128"/>
                <a:cs typeface="Geneva" charset="0"/>
              </a:endParaRPr>
            </a:p>
          </p:txBody>
        </p:sp>
      </p:grpSp>
    </p:spTree>
    <p:extLst>
      <p:ext uri="{BB962C8B-B14F-4D97-AF65-F5344CB8AC3E}">
        <p14:creationId xmlns:p14="http://schemas.microsoft.com/office/powerpoint/2010/main" val="563170914"/>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Slide - Yellow">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rgbClr val="F6BC67"/>
                </a:solidFill>
                <a:latin typeface="+mn-lt"/>
              </a:defRPr>
            </a:lvl1pPr>
          </a:lstStyle>
          <a:p>
            <a:pPr lvl="0"/>
            <a:r>
              <a:rPr lang="en-US"/>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grpSp>
        <p:nvGrpSpPr>
          <p:cNvPr id="19" name="Group 18">
            <a:extLst>
              <a:ext uri="{FF2B5EF4-FFF2-40B4-BE49-F238E27FC236}">
                <a16:creationId xmlns:a16="http://schemas.microsoft.com/office/drawing/2014/main" id="{F4F518F0-76DB-8C47-8E56-E64A5C7E1F87}"/>
              </a:ext>
            </a:extLst>
          </p:cNvPr>
          <p:cNvGrpSpPr/>
          <p:nvPr userDrawn="1"/>
        </p:nvGrpSpPr>
        <p:grpSpPr>
          <a:xfrm>
            <a:off x="0" y="6395457"/>
            <a:ext cx="12192000" cy="125532"/>
            <a:chOff x="98476" y="6381389"/>
            <a:chExt cx="12192000" cy="125532"/>
          </a:xfrm>
        </p:grpSpPr>
        <p:pic>
          <p:nvPicPr>
            <p:cNvPr id="20" name="Picture 19">
              <a:extLst>
                <a:ext uri="{FF2B5EF4-FFF2-40B4-BE49-F238E27FC236}">
                  <a16:creationId xmlns:a16="http://schemas.microsoft.com/office/drawing/2014/main" id="{F0E0CD34-908A-D645-827C-F861F0FD2052}"/>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1" name="Straight Connector 20">
              <a:extLst>
                <a:ext uri="{FF2B5EF4-FFF2-40B4-BE49-F238E27FC236}">
                  <a16:creationId xmlns:a16="http://schemas.microsoft.com/office/drawing/2014/main" id="{82C36446-D463-3143-8F1C-8D4CC002CB8E}"/>
                </a:ext>
              </a:extLst>
            </p:cNvPr>
            <p:cNvCxnSpPr/>
            <p:nvPr userDrawn="1"/>
          </p:nvCxnSpPr>
          <p:spPr>
            <a:xfrm flipH="1">
              <a:off x="98476" y="6443421"/>
              <a:ext cx="972077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706E389-371D-1F4D-9E95-3A90D0212122}"/>
                </a:ext>
              </a:extLst>
            </p:cNvPr>
            <p:cNvCxnSpPr/>
            <p:nvPr userDrawn="1"/>
          </p:nvCxnSpPr>
          <p:spPr>
            <a:xfrm flipH="1">
              <a:off x="11720401" y="6443421"/>
              <a:ext cx="570075"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92144386"/>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Phone Slide 1">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rcRect l="-3666" t="-1339"/>
          <a:stretch>
            <a:fillRect/>
          </a:stretch>
        </p:blipFill>
        <p:spPr>
          <a:xfrm>
            <a:off x="2449287" y="1355271"/>
            <a:ext cx="9742714" cy="5502729"/>
          </a:xfrm>
          <a:prstGeom prst="rect">
            <a:avLst/>
          </a:prstGeom>
        </p:spPr>
      </p:pic>
      <p:sp>
        <p:nvSpPr>
          <p:cNvPr id="6" name="Picture Placeholder 5"/>
          <p:cNvSpPr>
            <a:spLocks noGrp="1"/>
          </p:cNvSpPr>
          <p:nvPr>
            <p:ph type="pic" sz="quarter" idx="18" hasCustomPrompt="1"/>
          </p:nvPr>
        </p:nvSpPr>
        <p:spPr>
          <a:xfrm>
            <a:off x="3731480" y="2335213"/>
            <a:ext cx="4098925" cy="2628900"/>
          </a:xfrm>
        </p:spPr>
        <p:txBody>
          <a:bodyPr anchor="ctr">
            <a:normAutofit/>
          </a:bodyPr>
          <a:lstStyle>
            <a:lvl1pPr marL="0" marR="0" indent="0" algn="ctr" defTabSz="914400" rtl="0" eaLnBrk="1" fontAlgn="auto" latinLnBrk="0" hangingPunct="1">
              <a:lnSpc>
                <a:spcPct val="90000"/>
              </a:lnSpc>
              <a:spcBef>
                <a:spcPts val="1000"/>
              </a:spcBef>
              <a:spcAft>
                <a:spcPct val="0"/>
              </a:spcAft>
              <a:buClrTx/>
              <a:buSzTx/>
              <a:buFont typeface="Arial"/>
              <a:buNone/>
              <a:defRPr sz="2400" baseline="0">
                <a:solidFill>
                  <a:schemeClr val="bg1">
                    <a:lumMod val="50000"/>
                  </a:schemeClr>
                </a:solidFill>
              </a:defRPr>
            </a:lvl1pPr>
          </a:lstStyle>
          <a:p>
            <a:r>
              <a:rPr lang="en-US"/>
              <a:t>Click here to add photo</a:t>
            </a:r>
          </a:p>
        </p:txBody>
      </p:sp>
      <p:sp>
        <p:nvSpPr>
          <p:cNvPr id="14" name="Text Placeholder 23"/>
          <p:cNvSpPr>
            <a:spLocks noGrp="1"/>
          </p:cNvSpPr>
          <p:nvPr>
            <p:ph type="body" sz="quarter" idx="13" hasCustomPrompt="1"/>
          </p:nvPr>
        </p:nvSpPr>
        <p:spPr>
          <a:xfrm>
            <a:off x="0" y="213464"/>
            <a:ext cx="12192000" cy="704485"/>
          </a:xfrm>
        </p:spPr>
        <p:txBody>
          <a:bodyPr>
            <a:normAutofit/>
          </a:bodyPr>
          <a:lstStyle>
            <a:lvl1pPr marL="0" indent="0" algn="ctr">
              <a:buNone/>
              <a:defRPr sz="3600">
                <a:solidFill>
                  <a:srgbClr val="003841"/>
                </a:solidFill>
                <a:latin typeface="+mn-lt"/>
              </a:defRPr>
            </a:lvl1pPr>
          </a:lstStyle>
          <a:p>
            <a:pPr lvl="0"/>
            <a:r>
              <a:rPr lang="en-US"/>
              <a:t>TITLE</a:t>
            </a:r>
          </a:p>
        </p:txBody>
      </p:sp>
      <p:cxnSp>
        <p:nvCxnSpPr>
          <p:cNvPr id="15" name="Straight Connector 14"/>
          <p:cNvCxnSpPr/>
          <p:nvPr userDrawn="1"/>
        </p:nvCxnSpPr>
        <p:spPr>
          <a:xfrm flipH="1">
            <a:off x="280404" y="945173"/>
            <a:ext cx="11623126" cy="0"/>
          </a:xfrm>
          <a:prstGeom prst="line">
            <a:avLst/>
          </a:prstGeom>
          <a:ln w="19050">
            <a:solidFill>
              <a:srgbClr val="EC2179"/>
            </a:solidFill>
          </a:ln>
        </p:spPr>
        <p:style>
          <a:lnRef idx="1">
            <a:schemeClr val="accent1"/>
          </a:lnRef>
          <a:fillRef idx="0">
            <a:schemeClr val="accent1"/>
          </a:fillRef>
          <a:effectRef idx="0">
            <a:schemeClr val="accent1"/>
          </a:effectRef>
          <a:fontRef idx="minor">
            <a:schemeClr val="tx1"/>
          </a:fontRef>
        </p:style>
      </p:cxnSp>
      <p:grpSp>
        <p:nvGrpSpPr>
          <p:cNvPr id="16" name="Group 15"/>
          <p:cNvGrpSpPr/>
          <p:nvPr userDrawn="1"/>
        </p:nvGrpSpPr>
        <p:grpSpPr>
          <a:xfrm>
            <a:off x="0" y="6238604"/>
            <a:ext cx="4698999" cy="480778"/>
            <a:chOff x="0" y="6238604"/>
            <a:chExt cx="4698999" cy="480778"/>
          </a:xfrm>
        </p:grpSpPr>
        <p:pic>
          <p:nvPicPr>
            <p:cNvPr id="17" name="Picture 16"/>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flipH="1">
              <a:off x="0" y="6238604"/>
              <a:ext cx="748574" cy="397779"/>
            </a:xfrm>
            <a:prstGeom prst="rect">
              <a:avLst/>
            </a:prstGeom>
          </p:spPr>
        </p:pic>
        <p:sp>
          <p:nvSpPr>
            <p:cNvPr id="18" name="テキスト プレースホルダー 36"/>
            <p:cNvSpPr txBox="1"/>
            <p:nvPr userDrawn="1"/>
          </p:nvSpPr>
          <p:spPr bwMode="auto">
            <a:xfrm>
              <a:off x="580570" y="6443155"/>
              <a:ext cx="4118429" cy="27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marL="0" marR="0" indent="0" algn="l" defTabSz="914400" rtl="0" eaLnBrk="1" fontAlgn="auto" latinLnBrk="0" hangingPunct="1">
                <a:lnSpc>
                  <a:spcPct val="100000"/>
                </a:lnSpc>
                <a:spcBef>
                  <a:spcPct val="20000"/>
                </a:spcBef>
                <a:spcAft>
                  <a:spcPct val="0"/>
                </a:spcAft>
                <a:buClrTx/>
                <a:buSzTx/>
                <a:buFontTx/>
                <a:buNone/>
                <a:defRPr/>
              </a:pPr>
              <a:r>
                <a:rPr lang="en-US" altLang="ja-JP" sz="1100" b="0">
                  <a:solidFill>
                    <a:srgbClr val="003841"/>
                  </a:solidFill>
                  <a:latin typeface="Calibri" panose="020F0502020204030204"/>
                </a:rPr>
                <a:t>THROUGH</a:t>
              </a:r>
              <a:r>
                <a:rPr lang="en-US" altLang="ja-JP" sz="1100" b="1">
                  <a:solidFill>
                    <a:srgbClr val="003841"/>
                  </a:solidFill>
                  <a:latin typeface="Calibri" panose="020F0502020204030204"/>
                </a:rPr>
                <a:t> ENTERPRISE </a:t>
              </a:r>
              <a:r>
                <a:rPr lang="en-US" altLang="ja-JP" sz="1100" b="1">
                  <a:solidFill>
                    <a:srgbClr val="EC2179"/>
                  </a:solidFill>
                  <a:latin typeface="Calibri" panose="020F0502020204030204"/>
                </a:rPr>
                <a:t> |</a:t>
              </a:r>
              <a:r>
                <a:rPr lang="en-US" altLang="ja-JP" sz="1100" b="1" baseline="0">
                  <a:solidFill>
                    <a:srgbClr val="EC2179"/>
                  </a:solidFill>
                  <a:latin typeface="Calibri" panose="020F0502020204030204"/>
                </a:rPr>
                <a:t>  </a:t>
              </a:r>
              <a:r>
                <a:rPr lang="en-US" altLang="ja-JP" sz="1100" b="1">
                  <a:solidFill>
                    <a:srgbClr val="EC2179"/>
                  </a:solidFill>
                  <a:latin typeface="Calibri" panose="020F0502020204030204"/>
                </a:rPr>
                <a:t> </a:t>
              </a:r>
              <a:r>
                <a:rPr lang="en-US" sz="1000" b="0" i="1" u="none" strike="noStrike" kern="1200">
                  <a:solidFill>
                    <a:srgbClr val="003841"/>
                  </a:solidFill>
                  <a:effectLst/>
                  <a:latin typeface="+mn-lt"/>
                  <a:ea typeface="MS PGothic" charset="-128"/>
                  <a:cs typeface="Geneva" charset="0"/>
                </a:rPr>
                <a:t>Make your enterprise dreams come through</a:t>
              </a:r>
              <a:endParaRPr lang="en-US" sz="1000" i="1" kern="1200">
                <a:solidFill>
                  <a:srgbClr val="003841"/>
                </a:solidFill>
                <a:latin typeface="+mn-lt"/>
                <a:ea typeface="MS PGothic" charset="-128"/>
                <a:cs typeface="Geneva" charset="0"/>
              </a:endParaRPr>
            </a:p>
          </p:txBody>
        </p:sp>
      </p:grpSp>
    </p:spTree>
    <p:extLst>
      <p:ext uri="{BB962C8B-B14F-4D97-AF65-F5344CB8AC3E}">
        <p14:creationId xmlns:p14="http://schemas.microsoft.com/office/powerpoint/2010/main" val="3380170233"/>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Phone Slide 2">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6890657" y="550299"/>
            <a:ext cx="5479143" cy="6292294"/>
          </a:xfrm>
          <a:prstGeom prst="rect">
            <a:avLst/>
          </a:prstGeom>
        </p:spPr>
      </p:pic>
      <p:sp>
        <p:nvSpPr>
          <p:cNvPr id="7" name="Picture Placeholder 6"/>
          <p:cNvSpPr>
            <a:spLocks noGrp="1"/>
          </p:cNvSpPr>
          <p:nvPr>
            <p:ph type="pic" sz="quarter" idx="14" hasCustomPrompt="1"/>
          </p:nvPr>
        </p:nvSpPr>
        <p:spPr>
          <a:xfrm>
            <a:off x="7754938" y="1192681"/>
            <a:ext cx="2187575" cy="3886200"/>
          </a:xfrm>
        </p:spPr>
        <p:txBody>
          <a:bodyPr/>
          <a:lstStyle>
            <a:lvl1pPr marL="228600" marR="0" indent="-228600" algn="l" defTabSz="914400" rtl="0" eaLnBrk="1" fontAlgn="auto" latinLnBrk="0" hangingPunct="1">
              <a:lnSpc>
                <a:spcPct val="90000"/>
              </a:lnSpc>
              <a:spcBef>
                <a:spcPts val="1000"/>
              </a:spcBef>
              <a:spcAft>
                <a:spcPct val="0"/>
              </a:spcAft>
              <a:buClrTx/>
              <a:buSzTx/>
              <a:buFont typeface="Arial"/>
              <a:buNone/>
              <a:defRPr>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ct val="0"/>
              </a:spcAft>
              <a:buClrTx/>
              <a:buSzTx/>
              <a:buFont typeface="Arial"/>
              <a:buNone/>
              <a:defRPr/>
            </a:pPr>
            <a:r>
              <a:rPr lang="en-US"/>
              <a:t>  </a:t>
            </a:r>
          </a:p>
          <a:p>
            <a:pPr marL="228600" marR="0" lvl="0" indent="-228600" algn="l" defTabSz="914400" rtl="0" eaLnBrk="1" fontAlgn="auto" latinLnBrk="0" hangingPunct="1">
              <a:lnSpc>
                <a:spcPct val="90000"/>
              </a:lnSpc>
              <a:spcBef>
                <a:spcPts val="1000"/>
              </a:spcBef>
              <a:spcAft>
                <a:spcPct val="0"/>
              </a:spcAft>
              <a:buClrTx/>
              <a:buSzTx/>
              <a:buFont typeface="Arial"/>
              <a:buNone/>
              <a:defRPr/>
            </a:pPr>
            <a:r>
              <a:rPr lang="en-US"/>
              <a:t> Click here to add photo</a:t>
            </a:r>
          </a:p>
        </p:txBody>
      </p:sp>
      <p:cxnSp>
        <p:nvCxnSpPr>
          <p:cNvPr id="11" name="Straight Connector 10"/>
          <p:cNvCxnSpPr/>
          <p:nvPr userDrawn="1"/>
        </p:nvCxnSpPr>
        <p:spPr>
          <a:xfrm flipH="1">
            <a:off x="378380" y="1908558"/>
            <a:ext cx="6348991" cy="0"/>
          </a:xfrm>
          <a:prstGeom prst="line">
            <a:avLst/>
          </a:prstGeom>
          <a:ln w="19050">
            <a:solidFill>
              <a:srgbClr val="EC2179"/>
            </a:solidFill>
          </a:ln>
        </p:spPr>
        <p:style>
          <a:lnRef idx="1">
            <a:schemeClr val="accent1"/>
          </a:lnRef>
          <a:fillRef idx="0">
            <a:schemeClr val="accent1"/>
          </a:fillRef>
          <a:effectRef idx="0">
            <a:schemeClr val="accent1"/>
          </a:effectRef>
          <a:fontRef idx="minor">
            <a:schemeClr val="tx1"/>
          </a:fontRef>
        </p:style>
      </p:cxnSp>
      <p:sp>
        <p:nvSpPr>
          <p:cNvPr id="12" name="Text Placeholder 23"/>
          <p:cNvSpPr>
            <a:spLocks noGrp="1"/>
          </p:cNvSpPr>
          <p:nvPr>
            <p:ph type="body" sz="quarter" idx="16" hasCustomPrompt="1"/>
          </p:nvPr>
        </p:nvSpPr>
        <p:spPr>
          <a:xfrm>
            <a:off x="643223" y="1079254"/>
            <a:ext cx="5839220" cy="697353"/>
          </a:xfrm>
        </p:spPr>
        <p:txBody>
          <a:bodyPr>
            <a:normAutofit/>
          </a:bodyPr>
          <a:lstStyle>
            <a:lvl1pPr marL="0" indent="0" algn="l">
              <a:buNone/>
              <a:defRPr sz="3600">
                <a:solidFill>
                  <a:srgbClr val="003841"/>
                </a:solidFill>
                <a:latin typeface="+mn-lt"/>
              </a:defRPr>
            </a:lvl1pPr>
          </a:lstStyle>
          <a:p>
            <a:pPr lvl="0"/>
            <a:r>
              <a:rPr lang="en-US"/>
              <a:t>TITLE</a:t>
            </a:r>
          </a:p>
        </p:txBody>
      </p:sp>
      <p:sp>
        <p:nvSpPr>
          <p:cNvPr id="13" name="Text Placeholder 25"/>
          <p:cNvSpPr>
            <a:spLocks noGrp="1"/>
          </p:cNvSpPr>
          <p:nvPr>
            <p:ph type="body" sz="quarter" idx="17" hasCustomPrompt="1"/>
          </p:nvPr>
        </p:nvSpPr>
        <p:spPr>
          <a:xfrm>
            <a:off x="643223" y="2087287"/>
            <a:ext cx="5839220" cy="3642009"/>
          </a:xfrm>
        </p:spPr>
        <p:txBody>
          <a:bodyPr>
            <a:noAutofit/>
          </a:bodyPr>
          <a:lstStyle>
            <a:lvl1pPr marL="0" indent="0" algn="l">
              <a:buNone/>
              <a:defRPr sz="300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Sub Title</a:t>
            </a:r>
          </a:p>
        </p:txBody>
      </p:sp>
      <p:grpSp>
        <p:nvGrpSpPr>
          <p:cNvPr id="18" name="Group 17"/>
          <p:cNvGrpSpPr/>
          <p:nvPr userDrawn="1"/>
        </p:nvGrpSpPr>
        <p:grpSpPr>
          <a:xfrm>
            <a:off x="0" y="6238604"/>
            <a:ext cx="4698999" cy="480778"/>
            <a:chOff x="0" y="6238604"/>
            <a:chExt cx="4698999" cy="480778"/>
          </a:xfrm>
        </p:grpSpPr>
        <p:pic>
          <p:nvPicPr>
            <p:cNvPr id="19" name="Picture 18"/>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flipH="1">
              <a:off x="0" y="6238604"/>
              <a:ext cx="748574" cy="397779"/>
            </a:xfrm>
            <a:prstGeom prst="rect">
              <a:avLst/>
            </a:prstGeom>
          </p:spPr>
        </p:pic>
        <p:sp>
          <p:nvSpPr>
            <p:cNvPr id="20" name="テキスト プレースホルダー 36"/>
            <p:cNvSpPr txBox="1"/>
            <p:nvPr userDrawn="1"/>
          </p:nvSpPr>
          <p:spPr bwMode="auto">
            <a:xfrm>
              <a:off x="580570" y="6443155"/>
              <a:ext cx="4118429" cy="27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marL="0" marR="0" indent="0" algn="l" defTabSz="914400" rtl="0" eaLnBrk="1" fontAlgn="auto" latinLnBrk="0" hangingPunct="1">
                <a:lnSpc>
                  <a:spcPct val="100000"/>
                </a:lnSpc>
                <a:spcBef>
                  <a:spcPct val="20000"/>
                </a:spcBef>
                <a:spcAft>
                  <a:spcPct val="0"/>
                </a:spcAft>
                <a:buClrTx/>
                <a:buSzTx/>
                <a:buFontTx/>
                <a:buNone/>
                <a:defRPr/>
              </a:pPr>
              <a:r>
                <a:rPr lang="en-US" altLang="ja-JP" sz="1100" b="0">
                  <a:solidFill>
                    <a:srgbClr val="003841"/>
                  </a:solidFill>
                  <a:latin typeface="Calibri" panose="020F0502020204030204"/>
                </a:rPr>
                <a:t>THROUGH</a:t>
              </a:r>
              <a:r>
                <a:rPr lang="en-US" altLang="ja-JP" sz="1100" b="1">
                  <a:solidFill>
                    <a:srgbClr val="003841"/>
                  </a:solidFill>
                  <a:latin typeface="Calibri" panose="020F0502020204030204"/>
                </a:rPr>
                <a:t> ENTERPRISE </a:t>
              </a:r>
              <a:r>
                <a:rPr lang="en-US" altLang="ja-JP" sz="1100" b="1">
                  <a:solidFill>
                    <a:srgbClr val="EC2179"/>
                  </a:solidFill>
                  <a:latin typeface="Calibri" panose="020F0502020204030204"/>
                </a:rPr>
                <a:t> |</a:t>
              </a:r>
              <a:r>
                <a:rPr lang="en-US" altLang="ja-JP" sz="1100" b="1" baseline="0">
                  <a:solidFill>
                    <a:srgbClr val="EC2179"/>
                  </a:solidFill>
                  <a:latin typeface="Calibri" panose="020F0502020204030204"/>
                </a:rPr>
                <a:t>  </a:t>
              </a:r>
              <a:r>
                <a:rPr lang="en-US" altLang="ja-JP" sz="1100" b="1">
                  <a:solidFill>
                    <a:srgbClr val="EC2179"/>
                  </a:solidFill>
                  <a:latin typeface="Calibri" panose="020F0502020204030204"/>
                </a:rPr>
                <a:t> </a:t>
              </a:r>
              <a:r>
                <a:rPr lang="en-US" sz="1000" b="0" i="1" u="none" strike="noStrike" kern="1200">
                  <a:solidFill>
                    <a:srgbClr val="003841"/>
                  </a:solidFill>
                  <a:effectLst/>
                  <a:latin typeface="+mn-lt"/>
                  <a:ea typeface="MS PGothic" charset="-128"/>
                  <a:cs typeface="Geneva" charset="0"/>
                </a:rPr>
                <a:t>Make your enterprise dreams come through</a:t>
              </a:r>
              <a:endParaRPr lang="en-US" sz="1000" i="1" kern="1200">
                <a:solidFill>
                  <a:srgbClr val="003841"/>
                </a:solidFill>
                <a:latin typeface="+mn-lt"/>
                <a:ea typeface="MS PGothic" charset="-128"/>
                <a:cs typeface="Geneva" charset="0"/>
              </a:endParaRPr>
            </a:p>
          </p:txBody>
        </p:sp>
      </p:grpSp>
    </p:spTree>
    <p:extLst>
      <p:ext uri="{BB962C8B-B14F-4D97-AF65-F5344CB8AC3E}">
        <p14:creationId xmlns:p14="http://schemas.microsoft.com/office/powerpoint/2010/main" val="1654709435"/>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Phone Slide 2">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flipH="1">
            <a:off x="-151588" y="565706"/>
            <a:ext cx="5479143" cy="6292294"/>
          </a:xfrm>
          <a:prstGeom prst="rect">
            <a:avLst/>
          </a:prstGeom>
        </p:spPr>
      </p:pic>
      <p:sp>
        <p:nvSpPr>
          <p:cNvPr id="7" name="Picture Placeholder 6"/>
          <p:cNvSpPr>
            <a:spLocks noGrp="1"/>
          </p:cNvSpPr>
          <p:nvPr>
            <p:ph type="pic" sz="quarter" idx="14" hasCustomPrompt="1"/>
          </p:nvPr>
        </p:nvSpPr>
        <p:spPr>
          <a:xfrm flipH="1">
            <a:off x="2266406" y="1174788"/>
            <a:ext cx="2187575" cy="3886200"/>
          </a:xfrm>
        </p:spPr>
        <p:txBody>
          <a:bodyPr/>
          <a:lstStyle>
            <a:lvl1pPr marL="228600" marR="0" indent="-228600" algn="l" defTabSz="914400" rtl="0" eaLnBrk="1" fontAlgn="auto" latinLnBrk="0" hangingPunct="1">
              <a:lnSpc>
                <a:spcPct val="90000"/>
              </a:lnSpc>
              <a:spcBef>
                <a:spcPts val="1000"/>
              </a:spcBef>
              <a:spcAft>
                <a:spcPct val="0"/>
              </a:spcAft>
              <a:buClrTx/>
              <a:buSzTx/>
              <a:buFont typeface="Arial"/>
              <a:buNone/>
              <a:defRPr>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ct val="0"/>
              </a:spcAft>
              <a:buClrTx/>
              <a:buSzTx/>
              <a:buFont typeface="Arial"/>
              <a:buNone/>
              <a:defRPr/>
            </a:pPr>
            <a:r>
              <a:rPr lang="en-US"/>
              <a:t>  </a:t>
            </a:r>
          </a:p>
          <a:p>
            <a:pPr marL="228600" marR="0" lvl="0" indent="-228600" algn="l" defTabSz="914400" rtl="0" eaLnBrk="1" fontAlgn="auto" latinLnBrk="0" hangingPunct="1">
              <a:lnSpc>
                <a:spcPct val="90000"/>
              </a:lnSpc>
              <a:spcBef>
                <a:spcPts val="1000"/>
              </a:spcBef>
              <a:spcAft>
                <a:spcPct val="0"/>
              </a:spcAft>
              <a:buClrTx/>
              <a:buSzTx/>
              <a:buFont typeface="Arial"/>
              <a:buNone/>
              <a:defRPr/>
            </a:pPr>
            <a:r>
              <a:rPr lang="en-US"/>
              <a:t> Click here to add photo</a:t>
            </a:r>
          </a:p>
        </p:txBody>
      </p:sp>
      <p:grpSp>
        <p:nvGrpSpPr>
          <p:cNvPr id="10" name="Group 9"/>
          <p:cNvGrpSpPr/>
          <p:nvPr userDrawn="1"/>
        </p:nvGrpSpPr>
        <p:grpSpPr>
          <a:xfrm>
            <a:off x="7632699" y="6229411"/>
            <a:ext cx="4559301" cy="651129"/>
            <a:chOff x="7632699" y="6229411"/>
            <a:chExt cx="4559301" cy="651129"/>
          </a:xfrm>
        </p:grpSpPr>
        <p:sp>
          <p:nvSpPr>
            <p:cNvPr id="14" name="テキスト プレースホルダー 36"/>
            <p:cNvSpPr txBox="1"/>
            <p:nvPr userDrawn="1"/>
          </p:nvSpPr>
          <p:spPr bwMode="auto">
            <a:xfrm>
              <a:off x="7632699" y="6417885"/>
              <a:ext cx="4017615" cy="462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marL="0" marR="0" indent="0" algn="l" defTabSz="914400" rtl="0" eaLnBrk="1" fontAlgn="auto" latinLnBrk="0" hangingPunct="1">
                <a:lnSpc>
                  <a:spcPct val="100000"/>
                </a:lnSpc>
                <a:spcBef>
                  <a:spcPct val="20000"/>
                </a:spcBef>
                <a:spcAft>
                  <a:spcPct val="0"/>
                </a:spcAft>
                <a:buClrTx/>
                <a:buSzTx/>
                <a:buFontTx/>
                <a:buNone/>
                <a:defRPr/>
              </a:pPr>
              <a:r>
                <a:rPr lang="en-US" altLang="ja-JP" sz="1100" b="0">
                  <a:solidFill>
                    <a:srgbClr val="003841"/>
                  </a:solidFill>
                  <a:latin typeface="Calibri" panose="020F0502020204030204"/>
                </a:rPr>
                <a:t>THROUGH</a:t>
              </a:r>
              <a:r>
                <a:rPr lang="en-US" altLang="ja-JP" sz="1100" b="1">
                  <a:solidFill>
                    <a:srgbClr val="003841"/>
                  </a:solidFill>
                  <a:latin typeface="Calibri" panose="020F0502020204030204"/>
                </a:rPr>
                <a:t> ENTERPRISE </a:t>
              </a:r>
              <a:r>
                <a:rPr lang="en-US" altLang="ja-JP" sz="1100" b="1">
                  <a:solidFill>
                    <a:srgbClr val="EC2179"/>
                  </a:solidFill>
                  <a:latin typeface="Calibri" panose="020F0502020204030204"/>
                </a:rPr>
                <a:t> |</a:t>
              </a:r>
              <a:r>
                <a:rPr lang="en-US" altLang="ja-JP" sz="1100" b="1" baseline="0">
                  <a:solidFill>
                    <a:srgbClr val="EC2179"/>
                  </a:solidFill>
                  <a:latin typeface="Calibri" panose="020F0502020204030204"/>
                </a:rPr>
                <a:t>  </a:t>
              </a:r>
              <a:r>
                <a:rPr lang="en-US" altLang="ja-JP" sz="1100" b="1">
                  <a:solidFill>
                    <a:srgbClr val="EC2179"/>
                  </a:solidFill>
                  <a:latin typeface="Calibri" panose="020F0502020204030204"/>
                </a:rPr>
                <a:t> </a:t>
              </a:r>
              <a:r>
                <a:rPr lang="en-US" sz="1000" b="0" i="1" u="none" strike="noStrike" kern="1200">
                  <a:solidFill>
                    <a:srgbClr val="003841"/>
                  </a:solidFill>
                  <a:effectLst/>
                  <a:latin typeface="+mn-lt"/>
                  <a:ea typeface="MS PGothic" charset="-128"/>
                  <a:cs typeface="Geneva" charset="0"/>
                </a:rPr>
                <a:t>Make your enterprise dreams come through</a:t>
              </a:r>
              <a:endParaRPr lang="en-US" sz="1000" i="1" kern="1200">
                <a:solidFill>
                  <a:srgbClr val="003841"/>
                </a:solidFill>
                <a:latin typeface="+mn-lt"/>
                <a:ea typeface="MS PGothic" charset="-128"/>
                <a:cs typeface="Geneva" charset="0"/>
              </a:endParaRPr>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11443426" y="6229411"/>
              <a:ext cx="748574" cy="397779"/>
            </a:xfrm>
            <a:prstGeom prst="rect">
              <a:avLst/>
            </a:prstGeom>
          </p:spPr>
        </p:pic>
        <p:sp>
          <p:nvSpPr>
            <p:cNvPr id="16" name="テキスト プレースホルダー 36"/>
            <p:cNvSpPr txBox="1"/>
            <p:nvPr userDrawn="1"/>
          </p:nvSpPr>
          <p:spPr bwMode="auto">
            <a:xfrm>
              <a:off x="10743787" y="6308250"/>
              <a:ext cx="929701" cy="219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endParaRPr kumimoji="1" lang="ja-JP" altLang="en-US" sz="1100">
                <a:solidFill>
                  <a:srgbClr val="003841"/>
                </a:solidFill>
                <a:latin typeface="Calibri" panose="020F0502020204030204"/>
              </a:endParaRPr>
            </a:p>
          </p:txBody>
        </p:sp>
      </p:grpSp>
      <p:cxnSp>
        <p:nvCxnSpPr>
          <p:cNvPr id="17" name="Straight Connector 16"/>
          <p:cNvCxnSpPr/>
          <p:nvPr userDrawn="1"/>
        </p:nvCxnSpPr>
        <p:spPr>
          <a:xfrm flipH="1">
            <a:off x="5339363" y="1908558"/>
            <a:ext cx="6348991" cy="0"/>
          </a:xfrm>
          <a:prstGeom prst="line">
            <a:avLst/>
          </a:prstGeom>
          <a:ln w="19050">
            <a:solidFill>
              <a:srgbClr val="EC2179"/>
            </a:solidFill>
          </a:ln>
        </p:spPr>
        <p:style>
          <a:lnRef idx="1">
            <a:schemeClr val="accent1"/>
          </a:lnRef>
          <a:fillRef idx="0">
            <a:schemeClr val="accent1"/>
          </a:fillRef>
          <a:effectRef idx="0">
            <a:schemeClr val="accent1"/>
          </a:effectRef>
          <a:fontRef idx="minor">
            <a:schemeClr val="tx1"/>
          </a:fontRef>
        </p:style>
      </p:cxnSp>
      <p:sp>
        <p:nvSpPr>
          <p:cNvPr id="21" name="Text Placeholder 23"/>
          <p:cNvSpPr>
            <a:spLocks noGrp="1"/>
          </p:cNvSpPr>
          <p:nvPr>
            <p:ph type="body" sz="quarter" idx="18" hasCustomPrompt="1"/>
          </p:nvPr>
        </p:nvSpPr>
        <p:spPr>
          <a:xfrm>
            <a:off x="5604206" y="1079254"/>
            <a:ext cx="5839220" cy="697353"/>
          </a:xfrm>
        </p:spPr>
        <p:txBody>
          <a:bodyPr>
            <a:normAutofit/>
          </a:bodyPr>
          <a:lstStyle>
            <a:lvl1pPr marL="0" indent="0" algn="l">
              <a:buNone/>
              <a:defRPr sz="3600">
                <a:solidFill>
                  <a:srgbClr val="003841"/>
                </a:solidFill>
                <a:latin typeface="+mn-lt"/>
              </a:defRPr>
            </a:lvl1pPr>
          </a:lstStyle>
          <a:p>
            <a:pPr lvl="0"/>
            <a:r>
              <a:rPr lang="en-US"/>
              <a:t>TITLE</a:t>
            </a:r>
          </a:p>
        </p:txBody>
      </p:sp>
      <p:sp>
        <p:nvSpPr>
          <p:cNvPr id="22" name="Text Placeholder 25"/>
          <p:cNvSpPr>
            <a:spLocks noGrp="1"/>
          </p:cNvSpPr>
          <p:nvPr>
            <p:ph type="body" sz="quarter" idx="19" hasCustomPrompt="1"/>
          </p:nvPr>
        </p:nvSpPr>
        <p:spPr>
          <a:xfrm>
            <a:off x="5604206" y="2087287"/>
            <a:ext cx="5839220" cy="3642009"/>
          </a:xfrm>
        </p:spPr>
        <p:txBody>
          <a:bodyPr>
            <a:noAutofit/>
          </a:bodyPr>
          <a:lstStyle>
            <a:lvl1pPr marL="0" indent="0" algn="l">
              <a:buNone/>
              <a:defRPr sz="300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Sub Title</a:t>
            </a:r>
          </a:p>
        </p:txBody>
      </p:sp>
    </p:spTree>
    <p:extLst>
      <p:ext uri="{BB962C8B-B14F-4D97-AF65-F5344CB8AC3E}">
        <p14:creationId xmlns:p14="http://schemas.microsoft.com/office/powerpoint/2010/main" val="3881778739"/>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41" name="Arc 40"/>
          <p:cNvSpPr/>
          <p:nvPr userDrawn="1"/>
        </p:nvSpPr>
        <p:spPr>
          <a:xfrm flipH="1">
            <a:off x="7234661" y="-915640"/>
            <a:ext cx="6797861" cy="6797861"/>
          </a:xfrm>
          <a:prstGeom prst="arc">
            <a:avLst>
              <a:gd name="adj1" fmla="val 18515705"/>
              <a:gd name="adj2" fmla="val 6898743"/>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21"/>
          <p:cNvSpPr/>
          <p:nvPr userDrawn="1"/>
        </p:nvSpPr>
        <p:spPr>
          <a:xfrm>
            <a:off x="7361819" y="0"/>
            <a:ext cx="4830180" cy="5934062"/>
          </a:xfrm>
          <a:custGeom>
            <a:avLst/>
            <a:gdLst>
              <a:gd name="connsiteX0" fmla="*/ 1597452 w 4830180"/>
              <a:gd name="connsiteY0" fmla="*/ 0 h 5934062"/>
              <a:gd name="connsiteX1" fmla="*/ 4760544 w 4830180"/>
              <a:gd name="connsiteY1" fmla="*/ 0 h 5934062"/>
              <a:gd name="connsiteX2" fmla="*/ 4830180 w 4830180"/>
              <a:gd name="connsiteY2" fmla="*/ 42305 h 5934062"/>
              <a:gd name="connsiteX3" fmla="*/ 4830180 w 4830180"/>
              <a:gd name="connsiteY3" fmla="*/ 5467824 h 5934062"/>
              <a:gd name="connsiteX4" fmla="*/ 4694297 w 4830180"/>
              <a:gd name="connsiteY4" fmla="*/ 5550374 h 5934062"/>
              <a:gd name="connsiteX5" fmla="*/ 3178998 w 4830180"/>
              <a:gd name="connsiteY5" fmla="*/ 5934062 h 5934062"/>
              <a:gd name="connsiteX6" fmla="*/ 0 w 4830180"/>
              <a:gd name="connsiteY6" fmla="*/ 2755064 h 5934062"/>
              <a:gd name="connsiteX7" fmla="*/ 1401590 w 4830180"/>
              <a:gd name="connsiteY7" fmla="*/ 118989 h 593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0180" h="5934062">
                <a:moveTo>
                  <a:pt x="1597452" y="0"/>
                </a:moveTo>
                <a:lnTo>
                  <a:pt x="4760544" y="0"/>
                </a:lnTo>
                <a:lnTo>
                  <a:pt x="4830180" y="42305"/>
                </a:lnTo>
                <a:lnTo>
                  <a:pt x="4830180" y="5467824"/>
                </a:lnTo>
                <a:lnTo>
                  <a:pt x="4694297" y="5550374"/>
                </a:lnTo>
                <a:cubicBezTo>
                  <a:pt x="4243855" y="5795070"/>
                  <a:pt x="3727658" y="5934062"/>
                  <a:pt x="3178998" y="5934062"/>
                </a:cubicBezTo>
                <a:cubicBezTo>
                  <a:pt x="1423286" y="5934062"/>
                  <a:pt x="0" y="4510776"/>
                  <a:pt x="0" y="2755064"/>
                </a:cubicBezTo>
                <a:cubicBezTo>
                  <a:pt x="0" y="1657744"/>
                  <a:pt x="555971" y="690278"/>
                  <a:pt x="1401590" y="118989"/>
                </a:cubicBezTo>
                <a:close/>
              </a:path>
            </a:pathLst>
          </a:custGeom>
          <a:solidFill>
            <a:srgbClr val="00384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ext Placeholder 23"/>
          <p:cNvSpPr>
            <a:spLocks noGrp="1"/>
          </p:cNvSpPr>
          <p:nvPr userDrawn="1">
            <p:ph type="body" sz="quarter" idx="13" hasCustomPrompt="1"/>
          </p:nvPr>
        </p:nvSpPr>
        <p:spPr>
          <a:xfrm>
            <a:off x="631024" y="691453"/>
            <a:ext cx="2151965" cy="697353"/>
          </a:xfrm>
        </p:spPr>
        <p:txBody>
          <a:bodyPr anchor="ctr">
            <a:noAutofit/>
          </a:bodyPr>
          <a:lstStyle>
            <a:lvl1pPr marL="0" indent="0" algn="l">
              <a:buNone/>
              <a:defRPr sz="5400" baseline="0">
                <a:solidFill>
                  <a:srgbClr val="003841"/>
                </a:solidFill>
                <a:latin typeface="+mn-lt"/>
              </a:defRPr>
            </a:lvl1pPr>
          </a:lstStyle>
          <a:p>
            <a:pPr lvl="0"/>
            <a:r>
              <a:rPr lang="en-US"/>
              <a:t>TEXT</a:t>
            </a:r>
          </a:p>
        </p:txBody>
      </p:sp>
      <p:sp>
        <p:nvSpPr>
          <p:cNvPr id="13" name="Text Placeholder 25"/>
          <p:cNvSpPr>
            <a:spLocks noGrp="1"/>
          </p:cNvSpPr>
          <p:nvPr userDrawn="1">
            <p:ph type="body" sz="quarter" idx="14" hasCustomPrompt="1"/>
          </p:nvPr>
        </p:nvSpPr>
        <p:spPr>
          <a:xfrm>
            <a:off x="3236148" y="697064"/>
            <a:ext cx="4685513" cy="697353"/>
          </a:xfrm>
        </p:spPr>
        <p:txBody>
          <a:bodyPr anchor="ctr">
            <a:noAutofit/>
          </a:bodyPr>
          <a:lstStyle>
            <a:lvl1pPr marL="0" indent="0" algn="l">
              <a:buNone/>
              <a:defRPr sz="2800" i="1"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Any Questions?</a:t>
            </a:r>
          </a:p>
        </p:txBody>
      </p:sp>
      <p:sp>
        <p:nvSpPr>
          <p:cNvPr id="15" name="Oval 14"/>
          <p:cNvSpPr/>
          <p:nvPr userDrawn="1"/>
        </p:nvSpPr>
        <p:spPr>
          <a:xfrm>
            <a:off x="7707898" y="4332206"/>
            <a:ext cx="591486" cy="591486"/>
          </a:xfrm>
          <a:prstGeom prst="ellipse">
            <a:avLst/>
          </a:prstGeom>
          <a:gradFill>
            <a:gsLst>
              <a:gs pos="49000">
                <a:srgbClr val="F5E21B"/>
              </a:gs>
              <a:gs pos="34000">
                <a:srgbClr val="F5E21B"/>
              </a:gs>
              <a:gs pos="71000">
                <a:srgbClr val="DACA3C"/>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6EAE"/>
              </a:solidFill>
            </a:endParaRPr>
          </a:p>
        </p:txBody>
      </p:sp>
      <p:sp>
        <p:nvSpPr>
          <p:cNvPr id="17" name="Oval 16"/>
          <p:cNvSpPr/>
          <p:nvPr userDrawn="1"/>
        </p:nvSpPr>
        <p:spPr>
          <a:xfrm>
            <a:off x="7234661" y="3416566"/>
            <a:ext cx="591486" cy="591486"/>
          </a:xfrm>
          <a:prstGeom prst="ellipse">
            <a:avLst/>
          </a:prstGeom>
          <a:gradFill>
            <a:gsLst>
              <a:gs pos="84000">
                <a:srgbClr val="8F2251"/>
              </a:gs>
              <a:gs pos="59000">
                <a:srgbClr val="DF2776"/>
              </a:gs>
              <a:gs pos="24000">
                <a:srgbClr val="EC2179"/>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6EAE"/>
              </a:solidFill>
            </a:endParaRPr>
          </a:p>
        </p:txBody>
      </p:sp>
      <p:cxnSp>
        <p:nvCxnSpPr>
          <p:cNvPr id="19" name="Straight Connector 18"/>
          <p:cNvCxnSpPr/>
          <p:nvPr userDrawn="1"/>
        </p:nvCxnSpPr>
        <p:spPr>
          <a:xfrm flipH="1">
            <a:off x="3009568" y="692319"/>
            <a:ext cx="0" cy="696487"/>
          </a:xfrm>
          <a:prstGeom prst="line">
            <a:avLst/>
          </a:prstGeom>
          <a:ln w="19050">
            <a:solidFill>
              <a:srgbClr val="EC2179"/>
            </a:solidFill>
          </a:ln>
        </p:spPr>
        <p:style>
          <a:lnRef idx="1">
            <a:schemeClr val="accent1"/>
          </a:lnRef>
          <a:fillRef idx="0">
            <a:schemeClr val="accent1"/>
          </a:fillRef>
          <a:effectRef idx="0">
            <a:schemeClr val="accent1"/>
          </a:effectRef>
          <a:fontRef idx="minor">
            <a:schemeClr val="tx1"/>
          </a:fontRef>
        </p:style>
      </p:cxnSp>
      <p:sp>
        <p:nvSpPr>
          <p:cNvPr id="20" name="Text Placeholder 2"/>
          <p:cNvSpPr>
            <a:spLocks noGrp="1"/>
          </p:cNvSpPr>
          <p:nvPr userDrawn="1">
            <p:ph type="body" sz="quarter" idx="16" hasCustomPrompt="1"/>
          </p:nvPr>
        </p:nvSpPr>
        <p:spPr>
          <a:xfrm>
            <a:off x="7921661" y="3491798"/>
            <a:ext cx="2757540" cy="382588"/>
          </a:xfrm>
        </p:spPr>
        <p:txBody>
          <a:bodyPr anchor="t">
            <a:normAutofit/>
          </a:bodyPr>
          <a:lstStyle>
            <a:lvl1pPr marL="0" indent="0">
              <a:buNone/>
              <a:defRPr sz="1600">
                <a:solidFill>
                  <a:schemeClr val="bg1"/>
                </a:solidFill>
              </a:defRPr>
            </a:lvl1pPr>
          </a:lstStyle>
          <a:p>
            <a:pPr lvl="0"/>
            <a:r>
              <a:rPr lang="en-US"/>
              <a:t>Text 1</a:t>
            </a:r>
          </a:p>
        </p:txBody>
      </p:sp>
      <p:sp>
        <p:nvSpPr>
          <p:cNvPr id="21" name="Text Placeholder 2"/>
          <p:cNvSpPr>
            <a:spLocks noGrp="1"/>
          </p:cNvSpPr>
          <p:nvPr userDrawn="1">
            <p:ph type="body" sz="quarter" idx="17" hasCustomPrompt="1"/>
          </p:nvPr>
        </p:nvSpPr>
        <p:spPr>
          <a:xfrm>
            <a:off x="8398139" y="4419571"/>
            <a:ext cx="2757540" cy="416755"/>
          </a:xfrm>
        </p:spPr>
        <p:txBody>
          <a:bodyPr anchor="t">
            <a:normAutofit/>
          </a:bodyPr>
          <a:lstStyle>
            <a:lvl1pPr marL="0" indent="0">
              <a:buNone/>
              <a:defRPr sz="1600">
                <a:solidFill>
                  <a:schemeClr val="bg1"/>
                </a:solidFill>
              </a:defRPr>
            </a:lvl1pPr>
          </a:lstStyle>
          <a:p>
            <a:pPr lvl="0"/>
            <a:r>
              <a:rPr lang="en-US"/>
              <a:t>Text 1</a:t>
            </a:r>
          </a:p>
        </p:txBody>
      </p:sp>
      <p:sp>
        <p:nvSpPr>
          <p:cNvPr id="37" name="Footer Placeholder 6"/>
          <p:cNvSpPr txBox="1">
            <a:spLocks noGrp="1"/>
          </p:cNvSpPr>
          <p:nvPr userDrawn="1"/>
        </p:nvSpPr>
        <p:spPr bwMode="auto">
          <a:xfrm>
            <a:off x="9639238" y="6182195"/>
            <a:ext cx="2462212"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spcBef>
                <a:spcPct val="0"/>
              </a:spcBef>
              <a:buFontTx/>
              <a:buNone/>
            </a:pPr>
            <a:r>
              <a:rPr lang="en-IE" altLang="en-US" sz="1000">
                <a:solidFill>
                  <a:schemeClr val="tx1"/>
                </a:solidFill>
                <a:latin typeface="Calibri" panose="020F0502020204030204"/>
              </a:rPr>
              <a:t> This programme has been funded with support from the European Commission </a:t>
            </a:r>
          </a:p>
        </p:txBody>
      </p:sp>
      <p:pic>
        <p:nvPicPr>
          <p:cNvPr id="38" name="Picture 8"/>
          <p:cNvPicPr>
            <a:picLocks noChangeAspect="1" noChangeArrowheads="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7810096" y="6085819"/>
            <a:ext cx="162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86242" y="4923692"/>
            <a:ext cx="5333829" cy="1459925"/>
          </a:xfrm>
          <a:prstGeom prst="rect">
            <a:avLst/>
          </a:prstGeom>
        </p:spPr>
      </p:pic>
      <p:sp>
        <p:nvSpPr>
          <p:cNvPr id="16" name="Rectangle 15"/>
          <p:cNvSpPr/>
          <p:nvPr userDrawn="1"/>
        </p:nvSpPr>
        <p:spPr>
          <a:xfrm rot="5400000">
            <a:off x="9045853" y="2511788"/>
            <a:ext cx="5968649" cy="461665"/>
          </a:xfrm>
          <a:prstGeom prst="rect">
            <a:avLst/>
          </a:prstGeom>
        </p:spPr>
        <p:txBody>
          <a:bodyPr wrap="square">
            <a:spAutoFit/>
          </a:bodyPr>
          <a:lstStyle/>
          <a:p>
            <a:pPr marL="0" marR="0" indent="0" algn="ctr" defTabSz="914400" rtl="0" eaLnBrk="1" fontAlgn="auto" latinLnBrk="0" hangingPunct="1">
              <a:lnSpc>
                <a:spcPct val="100000"/>
              </a:lnSpc>
              <a:spcBef>
                <a:spcPct val="0"/>
              </a:spcBef>
              <a:spcAft>
                <a:spcPct val="0"/>
              </a:spcAft>
              <a:buClrTx/>
              <a:buSzTx/>
              <a:buFontTx/>
              <a:buNone/>
              <a:defRPr/>
            </a:pPr>
            <a:r>
              <a:rPr lang="en-US" sz="2400">
                <a:solidFill>
                  <a:srgbClr val="F5E21B"/>
                </a:solidFill>
              </a:rPr>
              <a:t>⟨ ⟨</a:t>
            </a:r>
            <a:r>
              <a:rPr lang="en-US" sz="2400" baseline="0">
                <a:solidFill>
                  <a:srgbClr val="F5E21B"/>
                </a:solidFill>
              </a:rPr>
              <a:t> </a:t>
            </a:r>
            <a:r>
              <a:rPr lang="en-US" sz="2400">
                <a:solidFill>
                  <a:srgbClr val="F5E21B"/>
                </a:solidFill>
              </a:rPr>
              <a:t>⟨ ⟨ ⟨</a:t>
            </a:r>
            <a:r>
              <a:rPr lang="en-US" sz="2400" baseline="0">
                <a:solidFill>
                  <a:srgbClr val="F5E21B"/>
                </a:solidFill>
              </a:rPr>
              <a:t> </a:t>
            </a:r>
            <a:r>
              <a:rPr lang="en-US" sz="2400">
                <a:solidFill>
                  <a:srgbClr val="F5E21B"/>
                </a:solidFill>
              </a:rPr>
              <a:t>⟨ ⟨ ⟨</a:t>
            </a:r>
            <a:r>
              <a:rPr lang="en-US" sz="2400" baseline="0">
                <a:solidFill>
                  <a:srgbClr val="F5E21B"/>
                </a:solidFill>
              </a:rPr>
              <a:t> </a:t>
            </a:r>
            <a:r>
              <a:rPr lang="en-US" sz="2400">
                <a:solidFill>
                  <a:srgbClr val="F5E21B"/>
                </a:solidFill>
              </a:rPr>
              <a:t>⟨ ⟨ ⟨ ⟨</a:t>
            </a:r>
            <a:r>
              <a:rPr lang="en-US" sz="2400" baseline="0">
                <a:solidFill>
                  <a:srgbClr val="F5E21B"/>
                </a:solidFill>
              </a:rPr>
              <a:t> </a:t>
            </a:r>
            <a:r>
              <a:rPr lang="en-US" sz="2400">
                <a:solidFill>
                  <a:srgbClr val="F5E21B"/>
                </a:solidFill>
              </a:rPr>
              <a:t>⟨ ⟨ ⟨ ⟨</a:t>
            </a:r>
            <a:r>
              <a:rPr lang="en-US" sz="2400" baseline="0">
                <a:solidFill>
                  <a:srgbClr val="F5E21B"/>
                </a:solidFill>
              </a:rPr>
              <a:t> </a:t>
            </a:r>
            <a:r>
              <a:rPr lang="en-US" sz="2400">
                <a:solidFill>
                  <a:srgbClr val="F5E21B"/>
                </a:solidFill>
              </a:rPr>
              <a:t>⟨ ⟨ ⟨ ⟨</a:t>
            </a:r>
            <a:r>
              <a:rPr lang="en-US" sz="2400" baseline="0">
                <a:solidFill>
                  <a:srgbClr val="F5E21B"/>
                </a:solidFill>
              </a:rPr>
              <a:t> </a:t>
            </a:r>
            <a:r>
              <a:rPr lang="en-US" sz="2400">
                <a:solidFill>
                  <a:srgbClr val="F5E21B"/>
                </a:solidFill>
              </a:rPr>
              <a:t>⟨ ⟨ ⟨ ⟨</a:t>
            </a:r>
            <a:r>
              <a:rPr lang="en-US" sz="2400" baseline="0">
                <a:solidFill>
                  <a:srgbClr val="F5E21B"/>
                </a:solidFill>
              </a:rPr>
              <a:t> </a:t>
            </a:r>
            <a:r>
              <a:rPr lang="en-US" sz="2400">
                <a:solidFill>
                  <a:srgbClr val="F5E21B"/>
                </a:solidFill>
              </a:rPr>
              <a:t>⟨ ⟨ ⟨ ⟨</a:t>
            </a:r>
            <a:r>
              <a:rPr lang="en-US" sz="2400" baseline="0">
                <a:solidFill>
                  <a:srgbClr val="F5E21B"/>
                </a:solidFill>
              </a:rPr>
              <a:t> </a:t>
            </a:r>
            <a:r>
              <a:rPr lang="en-US" sz="2400">
                <a:solidFill>
                  <a:srgbClr val="F5E21B"/>
                </a:solidFill>
              </a:rPr>
              <a:t>⟨ ⟨ ⟨</a:t>
            </a:r>
            <a:endParaRPr lang="en-US">
              <a:solidFill>
                <a:srgbClr val="F5E21B"/>
              </a:solidFill>
            </a:endParaRPr>
          </a:p>
        </p:txBody>
      </p:sp>
    </p:spTree>
    <p:extLst>
      <p:ext uri="{BB962C8B-B14F-4D97-AF65-F5344CB8AC3E}">
        <p14:creationId xmlns:p14="http://schemas.microsoft.com/office/powerpoint/2010/main" val="3065755493"/>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Thank you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57872797"/>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Slide - with solid header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EE0BA7-5177-7C41-9701-67552BFD319E}"/>
              </a:ext>
            </a:extLst>
          </p:cNvPr>
          <p:cNvSpPr/>
          <p:nvPr userDrawn="1"/>
        </p:nvSpPr>
        <p:spPr>
          <a:xfrm>
            <a:off x="332509" y="301337"/>
            <a:ext cx="11513127" cy="1859972"/>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23">
            <a:extLst>
              <a:ext uri="{FF2B5EF4-FFF2-40B4-BE49-F238E27FC236}">
                <a16:creationId xmlns:a16="http://schemas.microsoft.com/office/drawing/2014/main" id="{ED39E585-4CC7-244E-BB6D-EF564C816BB5}"/>
              </a:ext>
            </a:extLst>
          </p:cNvPr>
          <p:cNvSpPr>
            <a:spLocks noGrp="1"/>
          </p:cNvSpPr>
          <p:nvPr>
            <p:ph type="body" sz="quarter" idx="13" hasCustomPrompt="1"/>
          </p:nvPr>
        </p:nvSpPr>
        <p:spPr>
          <a:xfrm>
            <a:off x="783177" y="943935"/>
            <a:ext cx="10563696" cy="697353"/>
          </a:xfrm>
        </p:spPr>
        <p:txBody>
          <a:bodyPr>
            <a:normAutofit/>
          </a:bodyPr>
          <a:lstStyle>
            <a:lvl1pPr marL="0" indent="0" algn="l">
              <a:buNone/>
              <a:defRPr sz="3600">
                <a:solidFill>
                  <a:schemeClr val="bg1"/>
                </a:solidFill>
                <a:latin typeface="+mn-lt"/>
              </a:defRPr>
            </a:lvl1pPr>
          </a:lstStyle>
          <a:p>
            <a:pPr lvl="0"/>
            <a:r>
              <a:rPr lang="en-US"/>
              <a:t>TITLE</a:t>
            </a:r>
          </a:p>
        </p:txBody>
      </p:sp>
      <p:sp>
        <p:nvSpPr>
          <p:cNvPr id="9" name="Text Placeholder 25">
            <a:extLst>
              <a:ext uri="{FF2B5EF4-FFF2-40B4-BE49-F238E27FC236}">
                <a16:creationId xmlns:a16="http://schemas.microsoft.com/office/drawing/2014/main" id="{A171193F-8D07-6841-AD4F-81B3E69E1967}"/>
              </a:ext>
            </a:extLst>
          </p:cNvPr>
          <p:cNvSpPr>
            <a:spLocks noGrp="1"/>
          </p:cNvSpPr>
          <p:nvPr>
            <p:ph type="body" sz="quarter" idx="14" hasCustomPrompt="1"/>
          </p:nvPr>
        </p:nvSpPr>
        <p:spPr>
          <a:xfrm>
            <a:off x="708651" y="2668824"/>
            <a:ext cx="10638222" cy="3245241"/>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grpSp>
        <p:nvGrpSpPr>
          <p:cNvPr id="10" name="Group 9">
            <a:extLst>
              <a:ext uri="{FF2B5EF4-FFF2-40B4-BE49-F238E27FC236}">
                <a16:creationId xmlns:a16="http://schemas.microsoft.com/office/drawing/2014/main" id="{33D43649-2481-DF47-B8E4-15C063DA9FCA}"/>
              </a:ext>
            </a:extLst>
          </p:cNvPr>
          <p:cNvGrpSpPr/>
          <p:nvPr userDrawn="1"/>
        </p:nvGrpSpPr>
        <p:grpSpPr>
          <a:xfrm>
            <a:off x="42207" y="6381389"/>
            <a:ext cx="12149794" cy="125532"/>
            <a:chOff x="42207" y="6381389"/>
            <a:chExt cx="12149794" cy="125532"/>
          </a:xfrm>
        </p:grpSpPr>
        <p:pic>
          <p:nvPicPr>
            <p:cNvPr id="11" name="Picture 10">
              <a:extLst>
                <a:ext uri="{FF2B5EF4-FFF2-40B4-BE49-F238E27FC236}">
                  <a16:creationId xmlns:a16="http://schemas.microsoft.com/office/drawing/2014/main" id="{BC004B69-2A81-AA4D-A211-52267D6E56D7}"/>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12" name="Straight Connector 11">
              <a:extLst>
                <a:ext uri="{FF2B5EF4-FFF2-40B4-BE49-F238E27FC236}">
                  <a16:creationId xmlns:a16="http://schemas.microsoft.com/office/drawing/2014/main" id="{F434EB50-32DF-C442-871F-76EAA6FEFCEC}"/>
                </a:ext>
              </a:extLst>
            </p:cNvPr>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DB5B13C-E19D-4E4F-99D1-710A0D546791}"/>
                </a:ext>
              </a:extLst>
            </p:cNvPr>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4480772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Slide - with solid header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EE0BA7-5177-7C41-9701-67552BFD319E}"/>
              </a:ext>
            </a:extLst>
          </p:cNvPr>
          <p:cNvSpPr/>
          <p:nvPr userDrawn="1"/>
        </p:nvSpPr>
        <p:spPr>
          <a:xfrm>
            <a:off x="332509" y="301337"/>
            <a:ext cx="11513127" cy="1859972"/>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23">
            <a:extLst>
              <a:ext uri="{FF2B5EF4-FFF2-40B4-BE49-F238E27FC236}">
                <a16:creationId xmlns:a16="http://schemas.microsoft.com/office/drawing/2014/main" id="{ED39E585-4CC7-244E-BB6D-EF564C816BB5}"/>
              </a:ext>
            </a:extLst>
          </p:cNvPr>
          <p:cNvSpPr>
            <a:spLocks noGrp="1"/>
          </p:cNvSpPr>
          <p:nvPr>
            <p:ph type="body" sz="quarter" idx="13" hasCustomPrompt="1"/>
          </p:nvPr>
        </p:nvSpPr>
        <p:spPr>
          <a:xfrm>
            <a:off x="783177" y="943935"/>
            <a:ext cx="10563696" cy="697353"/>
          </a:xfrm>
        </p:spPr>
        <p:txBody>
          <a:bodyPr>
            <a:normAutofit/>
          </a:bodyPr>
          <a:lstStyle>
            <a:lvl1pPr marL="0" indent="0" algn="l">
              <a:buNone/>
              <a:defRPr sz="3600">
                <a:solidFill>
                  <a:schemeClr val="bg1"/>
                </a:solidFill>
                <a:latin typeface="+mn-lt"/>
              </a:defRPr>
            </a:lvl1pPr>
          </a:lstStyle>
          <a:p>
            <a:pPr lvl="0"/>
            <a:r>
              <a:rPr lang="en-US"/>
              <a:t>TITLE</a:t>
            </a:r>
          </a:p>
        </p:txBody>
      </p:sp>
      <p:sp>
        <p:nvSpPr>
          <p:cNvPr id="9" name="Text Placeholder 25">
            <a:extLst>
              <a:ext uri="{FF2B5EF4-FFF2-40B4-BE49-F238E27FC236}">
                <a16:creationId xmlns:a16="http://schemas.microsoft.com/office/drawing/2014/main" id="{A171193F-8D07-6841-AD4F-81B3E69E1967}"/>
              </a:ext>
            </a:extLst>
          </p:cNvPr>
          <p:cNvSpPr>
            <a:spLocks noGrp="1"/>
          </p:cNvSpPr>
          <p:nvPr>
            <p:ph type="body" sz="quarter" idx="14" hasCustomPrompt="1"/>
          </p:nvPr>
        </p:nvSpPr>
        <p:spPr>
          <a:xfrm>
            <a:off x="708651" y="2668824"/>
            <a:ext cx="10638222" cy="3245241"/>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grpSp>
        <p:nvGrpSpPr>
          <p:cNvPr id="10" name="Group 9">
            <a:extLst>
              <a:ext uri="{FF2B5EF4-FFF2-40B4-BE49-F238E27FC236}">
                <a16:creationId xmlns:a16="http://schemas.microsoft.com/office/drawing/2014/main" id="{33D43649-2481-DF47-B8E4-15C063DA9FCA}"/>
              </a:ext>
            </a:extLst>
          </p:cNvPr>
          <p:cNvGrpSpPr/>
          <p:nvPr userDrawn="1"/>
        </p:nvGrpSpPr>
        <p:grpSpPr>
          <a:xfrm>
            <a:off x="42207" y="6381389"/>
            <a:ext cx="12149794" cy="125532"/>
            <a:chOff x="42207" y="6381389"/>
            <a:chExt cx="12149794" cy="125532"/>
          </a:xfrm>
        </p:grpSpPr>
        <p:pic>
          <p:nvPicPr>
            <p:cNvPr id="11" name="Picture 10">
              <a:extLst>
                <a:ext uri="{FF2B5EF4-FFF2-40B4-BE49-F238E27FC236}">
                  <a16:creationId xmlns:a16="http://schemas.microsoft.com/office/drawing/2014/main" id="{BC004B69-2A81-AA4D-A211-52267D6E56D7}"/>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12" name="Straight Connector 11">
              <a:extLst>
                <a:ext uri="{FF2B5EF4-FFF2-40B4-BE49-F238E27FC236}">
                  <a16:creationId xmlns:a16="http://schemas.microsoft.com/office/drawing/2014/main" id="{F434EB50-32DF-C442-871F-76EAA6FEFCEC}"/>
                </a:ext>
              </a:extLst>
            </p:cNvPr>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DB5B13C-E19D-4E4F-99D1-710A0D546791}"/>
                </a:ext>
              </a:extLst>
            </p:cNvPr>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16868582"/>
      </p:ext>
    </p:extLst>
  </p:cSld>
  <p:clrMapOvr>
    <a:masterClrMapping/>
  </p:clrMapOvr>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5.xml"/><Relationship Id="rId18" Type="http://schemas.openxmlformats.org/officeDocument/2006/relationships/slideLayout" Target="../slideLayouts/slideLayout50.xml"/><Relationship Id="rId26" Type="http://schemas.openxmlformats.org/officeDocument/2006/relationships/slideLayout" Target="../slideLayouts/slideLayout58.xml"/><Relationship Id="rId39" Type="http://schemas.openxmlformats.org/officeDocument/2006/relationships/slideLayout" Target="../slideLayouts/slideLayout71.xml"/><Relationship Id="rId21" Type="http://schemas.openxmlformats.org/officeDocument/2006/relationships/slideLayout" Target="../slideLayouts/slideLayout53.xml"/><Relationship Id="rId34" Type="http://schemas.openxmlformats.org/officeDocument/2006/relationships/slideLayout" Target="../slideLayouts/slideLayout66.xml"/><Relationship Id="rId42" Type="http://schemas.openxmlformats.org/officeDocument/2006/relationships/slideLayout" Target="../slideLayouts/slideLayout74.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29" Type="http://schemas.openxmlformats.org/officeDocument/2006/relationships/slideLayout" Target="../slideLayouts/slideLayout61.xml"/><Relationship Id="rId41" Type="http://schemas.openxmlformats.org/officeDocument/2006/relationships/slideLayout" Target="../slideLayouts/slideLayout73.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slideLayout" Target="../slideLayouts/slideLayout56.xml"/><Relationship Id="rId32" Type="http://schemas.openxmlformats.org/officeDocument/2006/relationships/slideLayout" Target="../slideLayouts/slideLayout64.xml"/><Relationship Id="rId37" Type="http://schemas.openxmlformats.org/officeDocument/2006/relationships/slideLayout" Target="../slideLayouts/slideLayout69.xml"/><Relationship Id="rId40" Type="http://schemas.openxmlformats.org/officeDocument/2006/relationships/slideLayout" Target="../slideLayouts/slideLayout72.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slideLayout" Target="../slideLayouts/slideLayout55.xml"/><Relationship Id="rId28" Type="http://schemas.openxmlformats.org/officeDocument/2006/relationships/slideLayout" Target="../slideLayouts/slideLayout60.xml"/><Relationship Id="rId36" Type="http://schemas.openxmlformats.org/officeDocument/2006/relationships/slideLayout" Target="../slideLayouts/slideLayout68.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31" Type="http://schemas.openxmlformats.org/officeDocument/2006/relationships/slideLayout" Target="../slideLayouts/slideLayout63.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slideLayout" Target="../slideLayouts/slideLayout54.xml"/><Relationship Id="rId27" Type="http://schemas.openxmlformats.org/officeDocument/2006/relationships/slideLayout" Target="../slideLayouts/slideLayout59.xml"/><Relationship Id="rId30" Type="http://schemas.openxmlformats.org/officeDocument/2006/relationships/slideLayout" Target="../slideLayouts/slideLayout62.xml"/><Relationship Id="rId35" Type="http://schemas.openxmlformats.org/officeDocument/2006/relationships/slideLayout" Target="../slideLayouts/slideLayout67.xml"/><Relationship Id="rId43" Type="http://schemas.openxmlformats.org/officeDocument/2006/relationships/theme" Target="../theme/theme2.xml"/><Relationship Id="rId8" Type="http://schemas.openxmlformats.org/officeDocument/2006/relationships/slideLayout" Target="../slideLayouts/slideLayout40.xml"/><Relationship Id="rId3" Type="http://schemas.openxmlformats.org/officeDocument/2006/relationships/slideLayout" Target="../slideLayouts/slideLayout35.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5" Type="http://schemas.openxmlformats.org/officeDocument/2006/relationships/slideLayout" Target="../slideLayouts/slideLayout57.xml"/><Relationship Id="rId33" Type="http://schemas.openxmlformats.org/officeDocument/2006/relationships/slideLayout" Target="../slideLayouts/slideLayout65.xml"/><Relationship Id="rId38"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848AD-6592-B642-AC77-A3318D8B851F}" type="datetimeFigureOut">
              <a:rPr lang="en-US" smtClean="0"/>
              <a:t>5/12/22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D58B29-4516-0E41-9E10-164871924BBC}" type="slidenum">
              <a:rPr lang="en-US" smtClean="0"/>
              <a:t>‹#›</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5" r:id="rId3"/>
    <p:sldLayoutId id="2147483666" r:id="rId4"/>
    <p:sldLayoutId id="2147483682" r:id="rId5"/>
    <p:sldLayoutId id="2147483685" r:id="rId6"/>
    <p:sldLayoutId id="2147483686" r:id="rId7"/>
    <p:sldLayoutId id="2147483673" r:id="rId8"/>
    <p:sldLayoutId id="2147483687" r:id="rId9"/>
    <p:sldLayoutId id="2147483688" r:id="rId10"/>
    <p:sldLayoutId id="2147483651" r:id="rId11"/>
    <p:sldLayoutId id="2147483683" r:id="rId12"/>
    <p:sldLayoutId id="2147483684" r:id="rId13"/>
    <p:sldLayoutId id="2147483674" r:id="rId14"/>
    <p:sldLayoutId id="2147483680" r:id="rId15"/>
    <p:sldLayoutId id="2147483681" r:id="rId16"/>
    <p:sldLayoutId id="2147483675" r:id="rId17"/>
    <p:sldLayoutId id="2147483678" r:id="rId18"/>
    <p:sldLayoutId id="2147483679" r:id="rId19"/>
    <p:sldLayoutId id="2147483653" r:id="rId20"/>
    <p:sldLayoutId id="2147483663" r:id="rId21"/>
    <p:sldLayoutId id="2147483664" r:id="rId22"/>
    <p:sldLayoutId id="2147483689" r:id="rId23"/>
    <p:sldLayoutId id="2147483677" r:id="rId24"/>
    <p:sldLayoutId id="2147483670" r:id="rId25"/>
    <p:sldLayoutId id="2147483676" r:id="rId26"/>
    <p:sldLayoutId id="2147483669" r:id="rId27"/>
    <p:sldLayoutId id="2147483656" r:id="rId28"/>
    <p:sldLayoutId id="2147483657" r:id="rId29"/>
    <p:sldLayoutId id="2147483658" r:id="rId30"/>
    <p:sldLayoutId id="2147483733" r:id="rId31"/>
    <p:sldLayoutId id="2147483735" r:id="rId32"/>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587680-F485-A944-B74B-98B26E054E49}" type="datetimeFigureOut">
              <a:rPr lang="en-US" smtClean="0"/>
              <a:t>5/12/22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004C27-DD68-9D4F-8D80-21602C2A289B}" type="slidenum">
              <a:rPr lang="en-US" smtClean="0"/>
              <a:t>‹#›</a:t>
            </a:fld>
            <a:endParaRPr lang="en-US"/>
          </a:p>
        </p:txBody>
      </p:sp>
    </p:spTree>
    <p:extLst>
      <p:ext uri="{BB962C8B-B14F-4D97-AF65-F5344CB8AC3E}">
        <p14:creationId xmlns:p14="http://schemas.microsoft.com/office/powerpoint/2010/main" val="188918651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 id="2147483712" r:id="rId22"/>
    <p:sldLayoutId id="2147483713" r:id="rId23"/>
    <p:sldLayoutId id="2147483714" r:id="rId24"/>
    <p:sldLayoutId id="2147483715" r:id="rId25"/>
    <p:sldLayoutId id="2147483716" r:id="rId26"/>
    <p:sldLayoutId id="2147483717" r:id="rId27"/>
    <p:sldLayoutId id="2147483718" r:id="rId28"/>
    <p:sldLayoutId id="2147483719" r:id="rId29"/>
    <p:sldLayoutId id="2147483720" r:id="rId30"/>
    <p:sldLayoutId id="2147483721" r:id="rId31"/>
    <p:sldLayoutId id="2147483722" r:id="rId32"/>
    <p:sldLayoutId id="2147483723" r:id="rId33"/>
    <p:sldLayoutId id="2147483724" r:id="rId34"/>
    <p:sldLayoutId id="2147483725" r:id="rId35"/>
    <p:sldLayoutId id="2147483726" r:id="rId36"/>
    <p:sldLayoutId id="2147483727" r:id="rId37"/>
    <p:sldLayoutId id="2147483728" r:id="rId38"/>
    <p:sldLayoutId id="2147483729" r:id="rId39"/>
    <p:sldLayoutId id="2147483730" r:id="rId40"/>
    <p:sldLayoutId id="2147483731" r:id="rId41"/>
    <p:sldLayoutId id="2147483732" r:id="rId42"/>
  </p:sldLayoutIdLst>
  <p:transition/>
  <p:txStyles>
    <p:titleStyle>
      <a:lvl1pPr algn="l" defTabSz="914400" rtl="0" eaLnBrk="1" latinLnBrk="0" hangingPunct="1">
        <a:lnSpc>
          <a:spcPct val="90000"/>
        </a:lnSpc>
        <a:spcBef>
          <a:spcPct val="0"/>
        </a:spcBef>
        <a:buNone/>
        <a:defRPr sz="48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24.xml"/><Relationship Id="rId1" Type="http://schemas.openxmlformats.org/officeDocument/2006/relationships/video" Target="https://www.youtube.com/embed/q13UX4UCmKY?feature=oembed" TargetMode="External"/></Relationships>
</file>

<file path=ppt/slides/_rels/slide13.xml.rels><?xml version="1.0" encoding="UTF-8" standalone="yes"?>
<Relationships xmlns="http://schemas.openxmlformats.org/package/2006/relationships"><Relationship Id="rId3" Type="http://schemas.openxmlformats.org/officeDocument/2006/relationships/tags" Target="../tags/tag4.xml"/><Relationship Id="rId7" Type="http://schemas.openxmlformats.org/officeDocument/2006/relationships/slideLayout" Target="../slideLayouts/slideLayout8.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5" Type="http://schemas.openxmlformats.org/officeDocument/2006/relationships/tags" Target="../tags/tag6.xml"/><Relationship Id="rId4" Type="http://schemas.openxmlformats.org/officeDocument/2006/relationships/tags" Target="../tags/tag5.xml"/></Relationships>
</file>

<file path=ppt/slides/_rels/slide14.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36.jpeg"/><Relationship Id="rId5" Type="http://schemas.openxmlformats.org/officeDocument/2006/relationships/hyperlink" Target="http://www.integration.ie/en/ISEC/Pages/WP18000024" TargetMode="External"/><Relationship Id="rId4"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37.jpeg"/><Relationship Id="rId5" Type="http://schemas.openxmlformats.org/officeDocument/2006/relationships/hyperlink" Target="https://www.dublinairport.com/corporate/corporate-social-responsibility/community-fund" TargetMode="External"/><Relationship Id="rId4"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tags" Target="../tags/tag16.xml"/><Relationship Id="rId7" Type="http://schemas.openxmlformats.org/officeDocument/2006/relationships/tags" Target="../tags/tag20.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tags" Target="../tags/tag19.xml"/><Relationship Id="rId11" Type="http://schemas.openxmlformats.org/officeDocument/2006/relationships/image" Target="../media/image38.png"/><Relationship Id="rId5" Type="http://schemas.openxmlformats.org/officeDocument/2006/relationships/tags" Target="../tags/tag18.xml"/><Relationship Id="rId10" Type="http://schemas.openxmlformats.org/officeDocument/2006/relationships/hyperlink" Target="https://creativecommons.org/licenses/by-nc-nd/3.0/" TargetMode="External"/><Relationship Id="rId4" Type="http://schemas.openxmlformats.org/officeDocument/2006/relationships/tags" Target="../tags/tag17.xml"/><Relationship Id="rId9" Type="http://schemas.openxmlformats.org/officeDocument/2006/relationships/hyperlink" Target="http://www.jenniferward.org/2016/04/find-funding.html" TargetMode="Externa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tags" Target="../tags/tag22.xml"/><Relationship Id="rId1" Type="http://schemas.openxmlformats.org/officeDocument/2006/relationships/tags" Target="../tags/tag21.xml"/><Relationship Id="rId4" Type="http://schemas.openxmlformats.org/officeDocument/2006/relationships/image" Target="../media/image34.emf"/></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tags" Target="../tags/tag24.xml"/><Relationship Id="rId1" Type="http://schemas.openxmlformats.org/officeDocument/2006/relationships/tags" Target="../tags/tag23.xml"/><Relationship Id="rId5" Type="http://schemas.openxmlformats.org/officeDocument/2006/relationships/image" Target="../media/image40.sv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slideLayout" Target="../slideLayouts/slideLayout6.xml"/><Relationship Id="rId1" Type="http://schemas.openxmlformats.org/officeDocument/2006/relationships/tags" Target="../tags/tag2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slideLayout" Target="../slideLayouts/slideLayout6.xml"/><Relationship Id="rId1" Type="http://schemas.openxmlformats.org/officeDocument/2006/relationships/tags" Target="../tags/tag2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8.xml"/><Relationship Id="rId1" Type="http://schemas.openxmlformats.org/officeDocument/2006/relationships/tags" Target="../tags/tag27.xml"/></Relationships>
</file>

<file path=ppt/slides/_rels/slide22.xml.rels><?xml version="1.0" encoding="UTF-8" standalone="yes"?>
<Relationships xmlns="http://schemas.openxmlformats.org/package/2006/relationships"><Relationship Id="rId3" Type="http://schemas.openxmlformats.org/officeDocument/2006/relationships/tags" Target="../tags/tag31.xml"/><Relationship Id="rId7" Type="http://schemas.openxmlformats.org/officeDocument/2006/relationships/image" Target="../media/image42.png"/><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image" Target="../media/image41.jpeg"/><Relationship Id="rId5" Type="http://schemas.openxmlformats.org/officeDocument/2006/relationships/slideLayout" Target="../slideLayouts/slideLayout32.xml"/><Relationship Id="rId4" Type="http://schemas.openxmlformats.org/officeDocument/2006/relationships/tags" Target="../tags/tag32.xml"/></Relationships>
</file>

<file path=ppt/slides/_rels/slide23.xml.rels><?xml version="1.0" encoding="UTF-8" standalone="yes"?>
<Relationships xmlns="http://schemas.openxmlformats.org/package/2006/relationships"><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tags" Target="../tags/tag33.xml"/><Relationship Id="rId5" Type="http://schemas.openxmlformats.org/officeDocument/2006/relationships/image" Target="../media/image43.jpeg"/><Relationship Id="rId4"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tags" Target="../tags/tag37.xml"/><Relationship Id="rId7" Type="http://schemas.openxmlformats.org/officeDocument/2006/relationships/slideLayout" Target="../slideLayouts/slideLayout22.xml"/><Relationship Id="rId2" Type="http://schemas.openxmlformats.org/officeDocument/2006/relationships/tags" Target="../tags/tag36.xml"/><Relationship Id="rId1" Type="http://schemas.openxmlformats.org/officeDocument/2006/relationships/themeOverride" Target="../theme/themeOverride1.xml"/><Relationship Id="rId6" Type="http://schemas.openxmlformats.org/officeDocument/2006/relationships/tags" Target="../tags/tag40.xml"/><Relationship Id="rId5" Type="http://schemas.openxmlformats.org/officeDocument/2006/relationships/tags" Target="../tags/tag39.xml"/><Relationship Id="rId4" Type="http://schemas.openxmlformats.org/officeDocument/2006/relationships/tags" Target="../tags/tag38.xml"/></Relationships>
</file>

<file path=ppt/slides/_rels/slide25.xml.rels><?xml version="1.0" encoding="UTF-8" standalone="yes"?>
<Relationships xmlns="http://schemas.openxmlformats.org/package/2006/relationships"><Relationship Id="rId8" Type="http://schemas.openxmlformats.org/officeDocument/2006/relationships/hyperlink" Target="https://pitchdeck.improvepresentation.com/what-is-a-pitch-deck" TargetMode="External"/><Relationship Id="rId3" Type="http://schemas.openxmlformats.org/officeDocument/2006/relationships/tags" Target="../tags/tag43.xml"/><Relationship Id="rId7" Type="http://schemas.openxmlformats.org/officeDocument/2006/relationships/slideLayout" Target="../slideLayouts/slideLayout17.xml"/><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tags" Target="../tags/tag46.xml"/><Relationship Id="rId11" Type="http://schemas.openxmlformats.org/officeDocument/2006/relationships/image" Target="../media/image46.png"/><Relationship Id="rId5" Type="http://schemas.openxmlformats.org/officeDocument/2006/relationships/tags" Target="../tags/tag45.xml"/><Relationship Id="rId10" Type="http://schemas.openxmlformats.org/officeDocument/2006/relationships/hyperlink" Target="https://www.canva.com/design/play?category=tACFar75J9E&amp;type=TACQ-gtv2Yk" TargetMode="External"/><Relationship Id="rId4" Type="http://schemas.openxmlformats.org/officeDocument/2006/relationships/tags" Target="../tags/tag44.xml"/><Relationship Id="rId9"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48.xml"/><Relationship Id="rId1" Type="http://schemas.openxmlformats.org/officeDocument/2006/relationships/tags" Target="../tags/tag47.xml"/></Relationships>
</file>

<file path=ppt/slides/_rels/slide27.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image" Target="../media/image47.jpeg"/><Relationship Id="rId5" Type="http://schemas.openxmlformats.org/officeDocument/2006/relationships/slideLayout" Target="../slideLayouts/slideLayout5.xml"/><Relationship Id="rId4" Type="http://schemas.openxmlformats.org/officeDocument/2006/relationships/tags" Target="../tags/tag5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tags" Target="../tags/tag54.xml"/><Relationship Id="rId1" Type="http://schemas.openxmlformats.org/officeDocument/2006/relationships/tags" Target="../tags/tag53.xml"/><Relationship Id="rId4" Type="http://schemas.openxmlformats.org/officeDocument/2006/relationships/image" Target="../media/image48.emf"/></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56.xml"/><Relationship Id="rId1" Type="http://schemas.openxmlformats.org/officeDocument/2006/relationships/tags" Target="../tags/tag55.xml"/></Relationships>
</file>

<file path=ppt/slides/_rels/slide3.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openxmlformats.org/officeDocument/2006/relationships/tags" Target="../tags/tag58.xml"/><Relationship Id="rId2" Type="http://schemas.openxmlformats.org/officeDocument/2006/relationships/video" Target="https://www.youtube.com/embed/9Fzfrcqqv5o?feature=oembed" TargetMode="External"/><Relationship Id="rId1" Type="http://schemas.openxmlformats.org/officeDocument/2006/relationships/tags" Target="../tags/tag57.xml"/><Relationship Id="rId5" Type="http://schemas.openxmlformats.org/officeDocument/2006/relationships/image" Target="../media/image49.jpeg"/><Relationship Id="rId4"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tags" Target="../tags/tag61.xml"/><Relationship Id="rId7" Type="http://schemas.openxmlformats.org/officeDocument/2006/relationships/hyperlink" Target="https://proposalsforngos.com/project-beneficiaries/" TargetMode="External"/><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slideLayout" Target="../slideLayouts/slideLayout10.xml"/><Relationship Id="rId5" Type="http://schemas.openxmlformats.org/officeDocument/2006/relationships/tags" Target="../tags/tag63.xml"/><Relationship Id="rId4" Type="http://schemas.openxmlformats.org/officeDocument/2006/relationships/tags" Target="../tags/tag62.xml"/><Relationship Id="rId9" Type="http://schemas.openxmlformats.org/officeDocument/2006/relationships/image" Target="../media/image51.svg"/></Relationships>
</file>

<file path=ppt/slides/_rels/slide32.xml.rels><?xml version="1.0" encoding="UTF-8" standalone="yes"?>
<Relationships xmlns="http://schemas.openxmlformats.org/package/2006/relationships"><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tags" Target="../tags/tag64.xml"/><Relationship Id="rId5" Type="http://schemas.openxmlformats.org/officeDocument/2006/relationships/image" Target="../media/image52.jpeg"/><Relationship Id="rId4"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8" Type="http://schemas.openxmlformats.org/officeDocument/2006/relationships/diagramColors" Target="../diagrams/colors4.xml"/><Relationship Id="rId13" Type="http://schemas.openxmlformats.org/officeDocument/2006/relationships/diagramColors" Target="../diagrams/colors5.xml"/><Relationship Id="rId3" Type="http://schemas.openxmlformats.org/officeDocument/2006/relationships/tags" Target="../tags/tag69.xml"/><Relationship Id="rId7" Type="http://schemas.openxmlformats.org/officeDocument/2006/relationships/diagramQuickStyle" Target="../diagrams/quickStyle4.xml"/><Relationship Id="rId12" Type="http://schemas.openxmlformats.org/officeDocument/2006/relationships/diagramQuickStyle" Target="../diagrams/quickStyle5.xml"/><Relationship Id="rId2" Type="http://schemas.openxmlformats.org/officeDocument/2006/relationships/tags" Target="../tags/tag68.xml"/><Relationship Id="rId1" Type="http://schemas.openxmlformats.org/officeDocument/2006/relationships/tags" Target="../tags/tag67.xml"/><Relationship Id="rId6" Type="http://schemas.openxmlformats.org/officeDocument/2006/relationships/diagramLayout" Target="../diagrams/layout4.xml"/><Relationship Id="rId11" Type="http://schemas.openxmlformats.org/officeDocument/2006/relationships/diagramLayout" Target="../diagrams/layout5.xml"/><Relationship Id="rId5" Type="http://schemas.openxmlformats.org/officeDocument/2006/relationships/diagramData" Target="../diagrams/data4.xml"/><Relationship Id="rId10" Type="http://schemas.openxmlformats.org/officeDocument/2006/relationships/diagramData" Target="../diagrams/data5.xml"/><Relationship Id="rId4" Type="http://schemas.openxmlformats.org/officeDocument/2006/relationships/slideLayout" Target="../slideLayouts/slideLayout7.xml"/><Relationship Id="rId9" Type="http://schemas.microsoft.com/office/2007/relationships/diagramDrawing" Target="../diagrams/drawing4.xml"/><Relationship Id="rId14" Type="http://schemas.microsoft.com/office/2007/relationships/diagramDrawing" Target="../diagrams/drawing5.xml"/></Relationships>
</file>

<file path=ppt/slides/_rels/slide34.xml.rels><?xml version="1.0" encoding="UTF-8" standalone="yes"?>
<Relationships xmlns="http://schemas.openxmlformats.org/package/2006/relationships"><Relationship Id="rId8" Type="http://schemas.openxmlformats.org/officeDocument/2006/relationships/diagramColors" Target="../diagrams/colors6.xml"/><Relationship Id="rId13" Type="http://schemas.openxmlformats.org/officeDocument/2006/relationships/diagramColors" Target="../diagrams/colors7.xml"/><Relationship Id="rId3" Type="http://schemas.openxmlformats.org/officeDocument/2006/relationships/tags" Target="../tags/tag72.xml"/><Relationship Id="rId7" Type="http://schemas.openxmlformats.org/officeDocument/2006/relationships/diagramQuickStyle" Target="../diagrams/quickStyle6.xml"/><Relationship Id="rId12" Type="http://schemas.openxmlformats.org/officeDocument/2006/relationships/diagramQuickStyle" Target="../diagrams/quickStyle7.xml"/><Relationship Id="rId2" Type="http://schemas.openxmlformats.org/officeDocument/2006/relationships/tags" Target="../tags/tag71.xml"/><Relationship Id="rId1" Type="http://schemas.openxmlformats.org/officeDocument/2006/relationships/tags" Target="../tags/tag70.xml"/><Relationship Id="rId6" Type="http://schemas.openxmlformats.org/officeDocument/2006/relationships/diagramLayout" Target="../diagrams/layout6.xml"/><Relationship Id="rId11" Type="http://schemas.openxmlformats.org/officeDocument/2006/relationships/diagramLayout" Target="../diagrams/layout7.xml"/><Relationship Id="rId5" Type="http://schemas.openxmlformats.org/officeDocument/2006/relationships/diagramData" Target="../diagrams/data6.xml"/><Relationship Id="rId10" Type="http://schemas.openxmlformats.org/officeDocument/2006/relationships/diagramData" Target="../diagrams/data7.xml"/><Relationship Id="rId4" Type="http://schemas.openxmlformats.org/officeDocument/2006/relationships/slideLayout" Target="../slideLayouts/slideLayout7.xml"/><Relationship Id="rId9" Type="http://schemas.microsoft.com/office/2007/relationships/diagramDrawing" Target="../diagrams/drawing6.xml"/><Relationship Id="rId14" Type="http://schemas.microsoft.com/office/2007/relationships/diagramDrawing" Target="../diagrams/drawing7.xml"/></Relationships>
</file>

<file path=ppt/slides/_rels/slide3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tags" Target="../tags/tag75.xml"/><Relationship Id="rId7" Type="http://schemas.openxmlformats.org/officeDocument/2006/relationships/slideLayout" Target="../slideLayouts/slideLayout41.xml"/><Relationship Id="rId2" Type="http://schemas.openxmlformats.org/officeDocument/2006/relationships/tags" Target="../tags/tag74.xml"/><Relationship Id="rId1" Type="http://schemas.openxmlformats.org/officeDocument/2006/relationships/tags" Target="../tags/tag73.xml"/><Relationship Id="rId6" Type="http://schemas.openxmlformats.org/officeDocument/2006/relationships/tags" Target="../tags/tag78.xml"/><Relationship Id="rId5" Type="http://schemas.openxmlformats.org/officeDocument/2006/relationships/tags" Target="../tags/tag77.xml"/><Relationship Id="rId4" Type="http://schemas.openxmlformats.org/officeDocument/2006/relationships/tags" Target="../tags/tag76.xml"/><Relationship Id="rId9" Type="http://schemas.openxmlformats.org/officeDocument/2006/relationships/image" Target="../media/image54.svg"/></Relationships>
</file>

<file path=ppt/slides/_rels/slide36.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tags" Target="../tags/tag81.xml"/><Relationship Id="rId7" Type="http://schemas.openxmlformats.org/officeDocument/2006/relationships/image" Target="../media/image53.png"/><Relationship Id="rId2" Type="http://schemas.openxmlformats.org/officeDocument/2006/relationships/tags" Target="../tags/tag80.xml"/><Relationship Id="rId1" Type="http://schemas.openxmlformats.org/officeDocument/2006/relationships/tags" Target="../tags/tag79.xml"/><Relationship Id="rId6" Type="http://schemas.openxmlformats.org/officeDocument/2006/relationships/slideLayout" Target="../slideLayouts/slideLayout41.xml"/><Relationship Id="rId5" Type="http://schemas.openxmlformats.org/officeDocument/2006/relationships/tags" Target="../tags/tag83.xml"/><Relationship Id="rId4" Type="http://schemas.openxmlformats.org/officeDocument/2006/relationships/tags" Target="../tags/tag82.xml"/></Relationships>
</file>

<file path=ppt/slides/_rels/slide37.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tags" Target="../tags/tag86.xml"/><Relationship Id="rId7" Type="http://schemas.openxmlformats.org/officeDocument/2006/relationships/image" Target="../media/image53.png"/><Relationship Id="rId2" Type="http://schemas.openxmlformats.org/officeDocument/2006/relationships/tags" Target="../tags/tag85.xml"/><Relationship Id="rId1" Type="http://schemas.openxmlformats.org/officeDocument/2006/relationships/tags" Target="../tags/tag84.xml"/><Relationship Id="rId6" Type="http://schemas.openxmlformats.org/officeDocument/2006/relationships/slideLayout" Target="../slideLayouts/slideLayout41.xml"/><Relationship Id="rId5" Type="http://schemas.openxmlformats.org/officeDocument/2006/relationships/tags" Target="../tags/tag88.xml"/><Relationship Id="rId4" Type="http://schemas.openxmlformats.org/officeDocument/2006/relationships/tags" Target="../tags/tag8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tags" Target="../tags/tag90.xml"/><Relationship Id="rId1" Type="http://schemas.openxmlformats.org/officeDocument/2006/relationships/tags" Target="../tags/tag89.xml"/><Relationship Id="rId5" Type="http://schemas.openxmlformats.org/officeDocument/2006/relationships/image" Target="../media/image56.svg"/><Relationship Id="rId4" Type="http://schemas.openxmlformats.org/officeDocument/2006/relationships/image" Target="../media/image55.png"/></Relationships>
</file>

<file path=ppt/slides/_rels/slide39.xml.rels><?xml version="1.0" encoding="UTF-8" standalone="yes"?>
<Relationships xmlns="http://schemas.openxmlformats.org/package/2006/relationships"><Relationship Id="rId3" Type="http://schemas.openxmlformats.org/officeDocument/2006/relationships/tags" Target="../tags/tag93.xml"/><Relationship Id="rId2" Type="http://schemas.openxmlformats.org/officeDocument/2006/relationships/tags" Target="../tags/tag92.xml"/><Relationship Id="rId1" Type="http://schemas.openxmlformats.org/officeDocument/2006/relationships/tags" Target="../tags/tag91.xml"/><Relationship Id="rId6" Type="http://schemas.openxmlformats.org/officeDocument/2006/relationships/image" Target="../media/image57.png"/><Relationship Id="rId5" Type="http://schemas.openxmlformats.org/officeDocument/2006/relationships/slideLayout" Target="../slideLayouts/slideLayout46.xml"/><Relationship Id="rId4" Type="http://schemas.openxmlformats.org/officeDocument/2006/relationships/tags" Target="../tags/tag94.xml"/></Relationships>
</file>

<file path=ppt/slides/_rels/slide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tags" Target="../tags/tag97.xml"/><Relationship Id="rId2" Type="http://schemas.openxmlformats.org/officeDocument/2006/relationships/tags" Target="../tags/tag96.xml"/><Relationship Id="rId1" Type="http://schemas.openxmlformats.org/officeDocument/2006/relationships/tags" Target="../tags/tag95.xml"/><Relationship Id="rId6" Type="http://schemas.openxmlformats.org/officeDocument/2006/relationships/image" Target="../media/image58.png"/><Relationship Id="rId5" Type="http://schemas.openxmlformats.org/officeDocument/2006/relationships/hyperlink" Target="https://www.crowdfunder.co.uk/voicesinexilefoodbank" TargetMode="External"/><Relationship Id="rId4"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8" Type="http://schemas.openxmlformats.org/officeDocument/2006/relationships/hyperlink" Target="https://www.wrike.com/blog/26-top-crowdfunding-sites-by-niche/" TargetMode="External"/><Relationship Id="rId3" Type="http://schemas.openxmlformats.org/officeDocument/2006/relationships/tags" Target="../tags/tag100.xml"/><Relationship Id="rId7" Type="http://schemas.openxmlformats.org/officeDocument/2006/relationships/slideLayout" Target="../slideLayouts/slideLayout31.xml"/><Relationship Id="rId2" Type="http://schemas.openxmlformats.org/officeDocument/2006/relationships/tags" Target="../tags/tag99.xml"/><Relationship Id="rId1" Type="http://schemas.openxmlformats.org/officeDocument/2006/relationships/tags" Target="../tags/tag98.xml"/><Relationship Id="rId6" Type="http://schemas.openxmlformats.org/officeDocument/2006/relationships/tags" Target="../tags/tag103.xml"/><Relationship Id="rId5" Type="http://schemas.openxmlformats.org/officeDocument/2006/relationships/tags" Target="../tags/tag102.xml"/><Relationship Id="rId10" Type="http://schemas.openxmlformats.org/officeDocument/2006/relationships/image" Target="../media/image60.svg"/><Relationship Id="rId4" Type="http://schemas.openxmlformats.org/officeDocument/2006/relationships/tags" Target="../tags/tag101.xml"/><Relationship Id="rId9" Type="http://schemas.openxmlformats.org/officeDocument/2006/relationships/image" Target="../media/image59.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105.xml"/><Relationship Id="rId1" Type="http://schemas.openxmlformats.org/officeDocument/2006/relationships/tags" Target="../tags/tag104.xml"/></Relationships>
</file>

<file path=ppt/slides/_rels/slide43.xml.rels><?xml version="1.0" encoding="UTF-8" standalone="yes"?>
<Relationships xmlns="http://schemas.openxmlformats.org/package/2006/relationships"><Relationship Id="rId8" Type="http://schemas.openxmlformats.org/officeDocument/2006/relationships/hyperlink" Target="https://uk.gofundme.com/" TargetMode="External"/><Relationship Id="rId3" Type="http://schemas.openxmlformats.org/officeDocument/2006/relationships/slideLayout" Target="../slideLayouts/slideLayout5.xml"/><Relationship Id="rId7" Type="http://schemas.openxmlformats.org/officeDocument/2006/relationships/hyperlink" Target="https://www.generosity.com/" TargetMode="External"/><Relationship Id="rId2" Type="http://schemas.openxmlformats.org/officeDocument/2006/relationships/tags" Target="../tags/tag107.xml"/><Relationship Id="rId1" Type="http://schemas.openxmlformats.org/officeDocument/2006/relationships/tags" Target="../tags/tag106.xml"/><Relationship Id="rId6" Type="http://schemas.openxmlformats.org/officeDocument/2006/relationships/hyperlink" Target="https://www.kickstarter.com/" TargetMode="External"/><Relationship Id="rId5" Type="http://schemas.openxmlformats.org/officeDocument/2006/relationships/hyperlink" Target="https://www.crowdfund-me.com/" TargetMode="External"/><Relationship Id="rId4" Type="http://schemas.openxmlformats.org/officeDocument/2006/relationships/hyperlink" Target="https://www.crowdfunder.co.uk/" TargetMode="External"/></Relationships>
</file>

<file path=ppt/slides/_rels/slide44.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tags" Target="../tags/tag110.xml"/><Relationship Id="rId7" Type="http://schemas.openxmlformats.org/officeDocument/2006/relationships/slideLayout" Target="../slideLayouts/slideLayout7.xml"/><Relationship Id="rId2" Type="http://schemas.openxmlformats.org/officeDocument/2006/relationships/tags" Target="../tags/tag109.xml"/><Relationship Id="rId1" Type="http://schemas.openxmlformats.org/officeDocument/2006/relationships/tags" Target="../tags/tag108.xml"/><Relationship Id="rId6" Type="http://schemas.openxmlformats.org/officeDocument/2006/relationships/tags" Target="../tags/tag112.xml"/><Relationship Id="rId5" Type="http://schemas.openxmlformats.org/officeDocument/2006/relationships/video" Target="https://www.youtube.com/embed/Mq-ljIL82UM?start=15&amp;feature=oembed" TargetMode="External"/><Relationship Id="rId4" Type="http://schemas.openxmlformats.org/officeDocument/2006/relationships/tags" Target="../tags/tag111.xml"/><Relationship Id="rId9" Type="http://schemas.openxmlformats.org/officeDocument/2006/relationships/image" Target="../media/image62.jpe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tags" Target="../tags/tag114.xml"/><Relationship Id="rId1" Type="http://schemas.openxmlformats.org/officeDocument/2006/relationships/tags" Target="../tags/tag113.xml"/><Relationship Id="rId4" Type="http://schemas.openxmlformats.org/officeDocument/2006/relationships/image" Target="../media/image27.emf"/></Relationships>
</file>

<file path=ppt/slides/_rels/slide46.xml.rels><?xml version="1.0" encoding="UTF-8" standalone="yes"?>
<Relationships xmlns="http://schemas.openxmlformats.org/package/2006/relationships"><Relationship Id="rId3" Type="http://schemas.openxmlformats.org/officeDocument/2006/relationships/tags" Target="../tags/tag117.xml"/><Relationship Id="rId2" Type="http://schemas.openxmlformats.org/officeDocument/2006/relationships/tags" Target="../tags/tag116.xml"/><Relationship Id="rId1" Type="http://schemas.openxmlformats.org/officeDocument/2006/relationships/tags" Target="../tags/tag115.xml"/><Relationship Id="rId6" Type="http://schemas.openxmlformats.org/officeDocument/2006/relationships/slideLayout" Target="../slideLayouts/slideLayout32.xml"/><Relationship Id="rId5" Type="http://schemas.openxmlformats.org/officeDocument/2006/relationships/tags" Target="../tags/tag119.xml"/><Relationship Id="rId4" Type="http://schemas.openxmlformats.org/officeDocument/2006/relationships/tags" Target="../tags/tag118.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tags" Target="../tags/tag121.xml"/><Relationship Id="rId1" Type="http://schemas.openxmlformats.org/officeDocument/2006/relationships/tags" Target="../tags/tag120.xml"/></Relationships>
</file>

<file path=ppt/slides/_rels/slide48.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tags" Target="../tags/tag124.xml"/><Relationship Id="rId7" Type="http://schemas.openxmlformats.org/officeDocument/2006/relationships/slideLayout" Target="../slideLayouts/slideLayout32.xml"/><Relationship Id="rId2" Type="http://schemas.openxmlformats.org/officeDocument/2006/relationships/tags" Target="../tags/tag123.xml"/><Relationship Id="rId1" Type="http://schemas.openxmlformats.org/officeDocument/2006/relationships/tags" Target="../tags/tag122.xml"/><Relationship Id="rId6" Type="http://schemas.openxmlformats.org/officeDocument/2006/relationships/tags" Target="../tags/tag127.xml"/><Relationship Id="rId5" Type="http://schemas.openxmlformats.org/officeDocument/2006/relationships/tags" Target="../tags/tag126.xml"/><Relationship Id="rId4" Type="http://schemas.openxmlformats.org/officeDocument/2006/relationships/tags" Target="../tags/tag125.xml"/></Relationships>
</file>

<file path=ppt/slides/_rels/slide49.xml.rels><?xml version="1.0" encoding="UTF-8" standalone="yes"?>
<Relationships xmlns="http://schemas.openxmlformats.org/package/2006/relationships"><Relationship Id="rId8" Type="http://schemas.openxmlformats.org/officeDocument/2006/relationships/tags" Target="../tags/tag135.xml"/><Relationship Id="rId13" Type="http://schemas.openxmlformats.org/officeDocument/2006/relationships/image" Target="../media/image66.png"/><Relationship Id="rId18" Type="http://schemas.openxmlformats.org/officeDocument/2006/relationships/image" Target="../media/image71.svg"/><Relationship Id="rId3" Type="http://schemas.openxmlformats.org/officeDocument/2006/relationships/tags" Target="../tags/tag130.xml"/><Relationship Id="rId7" Type="http://schemas.openxmlformats.org/officeDocument/2006/relationships/tags" Target="../tags/tag134.xml"/><Relationship Id="rId12" Type="http://schemas.openxmlformats.org/officeDocument/2006/relationships/image" Target="../media/image65.svg"/><Relationship Id="rId17" Type="http://schemas.openxmlformats.org/officeDocument/2006/relationships/image" Target="../media/image70.png"/><Relationship Id="rId2" Type="http://schemas.openxmlformats.org/officeDocument/2006/relationships/tags" Target="../tags/tag129.xml"/><Relationship Id="rId16" Type="http://schemas.openxmlformats.org/officeDocument/2006/relationships/image" Target="../media/image69.svg"/><Relationship Id="rId1" Type="http://schemas.openxmlformats.org/officeDocument/2006/relationships/tags" Target="../tags/tag128.xml"/><Relationship Id="rId6" Type="http://schemas.openxmlformats.org/officeDocument/2006/relationships/tags" Target="../tags/tag133.xml"/><Relationship Id="rId11" Type="http://schemas.openxmlformats.org/officeDocument/2006/relationships/image" Target="../media/image64.png"/><Relationship Id="rId5" Type="http://schemas.openxmlformats.org/officeDocument/2006/relationships/tags" Target="../tags/tag132.xml"/><Relationship Id="rId15" Type="http://schemas.openxmlformats.org/officeDocument/2006/relationships/image" Target="../media/image68.png"/><Relationship Id="rId10" Type="http://schemas.openxmlformats.org/officeDocument/2006/relationships/slideLayout" Target="../slideLayouts/slideLayout9.xml"/><Relationship Id="rId4" Type="http://schemas.openxmlformats.org/officeDocument/2006/relationships/tags" Target="../tags/tag131.xml"/><Relationship Id="rId9" Type="http://schemas.openxmlformats.org/officeDocument/2006/relationships/tags" Target="../tags/tag136.xml"/><Relationship Id="rId14" Type="http://schemas.openxmlformats.org/officeDocument/2006/relationships/image" Target="../media/image67.svg"/></Relationships>
</file>

<file path=ppt/slides/_rels/slide5.xml.rels><?xml version="1.0" encoding="UTF-8" standalone="yes"?>
<Relationships xmlns="http://schemas.openxmlformats.org/package/2006/relationships"><Relationship Id="rId3" Type="http://schemas.openxmlformats.org/officeDocument/2006/relationships/hyperlink" Target="http://www.emdocs.net/pros-cons-emergency-medicine-specialty/" TargetMode="External"/><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tags" Target="../tags/tag139.xml"/><Relationship Id="rId7" Type="http://schemas.openxmlformats.org/officeDocument/2006/relationships/image" Target="../media/image72.png"/><Relationship Id="rId2" Type="http://schemas.openxmlformats.org/officeDocument/2006/relationships/tags" Target="../tags/tag138.xml"/><Relationship Id="rId1" Type="http://schemas.openxmlformats.org/officeDocument/2006/relationships/tags" Target="../tags/tag137.xml"/><Relationship Id="rId6" Type="http://schemas.openxmlformats.org/officeDocument/2006/relationships/slideLayout" Target="../slideLayouts/slideLayout13.xml"/><Relationship Id="rId5" Type="http://schemas.openxmlformats.org/officeDocument/2006/relationships/tags" Target="../tags/tag141.xml"/><Relationship Id="rId4" Type="http://schemas.openxmlformats.org/officeDocument/2006/relationships/tags" Target="../tags/tag140.xml"/><Relationship Id="rId9" Type="http://schemas.openxmlformats.org/officeDocument/2006/relationships/image" Target="../media/image74.png"/></Relationships>
</file>

<file path=ppt/slides/_rels/slide51.xml.rels><?xml version="1.0" encoding="UTF-8" standalone="yes"?>
<Relationships xmlns="http://schemas.openxmlformats.org/package/2006/relationships"><Relationship Id="rId3" Type="http://schemas.openxmlformats.org/officeDocument/2006/relationships/tags" Target="../tags/tag144.xml"/><Relationship Id="rId2" Type="http://schemas.openxmlformats.org/officeDocument/2006/relationships/tags" Target="../tags/tag143.xml"/><Relationship Id="rId1" Type="http://schemas.openxmlformats.org/officeDocument/2006/relationships/tags" Target="../tags/tag142.xml"/><Relationship Id="rId6" Type="http://schemas.openxmlformats.org/officeDocument/2006/relationships/hyperlink" Target="https://diversity.fb.com/initiative/facebook-resource-groups/" TargetMode="External"/><Relationship Id="rId5" Type="http://schemas.openxmlformats.org/officeDocument/2006/relationships/slideLayout" Target="../slideLayouts/slideLayout7.xml"/><Relationship Id="rId4" Type="http://schemas.openxmlformats.org/officeDocument/2006/relationships/tags" Target="../tags/tag145.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tags" Target="../tags/tag147.xml"/><Relationship Id="rId1" Type="http://schemas.openxmlformats.org/officeDocument/2006/relationships/tags" Target="../tags/tag146.xml"/><Relationship Id="rId4" Type="http://schemas.openxmlformats.org/officeDocument/2006/relationships/image" Target="../media/image75.jpe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tags" Target="../tags/tag149.xml"/><Relationship Id="rId1" Type="http://schemas.openxmlformats.org/officeDocument/2006/relationships/tags" Target="../tags/tag148.xml"/></Relationships>
</file>

<file path=ppt/slides/_rels/slide54.xml.rels><?xml version="1.0" encoding="UTF-8" standalone="yes"?>
<Relationships xmlns="http://schemas.openxmlformats.org/package/2006/relationships"><Relationship Id="rId3" Type="http://schemas.openxmlformats.org/officeDocument/2006/relationships/tags" Target="../tags/tag152.xml"/><Relationship Id="rId2" Type="http://schemas.openxmlformats.org/officeDocument/2006/relationships/tags" Target="../tags/tag151.xml"/><Relationship Id="rId1" Type="http://schemas.openxmlformats.org/officeDocument/2006/relationships/tags" Target="../tags/tag150.xml"/><Relationship Id="rId6" Type="http://schemas.openxmlformats.org/officeDocument/2006/relationships/image" Target="../media/image77.svg"/><Relationship Id="rId5" Type="http://schemas.openxmlformats.org/officeDocument/2006/relationships/image" Target="../media/image76.png"/><Relationship Id="rId4"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3" Type="http://schemas.openxmlformats.org/officeDocument/2006/relationships/tags" Target="../tags/tag155.xml"/><Relationship Id="rId2" Type="http://schemas.openxmlformats.org/officeDocument/2006/relationships/tags" Target="../tags/tag154.xml"/><Relationship Id="rId1" Type="http://schemas.openxmlformats.org/officeDocument/2006/relationships/tags" Target="../tags/tag153.xml"/><Relationship Id="rId5" Type="http://schemas.openxmlformats.org/officeDocument/2006/relationships/image" Target="../media/image78.jpeg"/><Relationship Id="rId4"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tags" Target="../tags/tag158.xml"/><Relationship Id="rId2" Type="http://schemas.openxmlformats.org/officeDocument/2006/relationships/tags" Target="../tags/tag157.xml"/><Relationship Id="rId1" Type="http://schemas.openxmlformats.org/officeDocument/2006/relationships/tags" Target="../tags/tag156.xml"/><Relationship Id="rId6" Type="http://schemas.openxmlformats.org/officeDocument/2006/relationships/image" Target="../media/image79.jpeg"/><Relationship Id="rId5" Type="http://schemas.openxmlformats.org/officeDocument/2006/relationships/slideLayout" Target="../slideLayouts/slideLayout1.xml"/><Relationship Id="rId4" Type="http://schemas.openxmlformats.org/officeDocument/2006/relationships/tags" Target="../tags/tag159.xml"/></Relationships>
</file>

<file path=ppt/slides/_rels/slide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6.xml"/><Relationship Id="rId5" Type="http://schemas.openxmlformats.org/officeDocument/2006/relationships/image" Target="../media/image33.png"/><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6DB6DC-6BDA-0344-AD16-A84DB2E2ADD0}"/>
              </a:ext>
            </a:extLst>
          </p:cNvPr>
          <p:cNvSpPr>
            <a:spLocks noGrp="1"/>
          </p:cNvSpPr>
          <p:nvPr>
            <p:ph type="body" sz="quarter" idx="15"/>
          </p:nvPr>
        </p:nvSpPr>
        <p:spPr/>
        <p:txBody>
          <a:bodyPr>
            <a:noAutofit/>
          </a:bodyPr>
          <a:lstStyle/>
          <a:p>
            <a:pPr rtl="0"/>
            <a:r>
              <a:rPr lang="fr" sz="5400" b="1" i="0" u="none" strike="noStrike">
                <a:highlight>
                  <a:srgbClr val="000000">
                    <a:alpha val="0"/>
                  </a:srgbClr>
                </a:highlight>
                <a:latin typeface="Calibri"/>
              </a:rPr>
              <a:t>Module 5</a:t>
            </a:r>
            <a:endParaRPr lang="en-US"/>
          </a:p>
        </p:txBody>
      </p:sp>
      <p:sp>
        <p:nvSpPr>
          <p:cNvPr id="3" name="Text Placeholder 2">
            <a:extLst>
              <a:ext uri="{FF2B5EF4-FFF2-40B4-BE49-F238E27FC236}">
                <a16:creationId xmlns:a16="http://schemas.microsoft.com/office/drawing/2014/main" id="{51E4B0D2-9CBF-B445-AA9C-54F3090D9059}"/>
              </a:ext>
            </a:extLst>
          </p:cNvPr>
          <p:cNvSpPr>
            <a:spLocks noGrp="1"/>
          </p:cNvSpPr>
          <p:nvPr>
            <p:ph type="body" sz="quarter" idx="16"/>
          </p:nvPr>
        </p:nvSpPr>
        <p:spPr>
          <a:xfrm>
            <a:off x="5924940" y="5054089"/>
            <a:ext cx="5999582" cy="945495"/>
          </a:xfrm>
        </p:spPr>
        <p:txBody>
          <a:bodyPr>
            <a:noAutofit/>
          </a:bodyPr>
          <a:lstStyle/>
          <a:p>
            <a:pPr rtl="0"/>
            <a:r>
              <a:rPr lang="fr" sz="2000" b="0" i="0" u="none" strike="noStrike" dirty="0">
                <a:highlight>
                  <a:srgbClr val="000000">
                    <a:alpha val="0"/>
                  </a:srgbClr>
                </a:highlight>
                <a:latin typeface="Calibri"/>
              </a:rPr>
              <a:t>Modèles de ressources - tirer parti des investissements publics et communautaires, attirer des ressources</a:t>
            </a:r>
          </a:p>
        </p:txBody>
      </p:sp>
      <p:sp>
        <p:nvSpPr>
          <p:cNvPr id="4" name="Text Box 15">
            <a:extLst>
              <a:ext uri="{FF2B5EF4-FFF2-40B4-BE49-F238E27FC236}">
                <a16:creationId xmlns:a16="http://schemas.microsoft.com/office/drawing/2014/main" id="{6C375990-3A2B-4A9A-A06E-3D7B54AF6971}"/>
              </a:ext>
            </a:extLst>
          </p:cNvPr>
          <p:cNvSpPr txBox="1"/>
          <p:nvPr/>
        </p:nvSpPr>
        <p:spPr>
          <a:xfrm>
            <a:off x="295422" y="6034038"/>
            <a:ext cx="9298744" cy="618221"/>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defPPr/>
          </a:lstStyle>
          <a:p>
            <a:pPr rtl="0">
              <a:lnSpc>
                <a:spcPct val="115000"/>
              </a:lnSpc>
              <a:spcBef>
                <a:spcPts val="5"/>
              </a:spcBef>
              <a:spcAft>
                <a:spcPct val="0"/>
              </a:spcAft>
            </a:pPr>
            <a:r>
              <a:rPr lang="fr" sz="1200" b="0" i="0" u="none" strike="noStrike" dirty="0">
                <a:solidFill>
                  <a:srgbClr val="FFFFFF"/>
                </a:solidFill>
                <a:highlight>
                  <a:srgbClr val="000000">
                    <a:alpha val="0"/>
                  </a:srgbClr>
                </a:highlight>
                <a:latin typeface="Calibri"/>
                <a:ea typeface="Times New Roman"/>
              </a:rPr>
              <a:t>Ce projet a été financé avec le soutien de la Commission européenne. Cette publication [communication] n'engage que son auteur et la Commission ne peut être tenue responsable de l'usage qui pourrait être fait des informations qu'elle contient 2019-1-SE01-KA204-060535</a:t>
            </a:r>
            <a:endParaRPr lang="en-GB" sz="1200" dirty="0">
              <a:effectLst/>
              <a:latin typeface="Times New Roman" pitchFamily="18" charset="0"/>
              <a:ea typeface="Times New Roman" pitchFamily="18" charset="0"/>
            </a:endParaRPr>
          </a:p>
          <a:p>
            <a:pPr marL="90170">
              <a:spcAft>
                <a:spcPct val="0"/>
              </a:spcAft>
            </a:pPr>
            <a:r>
              <a:rPr lang="pl-PL" sz="700" dirty="0">
                <a:solidFill>
                  <a:srgbClr val="FFFFFF"/>
                </a:solidFill>
                <a:effectLst/>
                <a:latin typeface="Calibri" panose="020F0502020204030204" pitchFamily="34" charset="0"/>
                <a:ea typeface="Times New Roman" panose="02020603050405020304" pitchFamily="18" charset="0"/>
              </a:rPr>
              <a:t> </a:t>
            </a:r>
            <a:endParaRPr lang="en-GB" sz="1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65920576"/>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DD00B0-B494-1649-A5F5-08E45EA9FDF5}"/>
              </a:ext>
            </a:extLst>
          </p:cNvPr>
          <p:cNvPicPr>
            <a:picLocks noChangeAspect="1"/>
          </p:cNvPicPr>
          <p:nvPr/>
        </p:nvPicPr>
        <p:blipFill>
          <a:blip r:embed="rId2"/>
          <a:stretch>
            <a:fillRect/>
          </a:stretch>
        </p:blipFill>
        <p:spPr>
          <a:xfrm>
            <a:off x="675585" y="3308592"/>
            <a:ext cx="5089111" cy="3344273"/>
          </a:xfrm>
          <a:prstGeom prst="rect">
            <a:avLst/>
          </a:prstGeom>
        </p:spPr>
      </p:pic>
      <p:sp>
        <p:nvSpPr>
          <p:cNvPr id="4" name="Text Placeholder 3">
            <a:extLst>
              <a:ext uri="{FF2B5EF4-FFF2-40B4-BE49-F238E27FC236}">
                <a16:creationId xmlns:a16="http://schemas.microsoft.com/office/drawing/2014/main" id="{E161A7C7-A038-9043-AB20-454C750AEF17}"/>
              </a:ext>
            </a:extLst>
          </p:cNvPr>
          <p:cNvSpPr>
            <a:spLocks noGrp="1"/>
          </p:cNvSpPr>
          <p:nvPr>
            <p:ph type="body" sz="quarter" idx="13"/>
          </p:nvPr>
        </p:nvSpPr>
        <p:spPr>
          <a:xfrm>
            <a:off x="4814597" y="695930"/>
            <a:ext cx="6533898" cy="3664001"/>
          </a:xfrm>
        </p:spPr>
        <p:txBody>
          <a:bodyPr>
            <a:noAutofit/>
          </a:bodyPr>
          <a:lstStyle/>
          <a:p>
            <a:pPr rtl="0"/>
            <a:r>
              <a:rPr lang="fr" sz="3600" b="1" i="0" u="none" strike="noStrike">
                <a:highlight>
                  <a:srgbClr val="000000">
                    <a:alpha val="0"/>
                  </a:srgbClr>
                </a:highlight>
                <a:latin typeface="Calibri"/>
              </a:rPr>
              <a:t>Identifier les institutions et les opportunités qui peuvent fournir des fonds et des ressources.  Comprendre leurs règles</a:t>
            </a:r>
          </a:p>
        </p:txBody>
      </p:sp>
    </p:spTree>
    <p:extLst>
      <p:ext uri="{BB962C8B-B14F-4D97-AF65-F5344CB8AC3E}">
        <p14:creationId xmlns:p14="http://schemas.microsoft.com/office/powerpoint/2010/main" val="2265960969"/>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5A918F-27A4-476A-BFCB-058CCE780DF7}"/>
              </a:ext>
            </a:extLst>
          </p:cNvPr>
          <p:cNvSpPr>
            <a:spLocks noGrp="1"/>
          </p:cNvSpPr>
          <p:nvPr>
            <p:ph type="body" sz="quarter" idx="13"/>
          </p:nvPr>
        </p:nvSpPr>
        <p:spPr/>
        <p:txBody>
          <a:bodyPr>
            <a:noAutofit/>
          </a:bodyPr>
          <a:lstStyle/>
          <a:p>
            <a:pPr rtl="0"/>
            <a:r>
              <a:rPr lang="fr" sz="3600" b="0" i="0" u="none" strike="noStrike">
                <a:highlight>
                  <a:srgbClr val="000000">
                    <a:alpha val="0"/>
                  </a:srgbClr>
                </a:highlight>
                <a:latin typeface="Calibri"/>
              </a:rPr>
              <a:t>Qu'est-ce qu'une proposition de subvention (projet) ?</a:t>
            </a:r>
          </a:p>
          <a:p>
            <a:endParaRPr lang="en-US"/>
          </a:p>
        </p:txBody>
      </p:sp>
      <p:sp>
        <p:nvSpPr>
          <p:cNvPr id="3" name="Text Placeholder 2">
            <a:extLst>
              <a:ext uri="{FF2B5EF4-FFF2-40B4-BE49-F238E27FC236}">
                <a16:creationId xmlns:a16="http://schemas.microsoft.com/office/drawing/2014/main" id="{8A0465C4-D0A6-42DF-9A96-436014EE897E}"/>
              </a:ext>
            </a:extLst>
          </p:cNvPr>
          <p:cNvSpPr>
            <a:spLocks noGrp="1"/>
          </p:cNvSpPr>
          <p:nvPr>
            <p:ph type="body" sz="quarter" idx="14"/>
          </p:nvPr>
        </p:nvSpPr>
        <p:spPr/>
        <p:txBody>
          <a:bodyPr>
            <a:noAutofit/>
          </a:bodyPr>
          <a:lstStyle/>
          <a:p>
            <a:pPr marL="342900" indent="-342900" rtl="0">
              <a:buFont typeface="Wingdings" panose="05000000000000000000" pitchFamily="2" charset="2"/>
              <a:buChar char="ü"/>
            </a:pPr>
            <a:r>
              <a:rPr lang="fr" sz="2400" b="0" i="0" u="none" strike="noStrike">
                <a:highlight>
                  <a:srgbClr val="000000">
                    <a:alpha val="0"/>
                  </a:srgbClr>
                </a:highlight>
                <a:latin typeface="Calibri"/>
              </a:rPr>
              <a:t>Projet - un processus planifié, basé sur une IDÉE, pour atteindre un certain OBJECTIF, nécessite des RESSOURCES.</a:t>
            </a:r>
          </a:p>
          <a:p>
            <a:pPr marL="342900" indent="-342900" rtl="0">
              <a:buFont typeface="Wingdings" panose="05000000000000000000" pitchFamily="2" charset="2"/>
              <a:buChar char="ü"/>
            </a:pPr>
            <a:r>
              <a:rPr lang="fr" sz="2400" b="0" i="0" u="none" strike="noStrike">
                <a:highlight>
                  <a:srgbClr val="000000">
                    <a:alpha val="0"/>
                  </a:srgbClr>
                </a:highlight>
                <a:latin typeface="Calibri"/>
              </a:rPr>
              <a:t>Subvention - vous devez développer/trouver une compétence pour rédiger des propositions de projet</a:t>
            </a:r>
          </a:p>
          <a:p>
            <a:pPr marL="342900" indent="-342900" rtl="0">
              <a:buFont typeface="Wingdings" panose="05000000000000000000" pitchFamily="2" charset="2"/>
              <a:buChar char="ü"/>
            </a:pPr>
            <a:r>
              <a:rPr lang="fr" sz="2400" b="0" i="0" u="none" strike="noStrike">
                <a:highlight>
                  <a:srgbClr val="000000">
                    <a:alpha val="0"/>
                  </a:srgbClr>
                </a:highlight>
                <a:latin typeface="Calibri"/>
              </a:rPr>
              <a:t>La proposition de projet doit être CLARIFIEE</a:t>
            </a:r>
          </a:p>
          <a:p>
            <a:pPr marL="342900" indent="-342900" rtl="0">
              <a:buFont typeface="Wingdings" panose="05000000000000000000" pitchFamily="2" charset="2"/>
              <a:buChar char="ü"/>
            </a:pPr>
            <a:r>
              <a:rPr lang="fr" sz="2400" b="0" i="0" u="none" strike="noStrike">
                <a:highlight>
                  <a:srgbClr val="000000">
                    <a:alpha val="0"/>
                  </a:srgbClr>
                </a:highlight>
                <a:latin typeface="Calibri"/>
              </a:rPr>
              <a:t>Vous devez CONVAINCRE</a:t>
            </a:r>
          </a:p>
          <a:p>
            <a:pPr marL="342900" indent="-342900" rtl="0">
              <a:buFont typeface="Wingdings" panose="05000000000000000000" pitchFamily="2" charset="2"/>
              <a:buChar char="ü"/>
            </a:pPr>
            <a:r>
              <a:rPr lang="fr" sz="2400" b="0" i="0" u="none" strike="noStrike">
                <a:highlight>
                  <a:srgbClr val="000000">
                    <a:alpha val="0"/>
                  </a:srgbClr>
                </a:highlight>
                <a:latin typeface="Calibri"/>
              </a:rPr>
              <a:t>Présenter des ÉTAPES pour résoudre un PROBLÈME pertinent et admissible.</a:t>
            </a:r>
          </a:p>
          <a:p>
            <a:endParaRPr lang="en-US"/>
          </a:p>
        </p:txBody>
      </p:sp>
    </p:spTree>
    <p:extLst>
      <p:ext uri="{BB962C8B-B14F-4D97-AF65-F5344CB8AC3E}">
        <p14:creationId xmlns:p14="http://schemas.microsoft.com/office/powerpoint/2010/main" val="1005220063"/>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8C108A6-51AE-42DF-BB8C-5732EA40F8C6}"/>
              </a:ext>
            </a:extLst>
          </p:cNvPr>
          <p:cNvSpPr>
            <a:spLocks noGrp="1"/>
          </p:cNvSpPr>
          <p:nvPr>
            <p:ph type="body" sz="quarter" idx="13"/>
          </p:nvPr>
        </p:nvSpPr>
        <p:spPr/>
        <p:txBody>
          <a:bodyPr>
            <a:noAutofit/>
          </a:bodyPr>
          <a:lstStyle/>
          <a:p>
            <a:pPr rtl="0"/>
            <a:r>
              <a:rPr lang="fr" sz="3600" b="1" i="0" u="none" strike="noStrike" dirty="0">
                <a:solidFill>
                  <a:srgbClr val="A6377D"/>
                </a:solidFill>
                <a:highlight>
                  <a:srgbClr val="000000">
                    <a:alpha val="0"/>
                  </a:srgbClr>
                </a:highlight>
                <a:latin typeface="Calibri"/>
              </a:rPr>
              <a:t>SUBVENTIONS </a:t>
            </a:r>
            <a:endParaRPr lang="hr-BA" sz="3600" b="1" dirty="0">
              <a:solidFill>
                <a:srgbClr val="A6377D"/>
              </a:solidFill>
            </a:endParaRPr>
          </a:p>
          <a:p>
            <a:pPr rtl="0"/>
            <a:r>
              <a:rPr lang="fr" sz="2800" b="1" i="0" u="none" strike="noStrike" dirty="0">
                <a:solidFill>
                  <a:srgbClr val="5E5E5E"/>
                </a:solidFill>
                <a:highlight>
                  <a:srgbClr val="000000">
                    <a:alpha val="0"/>
                  </a:srgbClr>
                </a:highlight>
                <a:latin typeface="Calibri"/>
              </a:rPr>
              <a:t>Une vidéo intéressante sur ce que fait et ne fait pas une subvention.</a:t>
            </a:r>
          </a:p>
          <a:p>
            <a:endParaRPr lang="en-US" dirty="0"/>
          </a:p>
        </p:txBody>
      </p:sp>
      <p:pic>
        <p:nvPicPr>
          <p:cNvPr id="4" name="Online Media 1" title="What Is A Grant?">
            <a:hlinkClick r:id="" action="ppaction://media"/>
            <a:extLst>
              <a:ext uri="{FF2B5EF4-FFF2-40B4-BE49-F238E27FC236}">
                <a16:creationId xmlns:a16="http://schemas.microsoft.com/office/drawing/2014/main" id="{17CE56FB-24E9-4A68-803F-E9765C05AEC0}"/>
              </a:ext>
            </a:extLst>
          </p:cNvPr>
          <p:cNvPicPr>
            <a:picLocks noRot="1" noChangeAspect="1"/>
          </p:cNvPicPr>
          <p:nvPr>
            <a:videoFile r:link="rId1"/>
          </p:nvPr>
        </p:nvPicPr>
        <p:blipFill>
          <a:blip r:embed="rId3"/>
          <a:stretch>
            <a:fillRect/>
          </a:stretch>
        </p:blipFill>
        <p:spPr>
          <a:xfrm>
            <a:off x="3252478" y="1952573"/>
            <a:ext cx="5555620" cy="3300562"/>
          </a:xfrm>
          <a:prstGeom prst="rect">
            <a:avLst/>
          </a:prstGeom>
        </p:spPr>
      </p:pic>
    </p:spTree>
    <p:extLst>
      <p:ext uri="{BB962C8B-B14F-4D97-AF65-F5344CB8AC3E}">
        <p14:creationId xmlns:p14="http://schemas.microsoft.com/office/powerpoint/2010/main" val="319195583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nodeType="clickPar">
                      <p:stCondLst>
                        <p:cond delay="indefinite"/>
                      </p:stCondLst>
                      <p:childTnLst>
                        <p:par>
                          <p:cTn id="9" fill="hold" nodeType="afterGroup">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3F2331F-212F-45C3-B544-5075D0E1038D}"/>
              </a:ext>
            </a:extLst>
          </p:cNvPr>
          <p:cNvSpPr>
            <a:spLocks noGrp="1"/>
          </p:cNvSpPr>
          <p:nvPr>
            <p:ph type="body" sz="quarter" idx="13"/>
            <p:custDataLst>
              <p:tags r:id="rId1"/>
            </p:custDataLst>
          </p:nvPr>
        </p:nvSpPr>
        <p:spPr/>
        <p:txBody>
          <a:bodyPr>
            <a:noAutofit/>
          </a:bodyPr>
          <a:lstStyle/>
          <a:p>
            <a:pPr rtl="0"/>
            <a:r>
              <a:rPr lang="fr" sz="3600" b="0" i="0" u="none" strike="noStrike" dirty="0">
                <a:highlight>
                  <a:srgbClr val="000000">
                    <a:alpha val="0"/>
                  </a:srgbClr>
                </a:highlight>
                <a:latin typeface="Calibri"/>
              </a:rPr>
              <a:t>Prendre la décision de rédiger la proposition de projet</a:t>
            </a:r>
          </a:p>
          <a:p>
            <a:endParaRPr lang="en-US" dirty="0"/>
          </a:p>
        </p:txBody>
      </p:sp>
      <p:sp>
        <p:nvSpPr>
          <p:cNvPr id="3" name="Text Placeholder 2">
            <a:extLst>
              <a:ext uri="{FF2B5EF4-FFF2-40B4-BE49-F238E27FC236}">
                <a16:creationId xmlns:a16="http://schemas.microsoft.com/office/drawing/2014/main" id="{138FF472-5D29-427F-865F-2F7B564F0702}"/>
              </a:ext>
            </a:extLst>
          </p:cNvPr>
          <p:cNvSpPr>
            <a:spLocks noGrp="1"/>
          </p:cNvSpPr>
          <p:nvPr>
            <p:ph type="body" sz="quarter" idx="14"/>
            <p:custDataLst>
              <p:tags r:id="rId2"/>
            </p:custDataLst>
          </p:nvPr>
        </p:nvSpPr>
        <p:spPr>
          <a:xfrm>
            <a:off x="1008384" y="4568521"/>
            <a:ext cx="4057365" cy="1080121"/>
          </a:xfrm>
        </p:spPr>
        <p:txBody>
          <a:bodyPr>
            <a:noAutofit/>
          </a:bodyPr>
          <a:lstStyle/>
          <a:p>
            <a:pPr rtl="0"/>
            <a:r>
              <a:rPr lang="fr" sz="2400" b="1" i="0" u="none" strike="noStrike">
                <a:highlight>
                  <a:srgbClr val="000000">
                    <a:alpha val="0"/>
                  </a:srgbClr>
                </a:highlight>
                <a:latin typeface="Calibri"/>
              </a:rPr>
              <a:t>Appels de fonds publics :  </a:t>
            </a:r>
          </a:p>
          <a:p>
            <a:pPr rtl="0"/>
            <a:r>
              <a:rPr lang="fr" sz="2400" b="0" i="0" u="none" strike="noStrike">
                <a:highlight>
                  <a:srgbClr val="000000">
                    <a:alpha val="0"/>
                  </a:srgbClr>
                </a:highlight>
                <a:latin typeface="Calibri"/>
              </a:rPr>
              <a:t>Une opportunité définie avec une date limite, des critères d'éligibilité, un budget,</a:t>
            </a:r>
          </a:p>
          <a:p>
            <a:endParaRPr lang="en-US"/>
          </a:p>
        </p:txBody>
      </p:sp>
      <p:grpSp>
        <p:nvGrpSpPr>
          <p:cNvPr id="4" name="Group 3">
            <a:extLst>
              <a:ext uri="{FF2B5EF4-FFF2-40B4-BE49-F238E27FC236}">
                <a16:creationId xmlns:a16="http://schemas.microsoft.com/office/drawing/2014/main" id="{F8221029-FF8A-4B0B-BE73-02E797054747}"/>
              </a:ext>
            </a:extLst>
          </p:cNvPr>
          <p:cNvGrpSpPr/>
          <p:nvPr>
            <p:custDataLst>
              <p:tags r:id="rId3"/>
            </p:custDataLst>
          </p:nvPr>
        </p:nvGrpSpPr>
        <p:grpSpPr>
          <a:xfrm>
            <a:off x="1812931" y="2181662"/>
            <a:ext cx="8449923" cy="2317507"/>
            <a:chOff x="395536" y="1835641"/>
            <a:chExt cx="8449923" cy="2317507"/>
          </a:xfrm>
        </p:grpSpPr>
        <p:sp>
          <p:nvSpPr>
            <p:cNvPr id="6" name="TextBox 5">
              <a:extLst>
                <a:ext uri="{FF2B5EF4-FFF2-40B4-BE49-F238E27FC236}">
                  <a16:creationId xmlns:a16="http://schemas.microsoft.com/office/drawing/2014/main" id="{DBB4AAA9-C8DE-4065-A7D5-E9FBF740CBAD}"/>
                </a:ext>
              </a:extLst>
            </p:cNvPr>
            <p:cNvSpPr txBox="1"/>
            <p:nvPr>
              <p:custDataLst>
                <p:tags r:id="rId5"/>
              </p:custDataLst>
            </p:nvPr>
          </p:nvSpPr>
          <p:spPr>
            <a:xfrm>
              <a:off x="395536" y="1844824"/>
              <a:ext cx="2448272" cy="2308324"/>
            </a:xfrm>
            <a:prstGeom prst="rect">
              <a:avLst/>
            </a:prstGeom>
            <a:noFill/>
          </p:spPr>
          <p:txBody>
            <a:bodyPr wrap="square" rtlCol="0">
              <a:noAutofit/>
            </a:bodyPr>
            <a:lstStyle/>
            <a:p>
              <a:pPr algn="ctr" rtl="0"/>
              <a:r>
                <a:rPr lang="fr" sz="6000" b="0" i="0" u="none" strike="noStrike" dirty="0">
                  <a:solidFill>
                    <a:srgbClr val="A05096"/>
                  </a:solidFill>
                  <a:highlight>
                    <a:srgbClr val="000000">
                      <a:alpha val="0"/>
                    </a:srgbClr>
                  </a:highlight>
                  <a:latin typeface="Calibri"/>
                </a:rPr>
                <a:t>Appels publics</a:t>
              </a:r>
              <a:endParaRPr lang="en-US" sz="6000" dirty="0">
                <a:solidFill>
                  <a:srgbClr val="A05096"/>
                </a:solidFill>
              </a:endParaRPr>
            </a:p>
          </p:txBody>
        </p:sp>
        <p:sp>
          <p:nvSpPr>
            <p:cNvPr id="7" name="TextBox 6">
              <a:extLst>
                <a:ext uri="{FF2B5EF4-FFF2-40B4-BE49-F238E27FC236}">
                  <a16:creationId xmlns:a16="http://schemas.microsoft.com/office/drawing/2014/main" id="{73B0E241-6EDD-4604-B00E-5A631E21A66F}"/>
                </a:ext>
              </a:extLst>
            </p:cNvPr>
            <p:cNvSpPr txBox="1"/>
            <p:nvPr>
              <p:custDataLst>
                <p:tags r:id="rId6"/>
              </p:custDataLst>
            </p:nvPr>
          </p:nvSpPr>
          <p:spPr>
            <a:xfrm>
              <a:off x="5408301" y="1835641"/>
              <a:ext cx="3437158" cy="2308324"/>
            </a:xfrm>
            <a:prstGeom prst="rect">
              <a:avLst/>
            </a:prstGeom>
            <a:noFill/>
          </p:spPr>
          <p:txBody>
            <a:bodyPr wrap="none" rtlCol="0">
              <a:noAutofit/>
            </a:bodyPr>
            <a:lstStyle/>
            <a:p>
              <a:pPr algn="ctr" rtl="0"/>
              <a:r>
                <a:rPr lang="fr" sz="7200" b="0" i="0" u="none" strike="noStrike">
                  <a:solidFill>
                    <a:srgbClr val="A05096"/>
                  </a:solidFill>
                  <a:highlight>
                    <a:srgbClr val="000000">
                      <a:alpha val="0"/>
                    </a:srgbClr>
                  </a:highlight>
                  <a:latin typeface="Calibri"/>
                </a:rPr>
                <a:t>Propre </a:t>
              </a:r>
            </a:p>
            <a:p>
              <a:pPr algn="ctr" rtl="0"/>
              <a:r>
                <a:rPr lang="fr" sz="7200" b="0" i="0" u="none" strike="noStrike">
                  <a:solidFill>
                    <a:srgbClr val="A05096"/>
                  </a:solidFill>
                  <a:highlight>
                    <a:srgbClr val="000000">
                      <a:alpha val="0"/>
                    </a:srgbClr>
                  </a:highlight>
                  <a:latin typeface="Calibri"/>
                </a:rPr>
                <a:t>initiative</a:t>
              </a:r>
              <a:endParaRPr lang="en-US" sz="7200">
                <a:solidFill>
                  <a:srgbClr val="A05096"/>
                </a:solidFill>
              </a:endParaRPr>
            </a:p>
          </p:txBody>
        </p:sp>
      </p:grpSp>
      <p:sp>
        <p:nvSpPr>
          <p:cNvPr id="9" name="TextBox 8">
            <a:extLst>
              <a:ext uri="{FF2B5EF4-FFF2-40B4-BE49-F238E27FC236}">
                <a16:creationId xmlns:a16="http://schemas.microsoft.com/office/drawing/2014/main" id="{D824A644-CC3F-46DF-997F-926A201FF63F}"/>
              </a:ext>
            </a:extLst>
          </p:cNvPr>
          <p:cNvSpPr txBox="1"/>
          <p:nvPr>
            <p:custDataLst>
              <p:tags r:id="rId4"/>
            </p:custDataLst>
          </p:nvPr>
        </p:nvSpPr>
        <p:spPr>
          <a:xfrm>
            <a:off x="6240780" y="4568695"/>
            <a:ext cx="5270500" cy="1200329"/>
          </a:xfrm>
          <a:prstGeom prst="rect">
            <a:avLst/>
          </a:prstGeom>
          <a:noFill/>
        </p:spPr>
        <p:txBody>
          <a:bodyPr wrap="square">
            <a:noAutofit/>
          </a:bodyPr>
          <a:lstStyle/>
          <a:p>
            <a:pPr rtl="0"/>
            <a:r>
              <a:rPr lang="fr" sz="2400" b="1" i="0" u="none" strike="noStrike">
                <a:highlight>
                  <a:srgbClr val="000000">
                    <a:alpha val="0"/>
                  </a:srgbClr>
                </a:highlight>
                <a:latin typeface="Calibri"/>
              </a:rPr>
              <a:t>Propre initiative :  </a:t>
            </a:r>
          </a:p>
          <a:p>
            <a:pPr rtl="0"/>
            <a:r>
              <a:rPr lang="fr" sz="2400" b="0" i="0" u="none" strike="noStrike">
                <a:highlight>
                  <a:srgbClr val="000000">
                    <a:alpha val="0"/>
                  </a:srgbClr>
                </a:highlight>
                <a:latin typeface="Calibri"/>
              </a:rPr>
              <a:t>Recherchez des possibilités de financement ouvertes ou créez une campagne de collecte de fonds. </a:t>
            </a:r>
          </a:p>
        </p:txBody>
      </p:sp>
    </p:spTree>
    <p:extLst>
      <p:ext uri="{BB962C8B-B14F-4D97-AF65-F5344CB8AC3E}">
        <p14:creationId xmlns:p14="http://schemas.microsoft.com/office/powerpoint/2010/main" val="784256139"/>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4DC53B1-C1F0-46A6-A277-F89A897F21EC}"/>
              </a:ext>
            </a:extLst>
          </p:cNvPr>
          <p:cNvSpPr>
            <a:spLocks noGrp="1"/>
          </p:cNvSpPr>
          <p:nvPr>
            <p:ph type="body" sz="quarter" idx="13"/>
            <p:custDataLst>
              <p:tags r:id="rId1"/>
            </p:custDataLst>
          </p:nvPr>
        </p:nvSpPr>
        <p:spPr/>
        <p:txBody>
          <a:bodyPr>
            <a:noAutofit/>
          </a:bodyPr>
          <a:lstStyle/>
          <a:p>
            <a:pPr rtl="0"/>
            <a:r>
              <a:rPr lang="fr" sz="3200" b="1" i="0" u="none" strike="noStrike" dirty="0">
                <a:highlight>
                  <a:srgbClr val="000000">
                    <a:alpha val="0"/>
                  </a:srgbClr>
                </a:highlight>
                <a:latin typeface="Calibri"/>
              </a:rPr>
              <a:t>EXEMPLE :</a:t>
            </a:r>
          </a:p>
          <a:p>
            <a:pPr rtl="0"/>
            <a:r>
              <a:rPr lang="fr" sz="3200" b="1" i="0" u="none" strike="noStrike" dirty="0">
                <a:highlight>
                  <a:srgbClr val="000000">
                    <a:alpha val="0"/>
                  </a:srgbClr>
                </a:highlight>
                <a:latin typeface="Calibri"/>
              </a:rPr>
              <a:t>Un appel public</a:t>
            </a:r>
            <a:endParaRPr lang="hr-BA" sz="3200" dirty="0"/>
          </a:p>
          <a:p>
            <a:endParaRPr lang="hr-BA" sz="3200" dirty="0"/>
          </a:p>
          <a:p>
            <a:pPr rtl="0"/>
            <a:r>
              <a:rPr lang="fr" sz="3200" b="1" i="0" u="none" strike="noStrike" dirty="0">
                <a:highlight>
                  <a:srgbClr val="000000">
                    <a:alpha val="0"/>
                  </a:srgbClr>
                </a:highlight>
                <a:latin typeface="Calibri"/>
              </a:rPr>
              <a:t>Publié par le gouvernement (Irlande)</a:t>
            </a:r>
            <a:endParaRPr lang="en-GB" sz="3200" dirty="0"/>
          </a:p>
          <a:p>
            <a:endParaRPr lang="en-US" sz="3200" dirty="0"/>
          </a:p>
        </p:txBody>
      </p:sp>
      <p:sp>
        <p:nvSpPr>
          <p:cNvPr id="3" name="Text Placeholder 2">
            <a:extLst>
              <a:ext uri="{FF2B5EF4-FFF2-40B4-BE49-F238E27FC236}">
                <a16:creationId xmlns:a16="http://schemas.microsoft.com/office/drawing/2014/main" id="{7AE0B5CA-4CD2-4C1C-A43A-80D9C5C5A834}"/>
              </a:ext>
            </a:extLst>
          </p:cNvPr>
          <p:cNvSpPr>
            <a:spLocks noGrp="1"/>
          </p:cNvSpPr>
          <p:nvPr>
            <p:ph type="body" sz="quarter" idx="14"/>
            <p:custDataLst>
              <p:tags r:id="rId2"/>
            </p:custDataLst>
          </p:nvPr>
        </p:nvSpPr>
        <p:spPr>
          <a:xfrm>
            <a:off x="198576" y="5232368"/>
            <a:ext cx="10942176" cy="1103117"/>
          </a:xfrm>
        </p:spPr>
        <p:txBody>
          <a:bodyPr>
            <a:noAutofit/>
          </a:bodyPr>
          <a:lstStyle/>
          <a:p>
            <a:pPr rtl="0"/>
            <a:r>
              <a:rPr lang="fr" sz="2400" b="1" i="0" u="none" strike="noStrike">
                <a:highlight>
                  <a:srgbClr val="000000">
                    <a:alpha val="0"/>
                  </a:srgbClr>
                </a:highlight>
                <a:latin typeface="Calibri"/>
              </a:rPr>
              <a:t>Fonds d'intégration des communautés, ministère de la Justice</a:t>
            </a:r>
          </a:p>
          <a:p>
            <a:pPr rtl="0"/>
            <a:r>
              <a:rPr lang="fr" sz="2400" b="1" i="0" u="none" strike="noStrike">
                <a:highlight>
                  <a:srgbClr val="000000">
                    <a:alpha val="0"/>
                  </a:srgbClr>
                </a:highlight>
                <a:latin typeface="Calibri"/>
              </a:rPr>
              <a:t> </a:t>
            </a:r>
            <a:r>
              <a:rPr lang="fr" sz="2000" b="0" i="0" u="none" strike="noStrike">
                <a:highlight>
                  <a:srgbClr val="000000">
                    <a:alpha val="0"/>
                  </a:srgbClr>
                </a:highlight>
                <a:latin typeface="Calibri"/>
                <a:hlinkClick r:id="rId5"/>
              </a:rPr>
              <a:t>http://www.integration.ie/en/ISEC/Pages/WP18000024</a:t>
            </a:r>
            <a:r>
              <a:rPr lang="fr" sz="2000" b="0" i="0" u="none" strike="noStrike">
                <a:highlight>
                  <a:srgbClr val="000000">
                    <a:alpha val="0"/>
                  </a:srgbClr>
                </a:highlight>
                <a:latin typeface="Calibri"/>
              </a:rPr>
              <a:t> </a:t>
            </a:r>
            <a:r>
              <a:rPr lang="fr" sz="2400" b="0" i="0" u="none" strike="noStrike">
                <a:highlight>
                  <a:srgbClr val="000000">
                    <a:alpha val="0"/>
                  </a:srgbClr>
                </a:highlight>
                <a:latin typeface="Calibri"/>
              </a:rPr>
              <a:t> </a:t>
            </a:r>
            <a:endParaRPr lang="en-US"/>
          </a:p>
        </p:txBody>
      </p:sp>
      <p:pic>
        <p:nvPicPr>
          <p:cNvPr id="7" name="Picture 6">
            <a:extLst>
              <a:ext uri="{FF2B5EF4-FFF2-40B4-BE49-F238E27FC236}">
                <a16:creationId xmlns:a16="http://schemas.microsoft.com/office/drawing/2014/main" id="{52CD3323-2B8D-4089-98C4-7890535B2C88}"/>
              </a:ext>
            </a:extLst>
          </p:cNvPr>
          <p:cNvPicPr>
            <a:picLocks noChangeAspect="1"/>
          </p:cNvPicPr>
          <p:nvPr>
            <p:custDataLst>
              <p:tags r:id="rId3"/>
            </p:custDataLst>
          </p:nvPr>
        </p:nvPicPr>
        <p:blipFill>
          <a:blip r:embed="rId6" cstate="screen">
            <a:extLst>
              <a:ext uri="{28A0092B-C50C-407E-A947-70E740481C1C}">
                <a14:useLocalDpi xmlns:a14="http://schemas.microsoft.com/office/drawing/2010/main"/>
              </a:ext>
            </a:extLst>
          </a:blip>
          <a:stretch>
            <a:fillRect/>
          </a:stretch>
        </p:blipFill>
        <p:spPr>
          <a:xfrm>
            <a:off x="3750906" y="93306"/>
            <a:ext cx="8395539" cy="4758047"/>
          </a:xfrm>
          <a:prstGeom prst="rect">
            <a:avLst/>
          </a:prstGeom>
        </p:spPr>
      </p:pic>
    </p:spTree>
    <p:extLst>
      <p:ext uri="{BB962C8B-B14F-4D97-AF65-F5344CB8AC3E}">
        <p14:creationId xmlns:p14="http://schemas.microsoft.com/office/powerpoint/2010/main" val="320266040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4DC53B1-C1F0-46A6-A277-F89A897F21EC}"/>
              </a:ext>
            </a:extLst>
          </p:cNvPr>
          <p:cNvSpPr>
            <a:spLocks noGrp="1"/>
          </p:cNvSpPr>
          <p:nvPr>
            <p:ph type="body" sz="quarter" idx="13"/>
            <p:custDataLst>
              <p:tags r:id="rId1"/>
            </p:custDataLst>
          </p:nvPr>
        </p:nvSpPr>
        <p:spPr/>
        <p:txBody>
          <a:bodyPr>
            <a:noAutofit/>
          </a:bodyPr>
          <a:lstStyle/>
          <a:p>
            <a:pPr rtl="0"/>
            <a:r>
              <a:rPr lang="fr" sz="3600" b="1" i="0" u="none" strike="noStrike" dirty="0">
                <a:highlight>
                  <a:srgbClr val="000000">
                    <a:alpha val="0"/>
                  </a:srgbClr>
                </a:highlight>
                <a:latin typeface="Calibri"/>
              </a:rPr>
              <a:t>EXEMPLE :</a:t>
            </a:r>
          </a:p>
          <a:p>
            <a:pPr rtl="0"/>
            <a:r>
              <a:rPr lang="fr" sz="3600" b="1" i="0" u="none" strike="noStrike" dirty="0">
                <a:highlight>
                  <a:srgbClr val="000000">
                    <a:alpha val="0"/>
                  </a:srgbClr>
                </a:highlight>
                <a:latin typeface="Calibri"/>
              </a:rPr>
              <a:t>Un appel public</a:t>
            </a:r>
            <a:endParaRPr lang="hr-BA" dirty="0"/>
          </a:p>
          <a:p>
            <a:endParaRPr lang="hr-BA" dirty="0"/>
          </a:p>
          <a:p>
            <a:pPr rtl="0"/>
            <a:r>
              <a:rPr lang="fr" sz="3600" b="1" i="0" u="none" strike="noStrike" dirty="0">
                <a:highlight>
                  <a:srgbClr val="000000">
                    <a:alpha val="0"/>
                  </a:srgbClr>
                </a:highlight>
                <a:latin typeface="Calibri"/>
              </a:rPr>
              <a:t>Publié par une société</a:t>
            </a:r>
            <a:endParaRPr lang="en-GB" dirty="0"/>
          </a:p>
          <a:p>
            <a:endParaRPr lang="en-US" dirty="0"/>
          </a:p>
        </p:txBody>
      </p:sp>
      <p:sp>
        <p:nvSpPr>
          <p:cNvPr id="3" name="Text Placeholder 2">
            <a:extLst>
              <a:ext uri="{FF2B5EF4-FFF2-40B4-BE49-F238E27FC236}">
                <a16:creationId xmlns:a16="http://schemas.microsoft.com/office/drawing/2014/main" id="{7AE0B5CA-4CD2-4C1C-A43A-80D9C5C5A834}"/>
              </a:ext>
            </a:extLst>
          </p:cNvPr>
          <p:cNvSpPr>
            <a:spLocks noGrp="1"/>
          </p:cNvSpPr>
          <p:nvPr>
            <p:ph type="body" sz="quarter" idx="14"/>
            <p:custDataLst>
              <p:tags r:id="rId2"/>
            </p:custDataLst>
          </p:nvPr>
        </p:nvSpPr>
        <p:spPr>
          <a:xfrm>
            <a:off x="198576" y="5232368"/>
            <a:ext cx="10942176" cy="1103117"/>
          </a:xfrm>
        </p:spPr>
        <p:txBody>
          <a:bodyPr>
            <a:noAutofit/>
          </a:bodyPr>
          <a:lstStyle/>
          <a:p>
            <a:pPr rtl="0"/>
            <a:r>
              <a:rPr lang="fr" sz="2400" b="1" i="0" u="none" strike="noStrike">
                <a:highlight>
                  <a:srgbClr val="000000">
                    <a:alpha val="0"/>
                  </a:srgbClr>
                </a:highlight>
                <a:latin typeface="Calibri"/>
              </a:rPr>
              <a:t>Fonds communautaire de l'aéroport de Dublin :</a:t>
            </a:r>
          </a:p>
          <a:p>
            <a:pPr rtl="0"/>
            <a:r>
              <a:rPr lang="fr" sz="2400" b="1" i="0" u="none" strike="noStrike">
                <a:highlight>
                  <a:srgbClr val="000000">
                    <a:alpha val="0"/>
                  </a:srgbClr>
                </a:highlight>
                <a:latin typeface="Calibri"/>
              </a:rPr>
              <a:t> </a:t>
            </a:r>
            <a:r>
              <a:rPr lang="fr" sz="2000" b="0" i="0" u="none" strike="noStrike">
                <a:highlight>
                  <a:srgbClr val="000000">
                    <a:alpha val="0"/>
                  </a:srgbClr>
                </a:highlight>
                <a:latin typeface="Calibri"/>
                <a:hlinkClick r:id="rId5"/>
              </a:rPr>
              <a:t>https://www.dublinairport.com/corporate/corporate-social-responsibility/community-fund</a:t>
            </a:r>
            <a:r>
              <a:rPr lang="fr" sz="2000" b="0" i="0" u="none" strike="noStrike">
                <a:highlight>
                  <a:srgbClr val="000000">
                    <a:alpha val="0"/>
                  </a:srgbClr>
                </a:highlight>
                <a:latin typeface="Calibri"/>
              </a:rPr>
              <a:t> </a:t>
            </a:r>
            <a:endParaRPr lang="en-US" sz="2000"/>
          </a:p>
          <a:p>
            <a:r>
              <a:rPr lang="hr-BA"/>
              <a:t> </a:t>
            </a:r>
            <a:endParaRPr lang="en-US"/>
          </a:p>
        </p:txBody>
      </p:sp>
      <p:pic>
        <p:nvPicPr>
          <p:cNvPr id="6" name="Picture 5" descr="Diagram, text&#10;&#10;Description automatically generated">
            <a:extLst>
              <a:ext uri="{FF2B5EF4-FFF2-40B4-BE49-F238E27FC236}">
                <a16:creationId xmlns:a16="http://schemas.microsoft.com/office/drawing/2014/main" id="{FC468BE6-FC5D-4F55-B62B-51D0DAF12A8A}"/>
              </a:ext>
            </a:extLst>
          </p:cNvPr>
          <p:cNvPicPr>
            <a:picLocks noChangeAspect="1"/>
          </p:cNvPicPr>
          <p:nvPr>
            <p:custDataLst>
              <p:tags r:id="rId3"/>
            </p:custDataLst>
          </p:nvPr>
        </p:nvPicPr>
        <p:blipFill>
          <a:blip r:embed="rId6"/>
          <a:stretch>
            <a:fillRect/>
          </a:stretch>
        </p:blipFill>
        <p:spPr>
          <a:xfrm>
            <a:off x="3751114" y="54261"/>
            <a:ext cx="8052793" cy="5001208"/>
          </a:xfrm>
          <a:prstGeom prst="rect">
            <a:avLst/>
          </a:prstGeom>
        </p:spPr>
      </p:pic>
    </p:spTree>
    <p:extLst>
      <p:ext uri="{BB962C8B-B14F-4D97-AF65-F5344CB8AC3E}">
        <p14:creationId xmlns:p14="http://schemas.microsoft.com/office/powerpoint/2010/main" val="4148405426"/>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8B13497-DB7C-4AD2-9549-492BA1B619DC}"/>
              </a:ext>
            </a:extLst>
          </p:cNvPr>
          <p:cNvSpPr>
            <a:spLocks noGrp="1"/>
          </p:cNvSpPr>
          <p:nvPr>
            <p:ph type="body" sz="quarter" idx="13"/>
            <p:custDataLst>
              <p:tags r:id="rId1"/>
            </p:custDataLst>
          </p:nvPr>
        </p:nvSpPr>
        <p:spPr/>
        <p:txBody>
          <a:bodyPr>
            <a:noAutofit/>
          </a:bodyPr>
          <a:lstStyle/>
          <a:p>
            <a:pPr rtl="0"/>
            <a:r>
              <a:rPr lang="fr" sz="3200" b="1" i="0" u="none" strike="noStrike" dirty="0">
                <a:highlight>
                  <a:srgbClr val="000000">
                    <a:alpha val="0"/>
                  </a:srgbClr>
                </a:highlight>
                <a:latin typeface="Calibri"/>
              </a:rPr>
              <a:t>Votre propre initiative : </a:t>
            </a:r>
          </a:p>
          <a:p>
            <a:pPr rtl="0"/>
            <a:r>
              <a:rPr lang="fr" sz="3200" b="0" i="0" u="none" strike="noStrike" dirty="0">
                <a:highlight>
                  <a:srgbClr val="000000">
                    <a:alpha val="0"/>
                  </a:srgbClr>
                </a:highlight>
                <a:latin typeface="Calibri"/>
              </a:rPr>
              <a:t>Rechercher, ne pas abandonner, envoyer des propositions non sollicitées</a:t>
            </a:r>
            <a:endParaRPr lang="en-US" sz="3200" b="0" dirty="0"/>
          </a:p>
        </p:txBody>
      </p:sp>
      <p:sp>
        <p:nvSpPr>
          <p:cNvPr id="3" name="Text Placeholder 2">
            <a:extLst>
              <a:ext uri="{FF2B5EF4-FFF2-40B4-BE49-F238E27FC236}">
                <a16:creationId xmlns:a16="http://schemas.microsoft.com/office/drawing/2014/main" id="{9BA447C2-6823-4E0A-BBFD-6DB59A04E364}"/>
              </a:ext>
            </a:extLst>
          </p:cNvPr>
          <p:cNvSpPr>
            <a:spLocks noGrp="1"/>
          </p:cNvSpPr>
          <p:nvPr>
            <p:ph type="body" sz="quarter" idx="14"/>
            <p:custDataLst>
              <p:tags r:id="rId2"/>
            </p:custDataLst>
          </p:nvPr>
        </p:nvSpPr>
        <p:spPr>
          <a:xfrm>
            <a:off x="157606" y="4918574"/>
            <a:ext cx="3738942" cy="1464040"/>
          </a:xfrm>
        </p:spPr>
        <p:txBody>
          <a:bodyPr>
            <a:noAutofit/>
          </a:bodyPr>
          <a:lstStyle/>
          <a:p>
            <a:pPr marL="342900" indent="-342900" rtl="0">
              <a:buFont typeface="Wingdings" panose="05000000000000000000" pitchFamily="2" charset="2"/>
              <a:buChar char="ü"/>
            </a:pPr>
            <a:r>
              <a:rPr lang="fr" sz="2000" b="1" i="0" u="none" strike="noStrike" dirty="0">
                <a:highlight>
                  <a:srgbClr val="000000">
                    <a:alpha val="0"/>
                  </a:srgbClr>
                </a:highlight>
                <a:latin typeface="Calibri"/>
              </a:rPr>
              <a:t>Établir une connexion</a:t>
            </a:r>
            <a:endParaRPr lang="hr-BA" sz="2000" b="1" dirty="0"/>
          </a:p>
          <a:p>
            <a:pPr marL="342900" indent="-342900" rtl="0">
              <a:buFont typeface="Wingdings" panose="05000000000000000000" pitchFamily="2" charset="2"/>
              <a:buChar char="ü"/>
            </a:pPr>
            <a:r>
              <a:rPr lang="fr" sz="2000" b="1" i="0" u="none" strike="noStrike" dirty="0">
                <a:highlight>
                  <a:srgbClr val="000000">
                    <a:alpha val="0"/>
                  </a:srgbClr>
                </a:highlight>
                <a:latin typeface="Calibri"/>
              </a:rPr>
              <a:t>Demandez à un autre bénéficiaire</a:t>
            </a:r>
            <a:endParaRPr lang="hr-BA" sz="2000" b="1" dirty="0"/>
          </a:p>
          <a:p>
            <a:pPr marL="342900" indent="-342900" rtl="0">
              <a:buFont typeface="Wingdings" panose="05000000000000000000" pitchFamily="2" charset="2"/>
              <a:buChar char="ü"/>
            </a:pPr>
            <a:r>
              <a:rPr lang="fr" sz="2000" b="1" i="0" u="none" strike="noStrike" dirty="0">
                <a:highlight>
                  <a:srgbClr val="000000">
                    <a:alpha val="0"/>
                  </a:srgbClr>
                </a:highlight>
                <a:latin typeface="Calibri"/>
              </a:rPr>
              <a:t>Sortez et créez des réseaux</a:t>
            </a:r>
          </a:p>
        </p:txBody>
      </p:sp>
      <p:sp>
        <p:nvSpPr>
          <p:cNvPr id="8" name="TextBox 7">
            <a:extLst>
              <a:ext uri="{FF2B5EF4-FFF2-40B4-BE49-F238E27FC236}">
                <a16:creationId xmlns:a16="http://schemas.microsoft.com/office/drawing/2014/main" id="{43A6BEEA-5CEB-451B-BFE0-AB0BC0DF3C97}"/>
              </a:ext>
            </a:extLst>
          </p:cNvPr>
          <p:cNvSpPr txBox="1"/>
          <p:nvPr>
            <p:custDataLst>
              <p:tags r:id="rId3"/>
            </p:custDataLst>
          </p:nvPr>
        </p:nvSpPr>
        <p:spPr>
          <a:xfrm>
            <a:off x="2667000" y="6858000"/>
            <a:ext cx="6858000" cy="230832"/>
          </a:xfrm>
          <a:prstGeom prst="rect">
            <a:avLst/>
          </a:prstGeom>
          <a:noFill/>
        </p:spPr>
        <p:txBody>
          <a:bodyPr wrap="square" rtlCol="0">
            <a:noAutofit/>
          </a:bodyPr>
          <a:lstStyle/>
          <a:p>
            <a:pPr rtl="0"/>
            <a:r>
              <a:rPr lang="fr" sz="900" b="0" i="0" u="none" strike="noStrike">
                <a:highlight>
                  <a:srgbClr val="000000">
                    <a:alpha val="0"/>
                  </a:srgbClr>
                </a:highlight>
                <a:latin typeface="Calibri"/>
                <a:hlinkClick r:id="rId9" tooltip="http://www.jenniferward.org/2016/04/find-funding.html"/>
              </a:rPr>
              <a:t>Cette photo</a:t>
            </a:r>
            <a:r>
              <a:rPr lang="fr" sz="900" b="0" i="0" u="none" strike="noStrike">
                <a:highlight>
                  <a:srgbClr val="000000">
                    <a:alpha val="0"/>
                  </a:srgbClr>
                </a:highlight>
                <a:latin typeface="Calibri"/>
              </a:rPr>
              <a:t> par un auteur inconnu est sous licence </a:t>
            </a:r>
            <a:r>
              <a:rPr lang="fr" sz="900" b="0" i="0" u="none" strike="noStrike">
                <a:highlight>
                  <a:srgbClr val="000000">
                    <a:alpha val="0"/>
                  </a:srgbClr>
                </a:highlight>
                <a:latin typeface="Calibri"/>
                <a:hlinkClick r:id="rId10" tooltip="https://creativecommons.org/licenses/by-nc-nd/3.0/"/>
              </a:rPr>
              <a:t>CC BY-NC-ND</a:t>
            </a:r>
            <a:endParaRPr lang="en-US" sz="900"/>
          </a:p>
        </p:txBody>
      </p:sp>
      <p:grpSp>
        <p:nvGrpSpPr>
          <p:cNvPr id="10" name="Group 9">
            <a:extLst>
              <a:ext uri="{FF2B5EF4-FFF2-40B4-BE49-F238E27FC236}">
                <a16:creationId xmlns:a16="http://schemas.microsoft.com/office/drawing/2014/main" id="{80C292DF-C5D6-4DDF-9425-AFF1650C1B07}"/>
              </a:ext>
            </a:extLst>
          </p:cNvPr>
          <p:cNvGrpSpPr/>
          <p:nvPr>
            <p:custDataLst>
              <p:tags r:id="rId4"/>
            </p:custDataLst>
          </p:nvPr>
        </p:nvGrpSpPr>
        <p:grpSpPr>
          <a:xfrm>
            <a:off x="4346510" y="0"/>
            <a:ext cx="5991808" cy="4918574"/>
            <a:chOff x="2667000" y="570426"/>
            <a:chExt cx="6858000" cy="5651356"/>
          </a:xfrm>
        </p:grpSpPr>
        <p:pic>
          <p:nvPicPr>
            <p:cNvPr id="7" name="Picture 6" descr="Logo&#10;&#10;Description automatically generated with low confidence">
              <a:extLst>
                <a:ext uri="{FF2B5EF4-FFF2-40B4-BE49-F238E27FC236}">
                  <a16:creationId xmlns:a16="http://schemas.microsoft.com/office/drawing/2014/main" id="{8027AABF-DC87-46B5-832E-B739C6E42B00}"/>
                </a:ext>
              </a:extLst>
            </p:cNvPr>
            <p:cNvPicPr>
              <a:picLocks noChangeAspect="1"/>
            </p:cNvPicPr>
            <p:nvPr>
              <p:custDataLst>
                <p:tags r:id="rId6"/>
              </p:custDataLst>
            </p:nvPr>
          </p:nvPicPr>
          <p:blipFill>
            <a:blip r:embed="rId11" cstate="screen">
              <a:extLst>
                <a:ext uri="{28A0092B-C50C-407E-A947-70E740481C1C}">
                  <a14:useLocalDpi xmlns:a14="http://schemas.microsoft.com/office/drawing/2010/main"/>
                </a:ext>
              </a:extLst>
            </a:blip>
            <a:srcRect t="8317" b="9276"/>
            <a:stretch>
              <a:fillRect/>
            </a:stretch>
          </p:blipFill>
          <p:spPr>
            <a:xfrm>
              <a:off x="2667000" y="570426"/>
              <a:ext cx="6858000" cy="5651356"/>
            </a:xfrm>
            <a:prstGeom prst="rect">
              <a:avLst/>
            </a:prstGeom>
          </p:spPr>
        </p:pic>
        <p:sp>
          <p:nvSpPr>
            <p:cNvPr id="9" name="Rectangle 8">
              <a:extLst>
                <a:ext uri="{FF2B5EF4-FFF2-40B4-BE49-F238E27FC236}">
                  <a16:creationId xmlns:a16="http://schemas.microsoft.com/office/drawing/2014/main" id="{56EBA5A1-37D1-4002-8D60-96108FB02651}"/>
                </a:ext>
              </a:extLst>
            </p:cNvPr>
            <p:cNvSpPr/>
            <p:nvPr>
              <p:custDataLst>
                <p:tags r:id="rId7"/>
              </p:custDataLst>
            </p:nvPr>
          </p:nvSpPr>
          <p:spPr>
            <a:xfrm>
              <a:off x="4674637" y="4058816"/>
              <a:ext cx="2836506" cy="10553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pSp>
      <p:sp>
        <p:nvSpPr>
          <p:cNvPr id="12" name="TextBox 11">
            <a:extLst>
              <a:ext uri="{FF2B5EF4-FFF2-40B4-BE49-F238E27FC236}">
                <a16:creationId xmlns:a16="http://schemas.microsoft.com/office/drawing/2014/main" id="{FDA1B1A6-1812-4873-8FAC-AF2340BB35A6}"/>
              </a:ext>
            </a:extLst>
          </p:cNvPr>
          <p:cNvSpPr txBox="1"/>
          <p:nvPr>
            <p:custDataLst>
              <p:tags r:id="rId5"/>
            </p:custDataLst>
          </p:nvPr>
        </p:nvSpPr>
        <p:spPr>
          <a:xfrm>
            <a:off x="4236098" y="5060719"/>
            <a:ext cx="6102220" cy="1323439"/>
          </a:xfrm>
          <a:prstGeom prst="rect">
            <a:avLst/>
          </a:prstGeom>
          <a:noFill/>
        </p:spPr>
        <p:txBody>
          <a:bodyPr wrap="square">
            <a:noAutofit/>
          </a:bodyPr>
          <a:lstStyle/>
          <a:p>
            <a:pPr rtl="0"/>
            <a:r>
              <a:rPr lang="fr" b="0" i="1" u="none" strike="noStrike" dirty="0">
                <a:highlight>
                  <a:srgbClr val="000000">
                    <a:alpha val="0"/>
                  </a:srgbClr>
                </a:highlight>
                <a:latin typeface="Calibri"/>
              </a:rPr>
              <a:t>Il n'y a aucun mal à contacter les fondations pour une introduction. Demandez-leur comment vous pourriez les intéresser à soutenir votre projet ou comment vous pouvez figurer sur la liste des organisations qui recevront une invitation. </a:t>
            </a:r>
          </a:p>
        </p:txBody>
      </p:sp>
    </p:spTree>
    <p:extLst>
      <p:ext uri="{BB962C8B-B14F-4D97-AF65-F5344CB8AC3E}">
        <p14:creationId xmlns:p14="http://schemas.microsoft.com/office/powerpoint/2010/main" val="657507120"/>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DD00B0-B494-1649-A5F5-08E45EA9FDF5}"/>
              </a:ext>
            </a:extLst>
          </p:cNvPr>
          <p:cNvPicPr>
            <a:picLocks noChangeAspect="1"/>
          </p:cNvPicPr>
          <p:nvPr>
            <p:custDataLst>
              <p:tags r:id="rId1"/>
            </p:custDataLst>
          </p:nvPr>
        </p:nvPicPr>
        <p:blipFill>
          <a:blip r:embed="rId4"/>
          <a:stretch>
            <a:fillRect/>
          </a:stretch>
        </p:blipFill>
        <p:spPr>
          <a:xfrm>
            <a:off x="675585" y="3308592"/>
            <a:ext cx="5089111" cy="3344273"/>
          </a:xfrm>
          <a:prstGeom prst="rect">
            <a:avLst/>
          </a:prstGeom>
        </p:spPr>
      </p:pic>
      <p:sp>
        <p:nvSpPr>
          <p:cNvPr id="4" name="Text Placeholder 3">
            <a:extLst>
              <a:ext uri="{FF2B5EF4-FFF2-40B4-BE49-F238E27FC236}">
                <a16:creationId xmlns:a16="http://schemas.microsoft.com/office/drawing/2014/main" id="{E161A7C7-A038-9043-AB20-454C750AEF17}"/>
              </a:ext>
            </a:extLst>
          </p:cNvPr>
          <p:cNvSpPr>
            <a:spLocks noGrp="1"/>
          </p:cNvSpPr>
          <p:nvPr>
            <p:ph type="body" sz="quarter" idx="13"/>
            <p:custDataLst>
              <p:tags r:id="rId2"/>
            </p:custDataLst>
          </p:nvPr>
        </p:nvSpPr>
        <p:spPr/>
        <p:txBody>
          <a:bodyPr>
            <a:noAutofit/>
          </a:bodyPr>
          <a:lstStyle/>
          <a:p>
            <a:pPr rtl="0"/>
            <a:r>
              <a:rPr lang="fr" sz="3600" b="1" i="0" u="none" strike="noStrike">
                <a:highlight>
                  <a:srgbClr val="000000">
                    <a:alpha val="0"/>
                  </a:srgbClr>
                </a:highlight>
                <a:latin typeface="Calibri"/>
              </a:rPr>
              <a:t>Demande de subventions </a:t>
            </a:r>
          </a:p>
        </p:txBody>
      </p:sp>
    </p:spTree>
    <p:extLst>
      <p:ext uri="{BB962C8B-B14F-4D97-AF65-F5344CB8AC3E}">
        <p14:creationId xmlns:p14="http://schemas.microsoft.com/office/powerpoint/2010/main" val="2754584800"/>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2D6BA10-6131-40A4-9F02-77E2F428B443}"/>
              </a:ext>
            </a:extLst>
          </p:cNvPr>
          <p:cNvSpPr>
            <a:spLocks noGrp="1"/>
          </p:cNvSpPr>
          <p:nvPr>
            <p:ph type="body" sz="quarter" idx="13"/>
            <p:custDataLst>
              <p:tags r:id="rId1"/>
            </p:custDataLst>
          </p:nvPr>
        </p:nvSpPr>
        <p:spPr>
          <a:xfrm>
            <a:off x="1803917" y="3586822"/>
            <a:ext cx="8584163" cy="722323"/>
          </a:xfrm>
        </p:spPr>
        <p:txBody>
          <a:bodyPr>
            <a:noAutofit/>
          </a:bodyPr>
          <a:lstStyle/>
          <a:p>
            <a:pPr rtl="0"/>
            <a:r>
              <a:rPr lang="fr" sz="3600" b="1" i="0" u="none" strike="noStrike">
                <a:highlight>
                  <a:srgbClr val="000000">
                    <a:alpha val="0"/>
                  </a:srgbClr>
                </a:highlight>
                <a:latin typeface="Calibri"/>
              </a:rPr>
              <a:t>Éléments typiques d'une proposition de projet (subvention)</a:t>
            </a:r>
            <a:endParaRPr lang="en-GB"/>
          </a:p>
          <a:p>
            <a:endParaRPr lang="en-US"/>
          </a:p>
        </p:txBody>
      </p:sp>
      <p:pic>
        <p:nvPicPr>
          <p:cNvPr id="4" name="Graphic 3" descr="Abacus outline">
            <a:extLst>
              <a:ext uri="{FF2B5EF4-FFF2-40B4-BE49-F238E27FC236}">
                <a16:creationId xmlns:a16="http://schemas.microsoft.com/office/drawing/2014/main" id="{9C7C8EE1-1D05-4754-8207-EA5DFF72D47F}"/>
              </a:ext>
            </a:extLst>
          </p:cNvPr>
          <p:cNvPicPr>
            <a:picLocks noChangeAspect="1"/>
          </p:cNvPicPr>
          <p:nvPr>
            <p:custDataLst>
              <p:tags r:id="rId2"/>
            </p:custDataLst>
          </p:nvPr>
        </p:nvPicPr>
        <p:blipFill>
          <a:blip r:embed="rId4">
            <a:extLst>
              <a:ext uri="{96DAC541-7B7A-43D3-8B79-37D633B846F1}">
                <asvg:svgBlip xmlns:asvg="http://schemas.microsoft.com/office/drawing/2016/SVG/main" r:embed="rId5"/>
              </a:ext>
            </a:extLst>
          </a:blip>
          <a:stretch>
            <a:fillRect/>
          </a:stretch>
        </p:blipFill>
        <p:spPr>
          <a:xfrm>
            <a:off x="5529943" y="2110275"/>
            <a:ext cx="1132113" cy="1132113"/>
          </a:xfrm>
          <a:prstGeom prst="rect">
            <a:avLst/>
          </a:prstGeom>
        </p:spPr>
      </p:pic>
    </p:spTree>
    <p:extLst>
      <p:ext uri="{BB962C8B-B14F-4D97-AF65-F5344CB8AC3E}">
        <p14:creationId xmlns:p14="http://schemas.microsoft.com/office/powerpoint/2010/main" val="631095431"/>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3CD737DE-4D77-4702-A7D0-EBF6802ADEDB}"/>
              </a:ext>
            </a:extLst>
          </p:cNvPr>
          <p:cNvGraphicFramePr/>
          <p:nvPr>
            <p:custDataLst>
              <p:tags r:id="rId1"/>
            </p:custDataLst>
            <p:extLst>
              <p:ext uri="{D42A27DB-BD31-4B8C-83A1-F6EECF244321}">
                <p14:modId xmlns:p14="http://schemas.microsoft.com/office/powerpoint/2010/main" val="1252956573"/>
              </p:ext>
            </p:extLst>
          </p:nvPr>
        </p:nvGraphicFramePr>
        <p:xfrm>
          <a:off x="699795" y="719666"/>
          <a:ext cx="10562254"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18675335"/>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95622DD-4FA7-4778-8128-94C3E5F07A2B}"/>
              </a:ext>
            </a:extLst>
          </p:cNvPr>
          <p:cNvSpPr>
            <a:spLocks noGrp="1"/>
          </p:cNvSpPr>
          <p:nvPr>
            <p:ph type="body" sz="quarter" idx="13"/>
          </p:nvPr>
        </p:nvSpPr>
        <p:spPr>
          <a:xfrm>
            <a:off x="783177" y="526943"/>
            <a:ext cx="10856050" cy="1518834"/>
          </a:xfrm>
        </p:spPr>
        <p:txBody>
          <a:bodyPr>
            <a:noAutofit/>
          </a:bodyPr>
          <a:lstStyle/>
          <a:p>
            <a:pPr algn="ctr" rtl="0"/>
            <a:r>
              <a:rPr lang="fr" sz="3600" b="0" i="0" u="none" strike="noStrike" dirty="0">
                <a:highlight>
                  <a:srgbClr val="000000">
                    <a:alpha val="0"/>
                  </a:srgbClr>
                </a:highlight>
                <a:latin typeface="Calibri"/>
              </a:rPr>
              <a:t>Bienvenue au </a:t>
            </a:r>
            <a:br>
              <a:rPr lang="fr" sz="3600" b="0" i="0" u="none" strike="noStrike" dirty="0">
                <a:highlight>
                  <a:srgbClr val="000000">
                    <a:alpha val="0"/>
                  </a:srgbClr>
                </a:highlight>
                <a:latin typeface="Calibri"/>
              </a:rPr>
            </a:br>
            <a:r>
              <a:rPr lang="fr" sz="3600" b="0" i="0" u="none" strike="noStrike" dirty="0">
                <a:highlight>
                  <a:srgbClr val="000000">
                    <a:alpha val="0"/>
                  </a:srgbClr>
                </a:highlight>
                <a:latin typeface="Calibri"/>
              </a:rPr>
              <a:t>module 5 du cours de médiation communautaire</a:t>
            </a:r>
          </a:p>
        </p:txBody>
      </p:sp>
      <p:sp>
        <p:nvSpPr>
          <p:cNvPr id="3" name="Text Placeholder 2">
            <a:extLst>
              <a:ext uri="{FF2B5EF4-FFF2-40B4-BE49-F238E27FC236}">
                <a16:creationId xmlns:a16="http://schemas.microsoft.com/office/drawing/2014/main" id="{2CCD446F-AC51-439F-A936-3CA320BAC889}"/>
              </a:ext>
            </a:extLst>
          </p:cNvPr>
          <p:cNvSpPr>
            <a:spLocks noGrp="1"/>
          </p:cNvSpPr>
          <p:nvPr>
            <p:ph type="body" sz="quarter" idx="14"/>
          </p:nvPr>
        </p:nvSpPr>
        <p:spPr>
          <a:xfrm>
            <a:off x="708651" y="2200760"/>
            <a:ext cx="10638222" cy="4308528"/>
          </a:xfrm>
        </p:spPr>
        <p:txBody>
          <a:bodyPr>
            <a:noAutofit/>
          </a:bodyPr>
          <a:lstStyle/>
          <a:p>
            <a:pPr rtl="0"/>
            <a:r>
              <a:rPr lang="fr" sz="3000" b="0" i="0" u="none" strike="noStrike">
                <a:highlight>
                  <a:srgbClr val="000000">
                    <a:alpha val="0"/>
                  </a:srgbClr>
                </a:highlight>
                <a:latin typeface="Calibri"/>
              </a:rPr>
              <a:t>Dans ce , vous découvrirez :</a:t>
            </a:r>
          </a:p>
          <a:p>
            <a:endParaRPr lang="en-GB"/>
          </a:p>
          <a:p>
            <a:pPr marL="342900" indent="-342900" rtl="0">
              <a:buFont typeface="Wingdings" panose="05000000000000000000" pitchFamily="2" charset="2"/>
              <a:buChar char="ü"/>
            </a:pPr>
            <a:r>
              <a:rPr lang="fr" sz="2400" b="1" i="0" u="none" strike="noStrike">
                <a:highlight>
                  <a:srgbClr val="000000">
                    <a:alpha val="0"/>
                  </a:srgbClr>
                </a:highlight>
                <a:latin typeface="Calibri"/>
              </a:rPr>
              <a:t>Se préparer au financement</a:t>
            </a:r>
            <a:r>
              <a:rPr lang="fr" sz="2400" b="0" i="0" u="none" strike="noStrike">
                <a:highlight>
                  <a:srgbClr val="000000">
                    <a:alpha val="0"/>
                  </a:srgbClr>
                </a:highlight>
                <a:latin typeface="Calibri"/>
              </a:rPr>
              <a:t>, auto-analyse, identification des besoins et des ressources nécessaires</a:t>
            </a:r>
          </a:p>
          <a:p>
            <a:pPr marL="342900" indent="-342900" rtl="0">
              <a:buFont typeface="Wingdings" panose="05000000000000000000" pitchFamily="2" charset="2"/>
              <a:buChar char="ü"/>
            </a:pPr>
            <a:r>
              <a:rPr lang="fr" sz="2400" b="1" i="0" u="none" strike="noStrike">
                <a:highlight>
                  <a:srgbClr val="000000">
                    <a:alpha val="0"/>
                  </a:srgbClr>
                </a:highlight>
                <a:latin typeface="Calibri"/>
              </a:rPr>
              <a:t>Identifier</a:t>
            </a:r>
            <a:r>
              <a:rPr lang="fr" sz="2400" b="0" i="0" u="none" strike="noStrike">
                <a:highlight>
                  <a:srgbClr val="000000">
                    <a:alpha val="0"/>
                  </a:srgbClr>
                </a:highlight>
                <a:latin typeface="Calibri"/>
              </a:rPr>
              <a:t> les institutions et les </a:t>
            </a:r>
            <a:r>
              <a:rPr lang="fr" sz="2400" b="1" i="0" u="none" strike="noStrike">
                <a:highlight>
                  <a:srgbClr val="000000">
                    <a:alpha val="0"/>
                  </a:srgbClr>
                </a:highlight>
                <a:latin typeface="Calibri"/>
              </a:rPr>
              <a:t>opportunités</a:t>
            </a:r>
            <a:r>
              <a:rPr lang="fr" sz="2400" b="0" i="0" u="none" strike="noStrike">
                <a:highlight>
                  <a:srgbClr val="000000">
                    <a:alpha val="0"/>
                  </a:srgbClr>
                </a:highlight>
                <a:latin typeface="Calibri"/>
              </a:rPr>
              <a:t> qui peuvent fournir des fonds et des ressources, et comprendre leurs règles.</a:t>
            </a:r>
          </a:p>
          <a:p>
            <a:pPr marL="342900" indent="-342900" rtl="0">
              <a:buFont typeface="Wingdings" panose="05000000000000000000" pitchFamily="2" charset="2"/>
              <a:buChar char="ü"/>
            </a:pPr>
            <a:r>
              <a:rPr lang="fr" sz="2400" b="1" i="0" u="none" strike="noStrike">
                <a:highlight>
                  <a:srgbClr val="000000">
                    <a:alpha val="0"/>
                  </a:srgbClr>
                </a:highlight>
                <a:latin typeface="Calibri"/>
              </a:rPr>
              <a:t>Identification des partenaires et des </a:t>
            </a:r>
            <a:r>
              <a:rPr lang="fr" sz="2400" b="0" i="0" u="none" strike="noStrike">
                <a:highlight>
                  <a:srgbClr val="000000">
                    <a:alpha val="0"/>
                  </a:srgbClr>
                </a:highlight>
                <a:latin typeface="Calibri"/>
              </a:rPr>
              <a:t>parties prenantes</a:t>
            </a:r>
          </a:p>
          <a:p>
            <a:pPr marL="342900" indent="-342900" rtl="0">
              <a:buFont typeface="Wingdings" panose="05000000000000000000" pitchFamily="2" charset="2"/>
              <a:buChar char="ü"/>
            </a:pPr>
            <a:r>
              <a:rPr lang="fr" sz="2400" b="1" i="0" u="none" strike="noStrike">
                <a:highlight>
                  <a:srgbClr val="000000">
                    <a:alpha val="0"/>
                  </a:srgbClr>
                </a:highlight>
                <a:latin typeface="Calibri"/>
              </a:rPr>
              <a:t>Demande</a:t>
            </a:r>
            <a:r>
              <a:rPr lang="fr" sz="2400" b="0" i="0" u="none" strike="noStrike">
                <a:highlight>
                  <a:srgbClr val="000000">
                    <a:alpha val="0"/>
                  </a:srgbClr>
                </a:highlight>
                <a:latin typeface="Calibri"/>
              </a:rPr>
              <a:t> de financement, collecte de fonds</a:t>
            </a:r>
          </a:p>
          <a:p>
            <a:pPr marL="342900" indent="-342900" rtl="0">
              <a:buFont typeface="Wingdings" panose="05000000000000000000" pitchFamily="2" charset="2"/>
              <a:buChar char="ü"/>
            </a:pPr>
            <a:r>
              <a:rPr lang="fr" sz="2400" b="0" i="0" u="none" strike="noStrike">
                <a:highlight>
                  <a:srgbClr val="000000">
                    <a:alpha val="0"/>
                  </a:srgbClr>
                </a:highlight>
                <a:latin typeface="Calibri"/>
              </a:rPr>
              <a:t>Bénévoles et engagement de la</a:t>
            </a:r>
            <a:r>
              <a:rPr lang="fr" sz="2400" b="1" i="0" u="none" strike="noStrike">
                <a:highlight>
                  <a:srgbClr val="000000">
                    <a:alpha val="0"/>
                  </a:srgbClr>
                </a:highlight>
                <a:latin typeface="Calibri"/>
              </a:rPr>
              <a:t> communauté dans l'utilisation </a:t>
            </a:r>
            <a:r>
              <a:rPr lang="fr" sz="2400" b="0" i="0" u="none" strike="noStrike">
                <a:highlight>
                  <a:srgbClr val="000000">
                    <a:alpha val="0"/>
                  </a:srgbClr>
                </a:highlight>
                <a:latin typeface="Calibri"/>
              </a:rPr>
              <a:t>des ressources</a:t>
            </a:r>
          </a:p>
          <a:p>
            <a:endParaRPr lang="en-GB"/>
          </a:p>
        </p:txBody>
      </p:sp>
    </p:spTree>
    <p:extLst>
      <p:ext uri="{BB962C8B-B14F-4D97-AF65-F5344CB8AC3E}">
        <p14:creationId xmlns:p14="http://schemas.microsoft.com/office/powerpoint/2010/main" val="447406753"/>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3CD737DE-4D77-4702-A7D0-EBF6802ADEDB}"/>
              </a:ext>
            </a:extLst>
          </p:cNvPr>
          <p:cNvGraphicFramePr/>
          <p:nvPr>
            <p:custDataLst>
              <p:tags r:id="rId1"/>
            </p:custDataLst>
            <p:extLst>
              <p:ext uri="{D42A27DB-BD31-4B8C-83A1-F6EECF244321}">
                <p14:modId xmlns:p14="http://schemas.microsoft.com/office/powerpoint/2010/main" val="945203313"/>
              </p:ext>
            </p:extLst>
          </p:nvPr>
        </p:nvGraphicFramePr>
        <p:xfrm>
          <a:off x="699795" y="466532"/>
          <a:ext cx="10748866" cy="56718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62305936"/>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5B77A59-E48F-4D8E-BC50-915E437EFD3C}"/>
              </a:ext>
            </a:extLst>
          </p:cNvPr>
          <p:cNvSpPr>
            <a:spLocks noGrp="1"/>
          </p:cNvSpPr>
          <p:nvPr>
            <p:ph type="body" sz="quarter" idx="15"/>
            <p:custDataLst>
              <p:tags r:id="rId1"/>
            </p:custDataLst>
          </p:nvPr>
        </p:nvSpPr>
        <p:spPr>
          <a:xfrm>
            <a:off x="571313" y="211095"/>
            <a:ext cx="10978262" cy="1083096"/>
          </a:xfrm>
        </p:spPr>
        <p:txBody>
          <a:bodyPr>
            <a:noAutofit/>
          </a:bodyPr>
          <a:lstStyle/>
          <a:p>
            <a:pPr rtl="0"/>
            <a:r>
              <a:rPr lang="fr" sz="3600" b="1" i="0" u="none" strike="noStrike" dirty="0">
                <a:highlight>
                  <a:srgbClr val="000000">
                    <a:alpha val="0"/>
                  </a:srgbClr>
                </a:highlight>
                <a:latin typeface="Calibri"/>
              </a:rPr>
              <a:t>Se concentrer sur la résolution de problèmes </a:t>
            </a:r>
            <a:endParaRPr lang="hr-BA" dirty="0"/>
          </a:p>
          <a:p>
            <a:pPr rtl="0"/>
            <a:r>
              <a:rPr lang="fr" sz="3600" b="0" i="0" u="none" strike="noStrike" dirty="0">
                <a:highlight>
                  <a:srgbClr val="000000">
                    <a:alpha val="0"/>
                  </a:srgbClr>
                </a:highlight>
                <a:latin typeface="Calibri"/>
              </a:rPr>
              <a:t>Comment cette subvention permettra-t-elle de relever un défi ?</a:t>
            </a:r>
            <a:endParaRPr lang="en-GB" b="0" dirty="0"/>
          </a:p>
        </p:txBody>
      </p:sp>
      <p:sp>
        <p:nvSpPr>
          <p:cNvPr id="3" name="Text Placeholder 2">
            <a:extLst>
              <a:ext uri="{FF2B5EF4-FFF2-40B4-BE49-F238E27FC236}">
                <a16:creationId xmlns:a16="http://schemas.microsoft.com/office/drawing/2014/main" id="{559319AC-42B2-4C7F-B535-5E23A87372E1}"/>
              </a:ext>
            </a:extLst>
          </p:cNvPr>
          <p:cNvSpPr>
            <a:spLocks noGrp="1"/>
          </p:cNvSpPr>
          <p:nvPr>
            <p:ph type="body" sz="quarter" idx="16"/>
            <p:custDataLst>
              <p:tags r:id="rId2"/>
            </p:custDataLst>
          </p:nvPr>
        </p:nvSpPr>
        <p:spPr>
          <a:xfrm>
            <a:off x="571313" y="1796143"/>
            <a:ext cx="10978262" cy="4735285"/>
          </a:xfrm>
          <a:ln w="25400">
            <a:solidFill>
              <a:srgbClr val="F6BC67"/>
            </a:solidFill>
          </a:ln>
        </p:spPr>
        <p:txBody>
          <a:bodyPr>
            <a:noAutofit/>
          </a:bodyPr>
          <a:lstStyle/>
          <a:p>
            <a:pPr algn="ctr" rtl="0">
              <a:spcBef>
                <a:spcPts val="600"/>
              </a:spcBef>
            </a:pPr>
            <a:r>
              <a:rPr lang="fr" sz="3000" b="0" i="0" u="none" strike="noStrike" dirty="0">
                <a:solidFill>
                  <a:srgbClr val="44546A"/>
                </a:solidFill>
                <a:highlight>
                  <a:srgbClr val="000000">
                    <a:alpha val="0"/>
                  </a:srgbClr>
                </a:highlight>
                <a:latin typeface="Calibri"/>
              </a:rPr>
              <a:t>Exposé du problème - pourquoi votre projet est-il important ? Justifié ? Quel problème résout-il ?</a:t>
            </a:r>
          </a:p>
          <a:p>
            <a:pPr algn="ctr">
              <a:spcBef>
                <a:spcPts val="600"/>
              </a:spcBef>
            </a:pPr>
            <a:endParaRPr lang="en-GB" sz="3000" dirty="0"/>
          </a:p>
          <a:p>
            <a:pPr algn="ctr" rtl="0">
              <a:spcBef>
                <a:spcPts val="600"/>
              </a:spcBef>
            </a:pPr>
            <a:r>
              <a:rPr lang="fr" sz="3000" b="0" i="0" u="none" strike="noStrike" dirty="0">
                <a:solidFill>
                  <a:srgbClr val="76C6D2"/>
                </a:solidFill>
                <a:highlight>
                  <a:srgbClr val="000000">
                    <a:alpha val="0"/>
                  </a:srgbClr>
                </a:highlight>
                <a:latin typeface="Calibri"/>
              </a:rPr>
              <a:t>Comment avez-vous découvert le problème, quelles sont les recherches, les statistiques ?  </a:t>
            </a:r>
          </a:p>
          <a:p>
            <a:pPr algn="ctr">
              <a:spcBef>
                <a:spcPts val="600"/>
              </a:spcBef>
            </a:pPr>
            <a:endParaRPr lang="en-GB" sz="3000" dirty="0"/>
          </a:p>
          <a:p>
            <a:pPr algn="ctr" rtl="0">
              <a:spcBef>
                <a:spcPts val="600"/>
              </a:spcBef>
            </a:pPr>
            <a:r>
              <a:rPr lang="fr" sz="3000" b="0" i="0" u="none" strike="noStrike" dirty="0">
                <a:solidFill>
                  <a:srgbClr val="44546A"/>
                </a:solidFill>
                <a:highlight>
                  <a:srgbClr val="000000">
                    <a:alpha val="0"/>
                  </a:srgbClr>
                </a:highlight>
                <a:latin typeface="Calibri"/>
              </a:rPr>
              <a:t>Problèmes multiples ? Fixez des priorités et faites votre choix !</a:t>
            </a:r>
          </a:p>
          <a:p>
            <a:pPr algn="ctr">
              <a:spcBef>
                <a:spcPts val="600"/>
              </a:spcBef>
            </a:pPr>
            <a:endParaRPr lang="en-GB" sz="3000" dirty="0"/>
          </a:p>
          <a:p>
            <a:pPr algn="ctr" rtl="0">
              <a:spcBef>
                <a:spcPts val="600"/>
              </a:spcBef>
            </a:pPr>
            <a:r>
              <a:rPr lang="fr" sz="3000" b="0" i="0" u="none" strike="noStrike" dirty="0">
                <a:solidFill>
                  <a:srgbClr val="A6377D"/>
                </a:solidFill>
                <a:highlight>
                  <a:srgbClr val="000000">
                    <a:alpha val="0"/>
                  </a:srgbClr>
                </a:highlight>
                <a:latin typeface="Calibri"/>
              </a:rPr>
              <a:t>Quelles sont les causes, les solutions ?  La solution finale.  Les preuves font la différence entre le succès et l'échec</a:t>
            </a:r>
          </a:p>
        </p:txBody>
      </p:sp>
    </p:spTree>
    <p:extLst>
      <p:ext uri="{BB962C8B-B14F-4D97-AF65-F5344CB8AC3E}">
        <p14:creationId xmlns:p14="http://schemas.microsoft.com/office/powerpoint/2010/main" val="121048045"/>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descr="A close up of a measure&#10;&#10;Description automatically generated">
            <a:extLst>
              <a:ext uri="{FF2B5EF4-FFF2-40B4-BE49-F238E27FC236}">
                <a16:creationId xmlns:a16="http://schemas.microsoft.com/office/drawing/2014/main" id="{611C101B-3240-499C-B150-1C4ADF566C12}"/>
              </a:ext>
            </a:extLst>
          </p:cNvPr>
          <p:cNvPicPr>
            <a:picLocks noChangeAspect="1"/>
          </p:cNvPicPr>
          <p:nvPr>
            <p:custDataLst>
              <p:tags r:id="rId1"/>
            </p:custDataLst>
          </p:nvPr>
        </p:nvPicPr>
        <p:blipFill>
          <a:blip r:embed="rId6"/>
          <a:stretch>
            <a:fillRect/>
          </a:stretch>
        </p:blipFill>
        <p:spPr>
          <a:xfrm>
            <a:off x="0" y="5794311"/>
            <a:ext cx="12206615" cy="1063690"/>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053523B2-AE32-4042-A718-AB534CA863E8}"/>
              </a:ext>
            </a:extLst>
          </p:cNvPr>
          <p:cNvPicPr>
            <a:picLocks noChangeAspect="1"/>
          </p:cNvPicPr>
          <p:nvPr>
            <p:custDataLst>
              <p:tags r:id="rId2"/>
            </p:custDataLst>
          </p:nvPr>
        </p:nvPicPr>
        <p:blipFill>
          <a:blip r:embed="rId7">
            <a:duotone>
              <a:schemeClr val="accent5">
                <a:shade val="45000"/>
                <a:satMod val="135000"/>
              </a:schemeClr>
              <a:prstClr val="white"/>
            </a:duotone>
          </a:blip>
          <a:stretch>
            <a:fillRect/>
          </a:stretch>
        </p:blipFill>
        <p:spPr>
          <a:xfrm>
            <a:off x="7730836" y="0"/>
            <a:ext cx="4461164" cy="2676698"/>
          </a:xfrm>
          <a:prstGeom prst="rect">
            <a:avLst/>
          </a:prstGeom>
        </p:spPr>
      </p:pic>
      <p:sp>
        <p:nvSpPr>
          <p:cNvPr id="2" name="Text Placeholder 1">
            <a:extLst>
              <a:ext uri="{FF2B5EF4-FFF2-40B4-BE49-F238E27FC236}">
                <a16:creationId xmlns:a16="http://schemas.microsoft.com/office/drawing/2014/main" id="{84BF82B9-8FC3-4021-8DB2-4A1C11439B4C}"/>
              </a:ext>
            </a:extLst>
          </p:cNvPr>
          <p:cNvSpPr>
            <a:spLocks noGrp="1"/>
          </p:cNvSpPr>
          <p:nvPr>
            <p:ph type="body" sz="quarter" idx="13"/>
            <p:custDataLst>
              <p:tags r:id="rId3"/>
            </p:custDataLst>
          </p:nvPr>
        </p:nvSpPr>
        <p:spPr>
          <a:xfrm>
            <a:off x="572064" y="526102"/>
            <a:ext cx="10410872" cy="697353"/>
          </a:xfrm>
        </p:spPr>
        <p:txBody>
          <a:bodyPr>
            <a:noAutofit/>
          </a:bodyPr>
          <a:lstStyle/>
          <a:p>
            <a:pPr rtl="0"/>
            <a:r>
              <a:rPr lang="fr" sz="3200" b="1" i="0" u="none" strike="noStrike">
                <a:solidFill>
                  <a:srgbClr val="76C6D2"/>
                </a:solidFill>
                <a:highlight>
                  <a:srgbClr val="000000">
                    <a:alpha val="0"/>
                  </a:srgbClr>
                </a:highlight>
                <a:latin typeface="Calibri"/>
              </a:rPr>
              <a:t>Objectifs, résultats escomptés</a:t>
            </a:r>
          </a:p>
          <a:p>
            <a:endParaRPr lang="en-GB"/>
          </a:p>
        </p:txBody>
      </p:sp>
      <p:sp>
        <p:nvSpPr>
          <p:cNvPr id="3" name="Text Placeholder 2">
            <a:extLst>
              <a:ext uri="{FF2B5EF4-FFF2-40B4-BE49-F238E27FC236}">
                <a16:creationId xmlns:a16="http://schemas.microsoft.com/office/drawing/2014/main" id="{9A428077-60A1-4AA0-B9FE-47DA0254D9DA}"/>
              </a:ext>
            </a:extLst>
          </p:cNvPr>
          <p:cNvSpPr>
            <a:spLocks noGrp="1"/>
          </p:cNvSpPr>
          <p:nvPr>
            <p:ph type="body" sz="quarter" idx="14"/>
            <p:custDataLst>
              <p:tags r:id="rId4"/>
            </p:custDataLst>
          </p:nvPr>
        </p:nvSpPr>
        <p:spPr>
          <a:xfrm>
            <a:off x="788265" y="1412257"/>
            <a:ext cx="9978467" cy="3581086"/>
          </a:xfrm>
        </p:spPr>
        <p:txBody>
          <a:bodyPr>
            <a:noAutofit/>
          </a:bodyPr>
          <a:lstStyle/>
          <a:p>
            <a:endParaRPr lang="en-GB" sz="2800">
              <a:solidFill>
                <a:srgbClr val="797979"/>
              </a:solidFill>
            </a:endParaRPr>
          </a:p>
          <a:p>
            <a:pPr marL="342900" indent="-342900" rtl="0">
              <a:buFont typeface="Wingdings" panose="05000000000000000000" pitchFamily="2" charset="2"/>
              <a:buChar char="§"/>
            </a:pPr>
            <a:r>
              <a:rPr lang="fr" sz="2800" b="0" i="0" u="none" strike="noStrike">
                <a:solidFill>
                  <a:srgbClr val="797979"/>
                </a:solidFill>
                <a:highlight>
                  <a:srgbClr val="000000">
                    <a:alpha val="0"/>
                  </a:srgbClr>
                </a:highlight>
                <a:latin typeface="Arial Rounded MT"/>
              </a:rPr>
              <a:t>Objectif général - changements à long terme </a:t>
            </a:r>
          </a:p>
          <a:p>
            <a:pPr marL="342900" indent="-342900" rtl="0">
              <a:buFont typeface="Wingdings" panose="05000000000000000000" pitchFamily="2" charset="2"/>
              <a:buChar char="§"/>
            </a:pPr>
            <a:r>
              <a:rPr lang="fr" sz="2800" b="0" i="0" u="none" strike="noStrike">
                <a:solidFill>
                  <a:srgbClr val="797979"/>
                </a:solidFill>
                <a:highlight>
                  <a:srgbClr val="000000">
                    <a:alpha val="0"/>
                  </a:srgbClr>
                </a:highlight>
                <a:latin typeface="Arial Rounded MT"/>
              </a:rPr>
              <a:t>Objectifs spécifiques - atteignables, spécifiques, clairs</a:t>
            </a:r>
          </a:p>
          <a:p>
            <a:endParaRPr lang="en-GB" sz="2800">
              <a:solidFill>
                <a:srgbClr val="797979"/>
              </a:solidFill>
            </a:endParaRPr>
          </a:p>
          <a:p>
            <a:pPr marL="342900" indent="-342900" rtl="0">
              <a:buFont typeface="Wingdings" panose="05000000000000000000" pitchFamily="2" charset="2"/>
              <a:buChar char="§"/>
            </a:pPr>
            <a:r>
              <a:rPr lang="fr" sz="2800" b="0" i="0" u="none" strike="noStrike">
                <a:solidFill>
                  <a:srgbClr val="797979"/>
                </a:solidFill>
                <a:highlight>
                  <a:srgbClr val="000000">
                    <a:alpha val="0"/>
                  </a:srgbClr>
                </a:highlight>
                <a:latin typeface="Arial Rounded MT"/>
              </a:rPr>
              <a:t>Résultats escomptés : </a:t>
            </a:r>
          </a:p>
          <a:p>
            <a:pPr marL="800100" lvl="1" indent="-342900" algn="l" rtl="0">
              <a:buFont typeface="Wingdings" panose="05000000000000000000" pitchFamily="2" charset="2"/>
              <a:buChar char="ü"/>
            </a:pPr>
            <a:r>
              <a:rPr lang="fr" sz="2800" b="0" i="0" u="none" strike="noStrike">
                <a:solidFill>
                  <a:srgbClr val="797979"/>
                </a:solidFill>
                <a:highlight>
                  <a:srgbClr val="000000">
                    <a:alpha val="0"/>
                  </a:srgbClr>
                </a:highlight>
                <a:latin typeface="Calibri"/>
              </a:rPr>
              <a:t>les services ou produits qui seront mis à la disposition des bénéficiaires</a:t>
            </a:r>
          </a:p>
          <a:p>
            <a:pPr marL="800100" lvl="1" indent="-342900" algn="l" rtl="0">
              <a:buFont typeface="Wingdings" panose="05000000000000000000" pitchFamily="2" charset="2"/>
              <a:buChar char="ü"/>
            </a:pPr>
            <a:r>
              <a:rPr lang="fr" sz="2800" b="0" i="0" u="none" strike="noStrike">
                <a:solidFill>
                  <a:srgbClr val="797979"/>
                </a:solidFill>
                <a:highlight>
                  <a:srgbClr val="000000">
                    <a:alpha val="0"/>
                  </a:srgbClr>
                </a:highlight>
                <a:latin typeface="Calibri"/>
              </a:rPr>
              <a:t>Encore plus spécifiques les objectifs spécifiques      </a:t>
            </a:r>
          </a:p>
          <a:p>
            <a:pPr marL="800100" lvl="1" indent="-342900" algn="l" rtl="0">
              <a:buFont typeface="Wingdings" panose="05000000000000000000" pitchFamily="2" charset="2"/>
              <a:buChar char="ü"/>
            </a:pPr>
            <a:r>
              <a:rPr lang="fr" sz="2800" b="0" i="0" u="none" strike="noStrike">
                <a:solidFill>
                  <a:srgbClr val="797979"/>
                </a:solidFill>
                <a:highlight>
                  <a:srgbClr val="000000">
                    <a:alpha val="0"/>
                  </a:srgbClr>
                </a:highlight>
                <a:latin typeface="Calibri"/>
              </a:rPr>
              <a:t>Exemples : matériel imprimé, personnes éduquées, produits créés, événements suivis</a:t>
            </a:r>
          </a:p>
          <a:p>
            <a:pPr lvl="1" algn="l"/>
            <a:endParaRPr lang="en-GB" sz="2600"/>
          </a:p>
          <a:p>
            <a:pPr marL="800100" lvl="1" indent="-342900">
              <a:buFont typeface="Wingdings" panose="05000000000000000000" pitchFamily="2" charset="2"/>
              <a:buChar char="§"/>
            </a:pPr>
            <a:endParaRPr lang="en-GB" sz="2600"/>
          </a:p>
          <a:p>
            <a:pPr marL="342900" indent="-342900">
              <a:buFont typeface="Wingdings" panose="05000000000000000000" pitchFamily="2" charset="2"/>
              <a:buChar char="§"/>
            </a:pPr>
            <a:endParaRPr lang="en-GB" sz="2400"/>
          </a:p>
        </p:txBody>
      </p:sp>
    </p:spTree>
    <p:extLst>
      <p:ext uri="{BB962C8B-B14F-4D97-AF65-F5344CB8AC3E}">
        <p14:creationId xmlns:p14="http://schemas.microsoft.com/office/powerpoint/2010/main" val="2569018415"/>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D1F8560-9A38-435D-8743-166317FFE58D}"/>
              </a:ext>
            </a:extLst>
          </p:cNvPr>
          <p:cNvSpPr>
            <a:spLocks noGrp="1"/>
          </p:cNvSpPr>
          <p:nvPr>
            <p:ph type="body" sz="quarter" idx="13"/>
            <p:custDataLst>
              <p:tags r:id="rId1"/>
            </p:custDataLst>
          </p:nvPr>
        </p:nvSpPr>
        <p:spPr>
          <a:xfrm>
            <a:off x="747732" y="1578428"/>
            <a:ext cx="6251781" cy="4326707"/>
          </a:xfrm>
        </p:spPr>
        <p:txBody>
          <a:bodyPr>
            <a:noAutofit/>
          </a:bodyPr>
          <a:lstStyle/>
          <a:p>
            <a:pPr marL="457200" indent="-457200" algn="l" rtl="0">
              <a:buFont typeface="Wingdings" panose="05000000000000000000" pitchFamily="2" charset="2"/>
              <a:buChar char="ü"/>
            </a:pPr>
            <a:r>
              <a:rPr lang="fr" sz="2600" b="0" i="0" u="none" strike="noStrike" dirty="0">
                <a:highlight>
                  <a:srgbClr val="000000">
                    <a:alpha val="0"/>
                  </a:srgbClr>
                </a:highlight>
                <a:latin typeface="Calibri"/>
              </a:rPr>
              <a:t>Préparez votre budget</a:t>
            </a:r>
          </a:p>
          <a:p>
            <a:pPr marL="457200" indent="-457200" algn="l" rtl="0">
              <a:buFont typeface="Wingdings" panose="05000000000000000000" pitchFamily="2" charset="2"/>
              <a:buChar char="ü"/>
            </a:pPr>
            <a:r>
              <a:rPr lang="fr" sz="2600" b="0" i="0" u="none" strike="noStrike" dirty="0">
                <a:highlight>
                  <a:srgbClr val="000000">
                    <a:alpha val="0"/>
                  </a:srgbClr>
                </a:highlight>
                <a:latin typeface="Calibri"/>
              </a:rPr>
              <a:t>Devis et appels d'offres</a:t>
            </a:r>
          </a:p>
          <a:p>
            <a:pPr marL="457200" indent="-457200" algn="l" rtl="0">
              <a:buFont typeface="Wingdings" panose="05000000000000000000" pitchFamily="2" charset="2"/>
              <a:buChar char="ü"/>
            </a:pPr>
            <a:r>
              <a:rPr lang="fr" sz="2600" b="0" i="0" u="none" strike="noStrike" dirty="0">
                <a:highlight>
                  <a:srgbClr val="000000">
                    <a:alpha val="0"/>
                  </a:srgbClr>
                </a:highlight>
                <a:latin typeface="Calibri"/>
              </a:rPr>
              <a:t>Connaître les coûts de vos employés</a:t>
            </a:r>
          </a:p>
          <a:p>
            <a:pPr marL="457200" indent="-457200" algn="l" rtl="0">
              <a:buFont typeface="Wingdings" panose="05000000000000000000" pitchFamily="2" charset="2"/>
              <a:buChar char="ü"/>
            </a:pPr>
            <a:r>
              <a:rPr lang="fr" sz="2600" b="0" i="0" u="none" strike="noStrike" dirty="0">
                <a:highlight>
                  <a:srgbClr val="000000">
                    <a:alpha val="0"/>
                  </a:srgbClr>
                </a:highlight>
                <a:latin typeface="Calibri"/>
              </a:rPr>
              <a:t>Connaître vos frais généraux</a:t>
            </a:r>
          </a:p>
          <a:p>
            <a:pPr marL="457200" indent="-457200" algn="l" rtl="0">
              <a:buFont typeface="Wingdings" panose="05000000000000000000" pitchFamily="2" charset="2"/>
              <a:buChar char="ü"/>
            </a:pPr>
            <a:r>
              <a:rPr lang="fr" sz="2600" b="0" i="0" u="none" strike="noStrike" dirty="0">
                <a:highlight>
                  <a:srgbClr val="000000">
                    <a:alpha val="0"/>
                  </a:srgbClr>
                </a:highlight>
                <a:latin typeface="Calibri"/>
              </a:rPr>
              <a:t>Calculer les contributions des volontaires </a:t>
            </a:r>
          </a:p>
          <a:p>
            <a:pPr marL="457200" indent="-457200" algn="l" rtl="0">
              <a:buFont typeface="Wingdings" panose="05000000000000000000" pitchFamily="2" charset="2"/>
              <a:buChar char="ü"/>
            </a:pPr>
            <a:r>
              <a:rPr lang="fr" sz="2600" b="0" i="0" u="none" strike="noStrike" dirty="0">
                <a:highlight>
                  <a:srgbClr val="000000">
                    <a:alpha val="0"/>
                  </a:srgbClr>
                </a:highlight>
                <a:latin typeface="Calibri"/>
              </a:rPr>
              <a:t>Préparez vos comptes audités de l'année précédente.</a:t>
            </a:r>
          </a:p>
          <a:p>
            <a:pPr marL="457200" indent="-457200" algn="l" rtl="0">
              <a:buFont typeface="Wingdings" panose="05000000000000000000" pitchFamily="2" charset="2"/>
              <a:buChar char="ü"/>
            </a:pPr>
            <a:r>
              <a:rPr lang="fr" sz="2600" b="0" i="0" u="none" strike="noStrike" dirty="0">
                <a:highlight>
                  <a:srgbClr val="000000">
                    <a:alpha val="0"/>
                  </a:srgbClr>
                </a:highlight>
                <a:latin typeface="Calibri"/>
              </a:rPr>
              <a:t>Projections financières - faites appel à un mentor financier ou à un volontaire pour vous aider.</a:t>
            </a:r>
          </a:p>
          <a:p>
            <a:endParaRPr lang="en-US" dirty="0"/>
          </a:p>
        </p:txBody>
      </p:sp>
      <p:pic>
        <p:nvPicPr>
          <p:cNvPr id="6" name="Picture 5" descr="Toy plastic numbers">
            <a:extLst>
              <a:ext uri="{FF2B5EF4-FFF2-40B4-BE49-F238E27FC236}">
                <a16:creationId xmlns:a16="http://schemas.microsoft.com/office/drawing/2014/main" id="{6CCDAEB6-FBB7-4745-A9AA-A3E4CD19D50C}"/>
              </a:ext>
            </a:extLst>
          </p:cNvPr>
          <p:cNvPicPr>
            <a:picLocks noChangeAspect="1"/>
          </p:cNvPicPr>
          <p:nvPr>
            <p:custDataLst>
              <p:tags r:id="rId2"/>
            </p:custDataLst>
          </p:nvPr>
        </p:nvPicPr>
        <p:blipFill>
          <a:blip r:embed="rId5" cstate="screen">
            <a:extLst>
              <a:ext uri="{28A0092B-C50C-407E-A947-70E740481C1C}">
                <a14:useLocalDpi xmlns:a14="http://schemas.microsoft.com/office/drawing/2010/main"/>
              </a:ext>
            </a:extLst>
          </a:blip>
          <a:srcRect/>
          <a:stretch>
            <a:fillRect/>
          </a:stretch>
        </p:blipFill>
        <p:spPr>
          <a:xfrm>
            <a:off x="6999513" y="222144"/>
            <a:ext cx="4570520" cy="6433882"/>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A9C36BA3-8CC8-458A-8077-7F4F86C4687C}"/>
              </a:ext>
            </a:extLst>
          </p:cNvPr>
          <p:cNvSpPr txBox="1"/>
          <p:nvPr>
            <p:custDataLst>
              <p:tags r:id="rId3"/>
            </p:custDataLst>
          </p:nvPr>
        </p:nvSpPr>
        <p:spPr>
          <a:xfrm>
            <a:off x="610960" y="492686"/>
            <a:ext cx="6251781" cy="646331"/>
          </a:xfrm>
          <a:prstGeom prst="rect">
            <a:avLst/>
          </a:prstGeom>
          <a:noFill/>
        </p:spPr>
        <p:txBody>
          <a:bodyPr wrap="square">
            <a:noAutofit/>
          </a:bodyPr>
          <a:lstStyle/>
          <a:p>
            <a:pPr rtl="0"/>
            <a:r>
              <a:rPr lang="fr" sz="3600" b="1" i="0" u="none" strike="noStrike" dirty="0">
                <a:solidFill>
                  <a:srgbClr val="FFFFFF"/>
                </a:solidFill>
                <a:highlight>
                  <a:srgbClr val="000000">
                    <a:alpha val="0"/>
                  </a:srgbClr>
                </a:highlight>
                <a:latin typeface="Calibri"/>
              </a:rPr>
              <a:t>Budget :</a:t>
            </a:r>
            <a:r>
              <a:rPr lang="fr" sz="3600" b="0" i="0" u="none" strike="noStrike" dirty="0">
                <a:solidFill>
                  <a:srgbClr val="FFFFFF"/>
                </a:solidFill>
                <a:highlight>
                  <a:srgbClr val="000000">
                    <a:alpha val="0"/>
                  </a:srgbClr>
                </a:highlight>
                <a:latin typeface="Calibri"/>
              </a:rPr>
              <a:t> connaissez vos finances</a:t>
            </a:r>
          </a:p>
        </p:txBody>
      </p:sp>
    </p:spTree>
    <p:extLst>
      <p:ext uri="{BB962C8B-B14F-4D97-AF65-F5344CB8AC3E}">
        <p14:creationId xmlns:p14="http://schemas.microsoft.com/office/powerpoint/2010/main" val="3779409489"/>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rgbClr val="76C6D2"/>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2A5E193-9D1D-4FA1-8935-8F80D35A6539}"/>
              </a:ext>
            </a:extLst>
          </p:cNvPr>
          <p:cNvSpPr>
            <a:spLocks noGrp="1"/>
          </p:cNvSpPr>
          <p:nvPr>
            <p:ph type="body" sz="quarter" idx="13"/>
            <p:custDataLst>
              <p:tags r:id="rId2"/>
            </p:custDataLst>
          </p:nvPr>
        </p:nvSpPr>
        <p:spPr>
          <a:xfrm>
            <a:off x="0" y="241383"/>
            <a:ext cx="10080171" cy="599470"/>
          </a:xfrm>
        </p:spPr>
        <p:txBody>
          <a:bodyPr>
            <a:noAutofit/>
          </a:bodyPr>
          <a:lstStyle/>
          <a:p>
            <a:pPr rtl="0"/>
            <a:r>
              <a:rPr lang="fr" sz="3600" b="1" i="0" u="none" strike="noStrike" dirty="0">
                <a:highlight>
                  <a:srgbClr val="000000">
                    <a:alpha val="0"/>
                  </a:srgbClr>
                </a:highlight>
                <a:latin typeface="Calibri"/>
              </a:rPr>
              <a:t>Le développement durable - une occasion de briller</a:t>
            </a:r>
          </a:p>
        </p:txBody>
      </p:sp>
      <p:sp>
        <p:nvSpPr>
          <p:cNvPr id="3" name="Text Placeholder 2">
            <a:extLst>
              <a:ext uri="{FF2B5EF4-FFF2-40B4-BE49-F238E27FC236}">
                <a16:creationId xmlns:a16="http://schemas.microsoft.com/office/drawing/2014/main" id="{364B501B-DA08-4B0B-877C-86F227715021}"/>
              </a:ext>
            </a:extLst>
          </p:cNvPr>
          <p:cNvSpPr>
            <a:spLocks noGrp="1"/>
          </p:cNvSpPr>
          <p:nvPr>
            <p:ph type="body" sz="quarter" idx="4294967295"/>
            <p:custDataLst>
              <p:tags r:id="rId3"/>
            </p:custDataLst>
          </p:nvPr>
        </p:nvSpPr>
        <p:spPr>
          <a:xfrm>
            <a:off x="250372" y="1373361"/>
            <a:ext cx="5003274" cy="1143000"/>
          </a:xfrm>
        </p:spPr>
        <p:txBody>
          <a:bodyPr>
            <a:noAutofit/>
          </a:bodyPr>
          <a:lstStyle/>
          <a:p>
            <a:pPr marL="342900" indent="-342900" rtl="0">
              <a:buFont typeface="Arial" panose="020B0604020202020204" pitchFamily="34" charset="0"/>
              <a:buChar char="•"/>
            </a:pPr>
            <a:r>
              <a:rPr lang="fr" sz="2800" b="0" i="0" u="none" strike="noStrike" dirty="0">
                <a:solidFill>
                  <a:srgbClr val="FFFFFF"/>
                </a:solidFill>
                <a:highlight>
                  <a:srgbClr val="000000">
                    <a:alpha val="0"/>
                  </a:srgbClr>
                </a:highlight>
                <a:latin typeface="Calibri"/>
              </a:rPr>
              <a:t>Comment l'impact se poursuivra-t-il ?</a:t>
            </a:r>
          </a:p>
          <a:p>
            <a:pPr marL="342900" indent="-342900" rtl="0">
              <a:buFont typeface="Arial" panose="020B0604020202020204" pitchFamily="34" charset="0"/>
              <a:buChar char="•"/>
            </a:pPr>
            <a:r>
              <a:rPr lang="fr" sz="2800" b="0" i="0" u="none" strike="noStrike" dirty="0">
                <a:solidFill>
                  <a:srgbClr val="FFFFFF"/>
                </a:solidFill>
                <a:highlight>
                  <a:srgbClr val="000000">
                    <a:alpha val="0"/>
                  </a:srgbClr>
                </a:highlight>
                <a:latin typeface="Calibri"/>
              </a:rPr>
              <a:t>Risques (internes, externes)</a:t>
            </a:r>
          </a:p>
          <a:p>
            <a:pPr marL="342900" indent="-342900">
              <a:buFont typeface="Arial" panose="020B0604020202020204" pitchFamily="34" charset="0"/>
              <a:buChar char="•"/>
            </a:pPr>
            <a:endParaRPr lang="en-GB" sz="2800" dirty="0"/>
          </a:p>
          <a:p>
            <a:pPr marL="342900" indent="-342900">
              <a:buFont typeface="Arial" panose="020B0604020202020204" pitchFamily="34" charset="0"/>
              <a:buChar char="•"/>
            </a:pPr>
            <a:endParaRPr lang="en-GB" sz="2800" dirty="0"/>
          </a:p>
        </p:txBody>
      </p:sp>
      <p:sp>
        <p:nvSpPr>
          <p:cNvPr id="4" name="Text Placeholder 1">
            <a:extLst>
              <a:ext uri="{FF2B5EF4-FFF2-40B4-BE49-F238E27FC236}">
                <a16:creationId xmlns:a16="http://schemas.microsoft.com/office/drawing/2014/main" id="{A2002873-E858-477B-9983-A771F24487F4}"/>
              </a:ext>
            </a:extLst>
          </p:cNvPr>
          <p:cNvSpPr txBox="1"/>
          <p:nvPr>
            <p:custDataLst>
              <p:tags r:id="rId4"/>
            </p:custDataLst>
          </p:nvPr>
        </p:nvSpPr>
        <p:spPr>
          <a:xfrm>
            <a:off x="890564" y="3192285"/>
            <a:ext cx="10410872" cy="234409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3200" b="1" kern="1200">
                <a:solidFill>
                  <a:srgbClr val="355383"/>
                </a:solidFill>
                <a:latin typeface="Arial Rounded MT Bold" panose="020F0704030504030204" pitchFamily="34" charset="77"/>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rtl="0"/>
            <a:r>
              <a:rPr lang="fr" sz="2800" b="1" i="0" u="none" strike="noStrike">
                <a:solidFill>
                  <a:srgbClr val="FFFFFF"/>
                </a:solidFill>
                <a:highlight>
                  <a:srgbClr val="000000">
                    <a:alpha val="0"/>
                  </a:srgbClr>
                </a:highlight>
                <a:latin typeface="Calibri"/>
              </a:rPr>
              <a:t>Mise en œuvre : </a:t>
            </a:r>
          </a:p>
          <a:p>
            <a:pPr marL="457200" indent="-457200" rtl="0">
              <a:buFont typeface="Arial" panose="020B0604020202020204" pitchFamily="34" charset="0"/>
              <a:buChar char="•"/>
            </a:pPr>
            <a:r>
              <a:rPr lang="fr" sz="2800" b="0" i="0" u="none" strike="noStrike">
                <a:solidFill>
                  <a:srgbClr val="FFFFFF"/>
                </a:solidFill>
                <a:highlight>
                  <a:srgbClr val="000000">
                    <a:alpha val="0"/>
                  </a:srgbClr>
                </a:highlight>
                <a:latin typeface="Calibri"/>
              </a:rPr>
              <a:t>surveillance</a:t>
            </a:r>
          </a:p>
          <a:p>
            <a:pPr marL="457200" indent="-457200" rtl="0">
              <a:buFont typeface="Arial" panose="020B0604020202020204" pitchFamily="34" charset="0"/>
              <a:buChar char="•"/>
            </a:pPr>
            <a:r>
              <a:rPr lang="fr" sz="2800" b="0" i="0" u="none" strike="noStrike">
                <a:solidFill>
                  <a:srgbClr val="FFFFFF"/>
                </a:solidFill>
                <a:highlight>
                  <a:srgbClr val="000000">
                    <a:alpha val="0"/>
                  </a:srgbClr>
                </a:highlight>
                <a:latin typeface="Calibri"/>
              </a:rPr>
              <a:t>évaluation </a:t>
            </a:r>
          </a:p>
          <a:p>
            <a:pPr marL="457200" indent="-457200" rtl="0">
              <a:buFont typeface="Arial" panose="020B0604020202020204" pitchFamily="34" charset="0"/>
              <a:buChar char="•"/>
            </a:pPr>
            <a:r>
              <a:rPr lang="fr" sz="2800" b="0" i="0" u="none" strike="noStrike">
                <a:solidFill>
                  <a:srgbClr val="FFFFFF"/>
                </a:solidFill>
                <a:highlight>
                  <a:srgbClr val="000000">
                    <a:alpha val="0"/>
                  </a:srgbClr>
                </a:highlight>
                <a:latin typeface="Calibri"/>
              </a:rPr>
              <a:t>rapport sur</a:t>
            </a:r>
          </a:p>
        </p:txBody>
      </p:sp>
      <p:pic>
        <p:nvPicPr>
          <p:cNvPr id="7" name="Picture 6" descr="A computer sitting on top of a wooden table&#10;&#10;Description automatically generated">
            <a:extLst>
              <a:ext uri="{FF2B5EF4-FFF2-40B4-BE49-F238E27FC236}">
                <a16:creationId xmlns:a16="http://schemas.microsoft.com/office/drawing/2014/main" id="{0290A7BB-C1F6-4168-A160-5B0057A06C94}"/>
              </a:ext>
            </a:extLst>
          </p:cNvPr>
          <p:cNvPicPr>
            <a:picLocks noChangeAspect="1"/>
          </p:cNvPicPr>
          <p:nvPr>
            <p:custDataLst>
              <p:tags r:id="rId5"/>
            </p:custDataLst>
          </p:nvPr>
        </p:nvPicPr>
        <p:blipFill>
          <a:blip r:embed="rId8"/>
          <a:stretch>
            <a:fillRect/>
          </a:stretch>
        </p:blipFill>
        <p:spPr>
          <a:xfrm>
            <a:off x="5253645" y="1373361"/>
            <a:ext cx="6938356" cy="4163014"/>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7410453B-4E34-4665-9808-88F255BC4FBE}"/>
              </a:ext>
            </a:extLst>
          </p:cNvPr>
          <p:cNvSpPr txBox="1"/>
          <p:nvPr>
            <p:custDataLst>
              <p:tags r:id="rId6"/>
            </p:custDataLst>
          </p:nvPr>
        </p:nvSpPr>
        <p:spPr>
          <a:xfrm>
            <a:off x="387349" y="6025196"/>
            <a:ext cx="9508213" cy="461665"/>
          </a:xfrm>
          <a:prstGeom prst="rect">
            <a:avLst/>
          </a:prstGeom>
          <a:noFill/>
        </p:spPr>
        <p:txBody>
          <a:bodyPr wrap="square" rtlCol="0">
            <a:noAutofit/>
          </a:bodyPr>
          <a:lstStyle/>
          <a:p>
            <a:pPr rtl="0"/>
            <a:r>
              <a:rPr lang="fr" sz="2400" b="1" i="0" u="none" strike="noStrike">
                <a:solidFill>
                  <a:srgbClr val="FFFFFF"/>
                </a:solidFill>
                <a:highlight>
                  <a:srgbClr val="000000">
                    <a:alpha val="0"/>
                  </a:srgbClr>
                </a:highlight>
                <a:latin typeface="Calibri"/>
              </a:rPr>
              <a:t>CONSEIL - En général, les candidats n'accordent pas assez d'attention à cette section. </a:t>
            </a:r>
            <a:endParaRPr lang="en-IE" sz="2400" b="1">
              <a:solidFill>
                <a:schemeClr val="bg1"/>
              </a:solidFill>
            </a:endParaRPr>
          </a:p>
        </p:txBody>
      </p:sp>
    </p:spTree>
    <p:extLst>
      <p:ext uri="{BB962C8B-B14F-4D97-AF65-F5344CB8AC3E}">
        <p14:creationId xmlns:p14="http://schemas.microsoft.com/office/powerpoint/2010/main" val="4021965717"/>
      </p:ext>
    </p:extLst>
  </p:cSld>
  <p:clrMapOvr>
    <a:overrideClrMapping bg1="lt1" tx1="dk1" bg2="lt2" tx2="dk2" accent1="accent1" accent2="accent2" accent3="accent3" accent4="accent4" accent5="accent5" accent6="accent6" hlink="hlink" folHlink="folHlink"/>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7E9A42E-0D8F-4501-B088-8D89045032CE}"/>
              </a:ext>
            </a:extLst>
          </p:cNvPr>
          <p:cNvSpPr>
            <a:spLocks noGrp="1"/>
          </p:cNvSpPr>
          <p:nvPr>
            <p:ph type="body" sz="quarter" idx="13"/>
            <p:custDataLst>
              <p:tags r:id="rId1"/>
            </p:custDataLst>
          </p:nvPr>
        </p:nvSpPr>
        <p:spPr>
          <a:xfrm>
            <a:off x="4657010" y="755967"/>
            <a:ext cx="6895323" cy="5306599"/>
          </a:xfrm>
        </p:spPr>
        <p:txBody>
          <a:bodyPr anchor="t">
            <a:noAutofit/>
          </a:bodyPr>
          <a:lstStyle/>
          <a:p>
            <a:pPr algn="r" rtl="0"/>
            <a:r>
              <a:rPr lang="fr" sz="2400" b="0" i="0" u="none" strike="noStrike" dirty="0">
                <a:highlight>
                  <a:srgbClr val="000000">
                    <a:alpha val="0"/>
                  </a:srgbClr>
                </a:highlight>
                <a:latin typeface="Calibri"/>
              </a:rPr>
              <a:t>Quel que soit le format de financement, il y a un moment où vous devrez présenter votre idée et demander un soutien. Plus votre présentation est bonne, plus vous avez de chances d'obtenir un financement et le soutien dont vous avez besoin.</a:t>
            </a:r>
            <a:endParaRPr lang="hr-BA" sz="2400" i="0" dirty="0"/>
          </a:p>
          <a:p>
            <a:pPr algn="r"/>
            <a:endParaRPr lang="hr-BA" sz="2400" i="0" dirty="0"/>
          </a:p>
          <a:p>
            <a:pPr algn="r" rtl="0"/>
            <a:r>
              <a:rPr lang="fr" sz="2000" b="0" i="1" u="none" strike="noStrike" dirty="0">
                <a:highlight>
                  <a:srgbClr val="000000">
                    <a:alpha val="0"/>
                  </a:srgbClr>
                </a:highlight>
                <a:latin typeface="Calibri"/>
                <a:ea typeface="Calibri"/>
                <a:cs typeface="Times New Roman"/>
              </a:rPr>
              <a:t>Le pitch deck est un ensemble de modèles gratuits accessibles sur Canva.com, facilement adaptables. Ils peuvent être adaptés aux besoins de chacun, pour présenter une idée ou un projet d'entreprise à des bailleurs de fonds potentiels.</a:t>
            </a:r>
            <a:endParaRPr lang="hr-BA" sz="2000" dirty="0">
              <a:effectLst/>
              <a:latin typeface="Calibri" panose="020F0502020204030204" pitchFamily="34" charset="0"/>
              <a:ea typeface="Calibri" panose="020F0502020204030204" pitchFamily="34" charset="0"/>
              <a:cs typeface="Times New Roman" panose="02020603050405020304" pitchFamily="18" charset="0"/>
            </a:endParaRPr>
          </a:p>
          <a:p>
            <a:pPr algn="r"/>
            <a:r>
              <a:rPr lang="en-US" sz="1050" dirty="0">
                <a:effectLst/>
                <a:latin typeface="Calibri" panose="020F0502020204030204" pitchFamily="34" charset="0"/>
                <a:ea typeface="Calibri" panose="020F0502020204030204" pitchFamily="34" charset="0"/>
                <a:cs typeface="Times New Roman" panose="02020603050405020304" pitchFamily="18" charset="0"/>
              </a:rPr>
              <a:t> </a:t>
            </a:r>
          </a:p>
          <a:p>
            <a:pPr algn="r" rtl="0"/>
            <a:r>
              <a:rPr lang="fr" sz="2000" b="0" i="0" u="none" strike="noStrike" dirty="0">
                <a:highlight>
                  <a:srgbClr val="000000">
                    <a:alpha val="0"/>
                  </a:srgbClr>
                </a:highlight>
                <a:latin typeface="Calibri"/>
                <a:ea typeface="Calibri"/>
                <a:cs typeface="Times New Roman"/>
              </a:rPr>
              <a:t>Un pitch deck est une brève présentation, souvent créée à l'aide de PowerPoint, Keynote ou Prezi, et cette fois nous avons choisi Canva, utilisée pour fournir à votre public un aperçu rapide de votre plan d'affaires. Vous utiliserez généralement votre pitch deck lors de réunions en face à face ou en ligne avec des investisseurs, clients, partenaires et cofondateurs potentiels.</a:t>
            </a:r>
            <a:endParaRPr lang="en-US" sz="2000" i="0" dirty="0"/>
          </a:p>
        </p:txBody>
      </p:sp>
      <p:sp>
        <p:nvSpPr>
          <p:cNvPr id="6" name="TextBox 5">
            <a:extLst>
              <a:ext uri="{FF2B5EF4-FFF2-40B4-BE49-F238E27FC236}">
                <a16:creationId xmlns:a16="http://schemas.microsoft.com/office/drawing/2014/main" id="{D54CEBCF-3901-4287-87B7-63E263937EB3}"/>
              </a:ext>
            </a:extLst>
          </p:cNvPr>
          <p:cNvSpPr txBox="1"/>
          <p:nvPr>
            <p:custDataLst>
              <p:tags r:id="rId2"/>
            </p:custDataLst>
          </p:nvPr>
        </p:nvSpPr>
        <p:spPr>
          <a:xfrm>
            <a:off x="537031" y="362435"/>
            <a:ext cx="4911269" cy="1015663"/>
          </a:xfrm>
          <a:prstGeom prst="rect">
            <a:avLst/>
          </a:prstGeom>
          <a:noFill/>
        </p:spPr>
        <p:txBody>
          <a:bodyPr wrap="square" rtlCol="0">
            <a:noAutofit/>
          </a:bodyPr>
          <a:lstStyle/>
          <a:p>
            <a:pPr rtl="0"/>
            <a:r>
              <a:rPr lang="fr" sz="3000" b="1" i="0" u="none" strike="noStrike" dirty="0">
                <a:solidFill>
                  <a:srgbClr val="FFFFFF"/>
                </a:solidFill>
                <a:highlight>
                  <a:srgbClr val="000000">
                    <a:alpha val="0"/>
                  </a:srgbClr>
                </a:highlight>
                <a:latin typeface="Calibri"/>
              </a:rPr>
              <a:t>Quelques conseils pratiques : </a:t>
            </a:r>
          </a:p>
          <a:p>
            <a:pPr rtl="0"/>
            <a:r>
              <a:rPr lang="fr" sz="3000" b="0" i="0" u="none" strike="noStrike" dirty="0">
                <a:solidFill>
                  <a:srgbClr val="FFFFFF"/>
                </a:solidFill>
                <a:highlight>
                  <a:srgbClr val="000000">
                    <a:alpha val="0"/>
                  </a:srgbClr>
                </a:highlight>
                <a:latin typeface="Calibri"/>
              </a:rPr>
              <a:t>Essayez de créer un Pitch Deck</a:t>
            </a:r>
            <a:endParaRPr lang="en-US" sz="3000" dirty="0">
              <a:solidFill>
                <a:schemeClr val="bg1"/>
              </a:solidFill>
            </a:endParaRPr>
          </a:p>
        </p:txBody>
      </p:sp>
      <p:pic>
        <p:nvPicPr>
          <p:cNvPr id="8" name="Picture 7">
            <a:hlinkClick r:id="rId8"/>
            <a:extLst>
              <a:ext uri="{FF2B5EF4-FFF2-40B4-BE49-F238E27FC236}">
                <a16:creationId xmlns:a16="http://schemas.microsoft.com/office/drawing/2014/main" id="{E6078FF1-3C74-468C-874A-EE30D28A3555}"/>
              </a:ext>
            </a:extLst>
          </p:cNvPr>
          <p:cNvPicPr>
            <a:picLocks noChangeAspect="1"/>
          </p:cNvPicPr>
          <p:nvPr>
            <p:custDataLst>
              <p:tags r:id="rId3"/>
            </p:custDataLst>
          </p:nvPr>
        </p:nvPicPr>
        <p:blipFill>
          <a:blip r:embed="rId9" cstate="screen">
            <a:extLst>
              <a:ext uri="{28A0092B-C50C-407E-A947-70E740481C1C}">
                <a14:useLocalDpi xmlns:a14="http://schemas.microsoft.com/office/drawing/2010/main"/>
              </a:ext>
            </a:extLst>
          </a:blip>
          <a:stretch>
            <a:fillRect/>
          </a:stretch>
        </p:blipFill>
        <p:spPr>
          <a:xfrm>
            <a:off x="430246" y="1600356"/>
            <a:ext cx="4193590" cy="1828644"/>
          </a:xfrm>
          <a:prstGeom prst="rect">
            <a:avLst/>
          </a:prstGeom>
          <a:ln>
            <a:noFill/>
          </a:ln>
          <a:effectLst>
            <a:outerShdw blurRad="292100" dist="139700" dir="2700000" algn="tl" rotWithShape="0">
              <a:srgbClr val="333333">
                <a:alpha val="65000"/>
              </a:srgbClr>
            </a:outerShdw>
          </a:effectLst>
        </p:spPr>
      </p:pic>
      <p:cxnSp>
        <p:nvCxnSpPr>
          <p:cNvPr id="10" name="Straight Connector 9">
            <a:extLst>
              <a:ext uri="{FF2B5EF4-FFF2-40B4-BE49-F238E27FC236}">
                <a16:creationId xmlns:a16="http://schemas.microsoft.com/office/drawing/2014/main" id="{9E2718EF-F0AE-4513-90C2-31450FF9928F}"/>
              </a:ext>
            </a:extLst>
          </p:cNvPr>
          <p:cNvCxnSpPr/>
          <p:nvPr>
            <p:custDataLst>
              <p:tags r:id="rId4"/>
            </p:custDataLst>
          </p:nvPr>
        </p:nvCxnSpPr>
        <p:spPr>
          <a:xfrm>
            <a:off x="4879910" y="4142792"/>
            <a:ext cx="660607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Picture 13">
            <a:hlinkClick r:id="rId10"/>
            <a:extLst>
              <a:ext uri="{FF2B5EF4-FFF2-40B4-BE49-F238E27FC236}">
                <a16:creationId xmlns:a16="http://schemas.microsoft.com/office/drawing/2014/main" id="{2AA1F10F-67D4-428E-ABAE-B6328CF33656}"/>
              </a:ext>
            </a:extLst>
          </p:cNvPr>
          <p:cNvPicPr>
            <a:picLocks noChangeAspect="1"/>
          </p:cNvPicPr>
          <p:nvPr>
            <p:custDataLst>
              <p:tags r:id="rId5"/>
            </p:custDataLst>
          </p:nvPr>
        </p:nvPicPr>
        <p:blipFill>
          <a:blip r:embed="rId11" cstate="screen">
            <a:extLst>
              <a:ext uri="{28A0092B-C50C-407E-A947-70E740481C1C}">
                <a14:useLocalDpi xmlns:a14="http://schemas.microsoft.com/office/drawing/2010/main"/>
              </a:ext>
            </a:extLst>
          </a:blip>
          <a:stretch>
            <a:fillRect/>
          </a:stretch>
        </p:blipFill>
        <p:spPr>
          <a:xfrm>
            <a:off x="397071" y="3741583"/>
            <a:ext cx="4284558" cy="2812476"/>
          </a:xfrm>
          <a:prstGeom prst="rect">
            <a:avLst/>
          </a:prstGeom>
          <a:ln>
            <a:noFill/>
          </a:ln>
          <a:effectLst>
            <a:outerShdw blurRad="292100" dist="139700" dir="2700000" algn="tl" rotWithShape="0">
              <a:srgbClr val="333333">
                <a:alpha val="65000"/>
              </a:srgbClr>
            </a:outerShdw>
          </a:effectLst>
        </p:spPr>
      </p:pic>
      <p:sp>
        <p:nvSpPr>
          <p:cNvPr id="16" name="Oval 15">
            <a:extLst>
              <a:ext uri="{FF2B5EF4-FFF2-40B4-BE49-F238E27FC236}">
                <a16:creationId xmlns:a16="http://schemas.microsoft.com/office/drawing/2014/main" id="{A725245D-6DC8-4D27-85E2-2A5403FEEB5B}"/>
              </a:ext>
            </a:extLst>
          </p:cNvPr>
          <p:cNvSpPr/>
          <p:nvPr>
            <p:custDataLst>
              <p:tags r:id="rId6"/>
            </p:custDataLst>
          </p:nvPr>
        </p:nvSpPr>
        <p:spPr>
          <a:xfrm>
            <a:off x="2767047" y="3024991"/>
            <a:ext cx="1383046" cy="1433184"/>
          </a:xfrm>
          <a:prstGeom prst="ellipse">
            <a:avLst/>
          </a:prstGeom>
          <a:solidFill>
            <a:srgbClr val="F6BC67"/>
          </a:solidFill>
          <a:ln>
            <a:solidFill>
              <a:srgbClr val="F6BC6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rtl="0"/>
            <a:r>
              <a:rPr lang="fr" sz="1600" b="1" i="0" u="none" strike="noStrike">
                <a:solidFill>
                  <a:srgbClr val="FFFFFF"/>
                </a:solidFill>
                <a:highlight>
                  <a:srgbClr val="000000">
                    <a:alpha val="0"/>
                  </a:srgbClr>
                </a:highlight>
                <a:latin typeface="Calibri"/>
              </a:rPr>
              <a:t>CLIQUEZ sur chaque image pour la voir</a:t>
            </a:r>
            <a:endParaRPr lang="en-US" sz="1600" b="1">
              <a:solidFill>
                <a:schemeClr val="bg1"/>
              </a:solidFill>
            </a:endParaRPr>
          </a:p>
        </p:txBody>
      </p:sp>
    </p:spTree>
    <p:extLst>
      <p:ext uri="{BB962C8B-B14F-4D97-AF65-F5344CB8AC3E}">
        <p14:creationId xmlns:p14="http://schemas.microsoft.com/office/powerpoint/2010/main" val="837115117"/>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00730B1-4567-47E6-8364-66759309D4F7}"/>
              </a:ext>
            </a:extLst>
          </p:cNvPr>
          <p:cNvSpPr>
            <a:spLocks noGrp="1"/>
          </p:cNvSpPr>
          <p:nvPr>
            <p:ph type="body" sz="quarter" idx="15"/>
            <p:custDataLst>
              <p:tags r:id="rId1"/>
            </p:custDataLst>
          </p:nvPr>
        </p:nvSpPr>
        <p:spPr>
          <a:xfrm>
            <a:off x="500193" y="469145"/>
            <a:ext cx="10978262" cy="1083096"/>
          </a:xfrm>
        </p:spPr>
        <p:txBody>
          <a:bodyPr>
            <a:noAutofit/>
          </a:bodyPr>
          <a:lstStyle/>
          <a:p>
            <a:pPr rtl="0"/>
            <a:r>
              <a:rPr lang="fr" sz="3600" b="1" i="0" u="none" strike="noStrike">
                <a:highlight>
                  <a:srgbClr val="000000">
                    <a:alpha val="0"/>
                  </a:srgbClr>
                </a:highlight>
                <a:latin typeface="Calibri"/>
              </a:rPr>
              <a:t>QUELQUES CONSEILS PRATIQUES </a:t>
            </a:r>
          </a:p>
          <a:p>
            <a:endParaRPr lang="en-US"/>
          </a:p>
        </p:txBody>
      </p:sp>
      <p:sp>
        <p:nvSpPr>
          <p:cNvPr id="3" name="Text Placeholder 2">
            <a:extLst>
              <a:ext uri="{FF2B5EF4-FFF2-40B4-BE49-F238E27FC236}">
                <a16:creationId xmlns:a16="http://schemas.microsoft.com/office/drawing/2014/main" id="{DDB494BA-DEC2-4063-A312-855A604B2CC1}"/>
              </a:ext>
            </a:extLst>
          </p:cNvPr>
          <p:cNvSpPr>
            <a:spLocks noGrp="1"/>
          </p:cNvSpPr>
          <p:nvPr>
            <p:ph type="body" sz="quarter" idx="16"/>
            <p:custDataLst>
              <p:tags r:id="rId2"/>
            </p:custDataLst>
          </p:nvPr>
        </p:nvSpPr>
        <p:spPr>
          <a:xfrm>
            <a:off x="890970" y="1552241"/>
            <a:ext cx="10467910" cy="4038015"/>
          </a:xfrm>
        </p:spPr>
        <p:txBody>
          <a:bodyPr>
            <a:noAutofit/>
          </a:bodyPr>
          <a:lstStyle/>
          <a:p>
            <a:pPr marL="342900" indent="-342900" rtl="0">
              <a:buFont typeface="Wingdings" panose="05000000000000000000" pitchFamily="2" charset="2"/>
              <a:buChar char="ü"/>
            </a:pPr>
            <a:r>
              <a:rPr lang="fr" sz="2400" b="0" i="0" u="none" strike="noStrike">
                <a:highlight>
                  <a:srgbClr val="000000">
                    <a:alpha val="0"/>
                  </a:srgbClr>
                </a:highlight>
                <a:latin typeface="Calibri"/>
              </a:rPr>
              <a:t>Ne partez pas du principe que le financeur aura une quelconque connaissance de votre initiative/plaidoyer de médiation, ou de vos antécédents. Décrivez votre projet de manière sincère et complète</a:t>
            </a:r>
            <a:endParaRPr lang="en-US"/>
          </a:p>
          <a:p>
            <a:pPr marL="342900" indent="-342900" rtl="0">
              <a:buFont typeface="Wingdings" panose="05000000000000000000" pitchFamily="2" charset="2"/>
              <a:buChar char="ü"/>
            </a:pPr>
            <a:r>
              <a:rPr lang="fr" sz="2400" b="0" i="0" u="none" strike="noStrike">
                <a:highlight>
                  <a:srgbClr val="000000">
                    <a:alpha val="0"/>
                  </a:srgbClr>
                </a:highlight>
                <a:latin typeface="Calibri"/>
              </a:rPr>
              <a:t>Décomposez les exigences de la demande en petits morceaux.</a:t>
            </a:r>
          </a:p>
          <a:p>
            <a:pPr marL="342900" indent="-342900" rtl="0">
              <a:buFont typeface="Wingdings" panose="05000000000000000000" pitchFamily="2" charset="2"/>
              <a:buChar char="ü"/>
            </a:pPr>
            <a:r>
              <a:rPr lang="fr" sz="2400" b="0" i="0" u="none" strike="noStrike">
                <a:highlight>
                  <a:srgbClr val="000000">
                    <a:alpha val="0"/>
                  </a:srgbClr>
                </a:highlight>
                <a:latin typeface="Calibri"/>
              </a:rPr>
              <a:t>Pensez soigneusement à la présentation ; la plupart des financeurs lisent de nombreuses demandes et si une demande est facile à lire et bien présentée, cela leur facilite la vie.</a:t>
            </a:r>
          </a:p>
          <a:p>
            <a:pPr marL="342900" indent="-342900" rtl="0">
              <a:buFont typeface="Wingdings" panose="05000000000000000000" pitchFamily="2" charset="2"/>
              <a:buChar char="ü"/>
            </a:pPr>
            <a:r>
              <a:rPr lang="fr" sz="2400" b="0" i="0" u="none" strike="noStrike">
                <a:highlight>
                  <a:srgbClr val="000000">
                    <a:alpha val="0"/>
                  </a:srgbClr>
                </a:highlight>
                <a:latin typeface="Calibri"/>
              </a:rPr>
              <a:t>Ne surpromettez pas - vous devrez un jour tenir vos promesses.</a:t>
            </a:r>
          </a:p>
          <a:p>
            <a:pPr marL="342900" indent="-342900" rtl="0">
              <a:buFont typeface="Wingdings" panose="05000000000000000000" pitchFamily="2" charset="2"/>
              <a:buChar char="ü"/>
            </a:pPr>
            <a:r>
              <a:rPr lang="fr" sz="2400" b="0" i="0" u="none" strike="noStrike">
                <a:highlight>
                  <a:srgbClr val="000000">
                    <a:alpha val="0"/>
                  </a:srgbClr>
                </a:highlight>
                <a:latin typeface="Calibri"/>
              </a:rPr>
              <a:t>Le montage d'une demande de fonds prend toujours beaucoup plus de temps que vous ne le pensez !</a:t>
            </a:r>
          </a:p>
          <a:p>
            <a:endParaRPr lang="en-US"/>
          </a:p>
        </p:txBody>
      </p:sp>
    </p:spTree>
    <p:extLst>
      <p:ext uri="{BB962C8B-B14F-4D97-AF65-F5344CB8AC3E}">
        <p14:creationId xmlns:p14="http://schemas.microsoft.com/office/powerpoint/2010/main" val="1323818135"/>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00730B1-4567-47E6-8364-66759309D4F7}"/>
              </a:ext>
            </a:extLst>
          </p:cNvPr>
          <p:cNvSpPr>
            <a:spLocks noGrp="1"/>
          </p:cNvSpPr>
          <p:nvPr>
            <p:ph type="body" sz="quarter" idx="15"/>
            <p:custDataLst>
              <p:tags r:id="rId1"/>
            </p:custDataLst>
          </p:nvPr>
        </p:nvSpPr>
        <p:spPr>
          <a:xfrm>
            <a:off x="571313" y="596145"/>
            <a:ext cx="4544612" cy="1083096"/>
          </a:xfrm>
        </p:spPr>
        <p:txBody>
          <a:bodyPr>
            <a:noAutofit/>
          </a:bodyPr>
          <a:lstStyle/>
          <a:p>
            <a:pPr rtl="0"/>
            <a:r>
              <a:rPr lang="fr" sz="3600" b="1" i="0" u="none" strike="noStrike" dirty="0">
                <a:highlight>
                  <a:srgbClr val="000000">
                    <a:alpha val="0"/>
                  </a:srgbClr>
                </a:highlight>
                <a:latin typeface="Calibri"/>
              </a:rPr>
              <a:t>QUELQUES CONSEILS PRATIQUES </a:t>
            </a:r>
          </a:p>
          <a:p>
            <a:endParaRPr lang="en-US" dirty="0"/>
          </a:p>
        </p:txBody>
      </p:sp>
      <p:sp>
        <p:nvSpPr>
          <p:cNvPr id="3" name="Text Placeholder 2">
            <a:extLst>
              <a:ext uri="{FF2B5EF4-FFF2-40B4-BE49-F238E27FC236}">
                <a16:creationId xmlns:a16="http://schemas.microsoft.com/office/drawing/2014/main" id="{DDB494BA-DEC2-4063-A312-855A604B2CC1}"/>
              </a:ext>
            </a:extLst>
          </p:cNvPr>
          <p:cNvSpPr>
            <a:spLocks noGrp="1"/>
          </p:cNvSpPr>
          <p:nvPr>
            <p:ph type="body" sz="quarter" idx="16"/>
            <p:custDataLst>
              <p:tags r:id="rId2"/>
            </p:custDataLst>
          </p:nvPr>
        </p:nvSpPr>
        <p:spPr>
          <a:xfrm>
            <a:off x="410548" y="1682721"/>
            <a:ext cx="4506685" cy="1932997"/>
          </a:xfrm>
        </p:spPr>
        <p:txBody>
          <a:bodyPr>
            <a:noAutofit/>
          </a:bodyPr>
          <a:lstStyle/>
          <a:p>
            <a:pPr marL="342900" indent="-342900" rtl="0">
              <a:buFont typeface="Wingdings" panose="05000000000000000000" pitchFamily="2" charset="2"/>
              <a:buChar char="ü"/>
            </a:pPr>
            <a:r>
              <a:rPr lang="fr" sz="2000" b="0" i="0" u="none" strike="noStrike" dirty="0">
                <a:highlight>
                  <a:srgbClr val="000000">
                    <a:alpha val="0"/>
                  </a:srgbClr>
                </a:highlight>
                <a:latin typeface="Calibri"/>
              </a:rPr>
              <a:t>N'oubliez pas qu'il s'agit d'une compétition - faites de votre mieux</a:t>
            </a:r>
          </a:p>
          <a:p>
            <a:pPr marL="342900" indent="-342900" rtl="0">
              <a:buFont typeface="Wingdings" panose="05000000000000000000" pitchFamily="2" charset="2"/>
              <a:buChar char="ü"/>
            </a:pPr>
            <a:r>
              <a:rPr lang="fr" sz="2000" b="0" i="0" u="none" strike="noStrike" dirty="0">
                <a:highlight>
                  <a:srgbClr val="000000">
                    <a:alpha val="0"/>
                  </a:srgbClr>
                </a:highlight>
                <a:latin typeface="Calibri"/>
              </a:rPr>
              <a:t>Rédigez d'une manière intéressante qui capture l'énergie et l'esprit de votre projet (style journaliste).</a:t>
            </a:r>
            <a:endParaRPr lang="hr-BA" sz="2000" dirty="0"/>
          </a:p>
          <a:p>
            <a:pPr marL="342900" indent="-342900" rtl="0">
              <a:buFont typeface="Wingdings" panose="05000000000000000000" pitchFamily="2" charset="2"/>
              <a:buChar char="ü"/>
            </a:pPr>
            <a:r>
              <a:rPr lang="fr" sz="2000" b="0" i="0" u="none" strike="noStrike" dirty="0">
                <a:solidFill>
                  <a:srgbClr val="5E5E5E"/>
                </a:solidFill>
                <a:highlight>
                  <a:srgbClr val="000000">
                    <a:alpha val="0"/>
                  </a:srgbClr>
                </a:highlight>
                <a:latin typeface="Calibri"/>
              </a:rPr>
              <a:t>Le pouvoir de la preuve du besoin. Il ne suffit pas de dire : « nous savons... nous pensons.... » et de l’étayer  par des recherches pertinentes.</a:t>
            </a:r>
          </a:p>
          <a:p>
            <a:pPr marL="342900" indent="-342900">
              <a:buFont typeface="Wingdings" panose="05000000000000000000" pitchFamily="2" charset="2"/>
              <a:buChar char="ü"/>
            </a:pPr>
            <a:endParaRPr lang="en-US" sz="2000" dirty="0"/>
          </a:p>
          <a:p>
            <a:endParaRPr lang="en-US" sz="2000" dirty="0"/>
          </a:p>
        </p:txBody>
      </p:sp>
      <p:pic>
        <p:nvPicPr>
          <p:cNvPr id="5" name="Picture 4" descr="Woman holding white mug">
            <a:extLst>
              <a:ext uri="{FF2B5EF4-FFF2-40B4-BE49-F238E27FC236}">
                <a16:creationId xmlns:a16="http://schemas.microsoft.com/office/drawing/2014/main" id="{4ADC9F7E-20BB-4AAD-88AA-AE3E22142B1E}"/>
              </a:ext>
            </a:extLst>
          </p:cNvPr>
          <p:cNvPicPr>
            <a:picLocks noChangeAspect="1"/>
          </p:cNvPicPr>
          <p:nvPr>
            <p:custDataLst>
              <p:tags r:id="rId3"/>
            </p:custDataLst>
          </p:nvPr>
        </p:nvPicPr>
        <p:blipFill>
          <a:blip r:embed="rId6" cstate="screen">
            <a:extLst>
              <a:ext uri="{28A0092B-C50C-407E-A947-70E740481C1C}">
                <a14:useLocalDpi xmlns:a14="http://schemas.microsoft.com/office/drawing/2010/main"/>
              </a:ext>
            </a:extLst>
          </a:blip>
          <a:stretch>
            <a:fillRect/>
          </a:stretch>
        </p:blipFill>
        <p:spPr>
          <a:xfrm>
            <a:off x="5115925" y="0"/>
            <a:ext cx="7076075" cy="4722077"/>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3677AC18-7DA0-4C9C-AA70-C45258BD71C4}"/>
              </a:ext>
            </a:extLst>
          </p:cNvPr>
          <p:cNvSpPr txBox="1"/>
          <p:nvPr>
            <p:custDataLst>
              <p:tags r:id="rId4"/>
            </p:custDataLst>
          </p:nvPr>
        </p:nvSpPr>
        <p:spPr>
          <a:xfrm>
            <a:off x="410548" y="5113754"/>
            <a:ext cx="11299372" cy="830997"/>
          </a:xfrm>
          <a:prstGeom prst="rect">
            <a:avLst/>
          </a:prstGeom>
          <a:noFill/>
        </p:spPr>
        <p:txBody>
          <a:bodyPr wrap="square">
            <a:noAutofit/>
          </a:bodyPr>
          <a:lstStyle/>
          <a:p>
            <a:pPr marL="342900" indent="-342900" rtl="0">
              <a:buFont typeface="Wingdings" panose="05000000000000000000" pitchFamily="2" charset="2"/>
              <a:buChar char="ü"/>
            </a:pPr>
            <a:r>
              <a:rPr lang="fr" sz="2400" b="0" i="0" u="none" strike="noStrike">
                <a:solidFill>
                  <a:srgbClr val="5E5E5E"/>
                </a:solidFill>
                <a:highlight>
                  <a:srgbClr val="000000">
                    <a:alpha val="0"/>
                  </a:srgbClr>
                </a:highlight>
                <a:latin typeface="Calibri"/>
              </a:rPr>
              <a:t>Montrez que votre projet est additionnel - pas en concurrence avec d'autres.</a:t>
            </a:r>
          </a:p>
          <a:p>
            <a:pPr marL="342900" indent="-342900" rtl="0">
              <a:buFont typeface="Wingdings" panose="05000000000000000000" pitchFamily="2" charset="2"/>
              <a:buChar char="ü"/>
            </a:pPr>
            <a:r>
              <a:rPr lang="fr" sz="2400" b="0" i="0" u="none" strike="noStrike">
                <a:solidFill>
                  <a:srgbClr val="5E5E5E"/>
                </a:solidFill>
                <a:highlight>
                  <a:srgbClr val="000000">
                    <a:alpha val="0"/>
                  </a:srgbClr>
                </a:highlight>
                <a:latin typeface="Calibri"/>
              </a:rPr>
              <a:t>Enfin, il faut absolument parler à l'organisme de financement avant de poser sa candidature.</a:t>
            </a:r>
          </a:p>
        </p:txBody>
      </p:sp>
    </p:spTree>
    <p:extLst>
      <p:ext uri="{BB962C8B-B14F-4D97-AF65-F5344CB8AC3E}">
        <p14:creationId xmlns:p14="http://schemas.microsoft.com/office/powerpoint/2010/main" val="1091750234"/>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3B1019-2342-FA4E-A9B0-7E1823BF768E}"/>
              </a:ext>
            </a:extLst>
          </p:cNvPr>
          <p:cNvPicPr>
            <a:picLocks noChangeAspect="1"/>
          </p:cNvPicPr>
          <p:nvPr>
            <p:custDataLst>
              <p:tags r:id="rId1"/>
            </p:custDataLst>
          </p:nvPr>
        </p:nvPicPr>
        <p:blipFill>
          <a:blip r:embed="rId4"/>
          <a:stretch>
            <a:fillRect/>
          </a:stretch>
        </p:blipFill>
        <p:spPr>
          <a:xfrm>
            <a:off x="747920" y="1961321"/>
            <a:ext cx="3997896" cy="4398617"/>
          </a:xfrm>
          <a:prstGeom prst="rect">
            <a:avLst/>
          </a:prstGeom>
        </p:spPr>
      </p:pic>
      <p:sp>
        <p:nvSpPr>
          <p:cNvPr id="5" name="Text Placeholder 4">
            <a:extLst>
              <a:ext uri="{FF2B5EF4-FFF2-40B4-BE49-F238E27FC236}">
                <a16:creationId xmlns:a16="http://schemas.microsoft.com/office/drawing/2014/main" id="{6E2E562C-7628-1C45-B957-C8239F954937}"/>
              </a:ext>
            </a:extLst>
          </p:cNvPr>
          <p:cNvSpPr>
            <a:spLocks noGrp="1"/>
          </p:cNvSpPr>
          <p:nvPr>
            <p:ph type="body" sz="quarter" idx="13"/>
            <p:custDataLst>
              <p:tags r:id="rId2"/>
            </p:custDataLst>
          </p:nvPr>
        </p:nvSpPr>
        <p:spPr/>
        <p:txBody>
          <a:bodyPr>
            <a:noAutofit/>
          </a:bodyPr>
          <a:lstStyle/>
          <a:p>
            <a:pPr rtl="0"/>
            <a:r>
              <a:rPr lang="fr" sz="3600" b="1" i="0" u="none" strike="noStrike">
                <a:highlight>
                  <a:srgbClr val="000000">
                    <a:alpha val="0"/>
                  </a:srgbClr>
                </a:highlight>
                <a:latin typeface="Calibri"/>
              </a:rPr>
              <a:t>Identifier les parties prenantes et les partenaires</a:t>
            </a:r>
          </a:p>
        </p:txBody>
      </p:sp>
    </p:spTree>
    <p:extLst>
      <p:ext uri="{BB962C8B-B14F-4D97-AF65-F5344CB8AC3E}">
        <p14:creationId xmlns:p14="http://schemas.microsoft.com/office/powerpoint/2010/main" val="2995019535"/>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1880984-F2E5-4BCD-B723-C6A6AFF5B340}"/>
              </a:ext>
            </a:extLst>
          </p:cNvPr>
          <p:cNvSpPr>
            <a:spLocks noGrp="1"/>
          </p:cNvSpPr>
          <p:nvPr>
            <p:ph type="body" sz="quarter" idx="13"/>
            <p:custDataLst>
              <p:tags r:id="rId1"/>
            </p:custDataLst>
          </p:nvPr>
        </p:nvSpPr>
        <p:spPr/>
        <p:txBody>
          <a:bodyPr>
            <a:noAutofit/>
          </a:bodyPr>
          <a:lstStyle/>
          <a:p>
            <a:pPr rtl="0"/>
            <a:r>
              <a:rPr lang="fr" sz="3600" b="0" i="0" u="none" strike="noStrike">
                <a:highlight>
                  <a:srgbClr val="000000">
                    <a:alpha val="0"/>
                  </a:srgbClr>
                </a:highlight>
                <a:latin typeface="Calibri"/>
              </a:rPr>
              <a:t>Qu'est-ce qu'une partie prenante ?</a:t>
            </a:r>
            <a:endParaRPr lang="en-US"/>
          </a:p>
        </p:txBody>
      </p:sp>
      <p:sp>
        <p:nvSpPr>
          <p:cNvPr id="3" name="Text Placeholder 2">
            <a:extLst>
              <a:ext uri="{FF2B5EF4-FFF2-40B4-BE49-F238E27FC236}">
                <a16:creationId xmlns:a16="http://schemas.microsoft.com/office/drawing/2014/main" id="{F1E112A7-E4DD-4734-A99F-C357C7CA2FAF}"/>
              </a:ext>
            </a:extLst>
          </p:cNvPr>
          <p:cNvSpPr>
            <a:spLocks noGrp="1"/>
          </p:cNvSpPr>
          <p:nvPr>
            <p:ph type="body" sz="quarter" idx="14"/>
            <p:custDataLst>
              <p:tags r:id="rId2"/>
            </p:custDataLst>
          </p:nvPr>
        </p:nvSpPr>
        <p:spPr>
          <a:xfrm>
            <a:off x="708651" y="2160824"/>
            <a:ext cx="10638222" cy="3245241"/>
          </a:xfrm>
        </p:spPr>
        <p:txBody>
          <a:bodyPr>
            <a:noAutofit/>
          </a:bodyPr>
          <a:lstStyle/>
          <a:p>
            <a:pPr algn="ctr" rtl="0"/>
            <a:r>
              <a:rPr lang="fr" sz="2800" b="0" i="0" u="none" strike="noStrike" dirty="0">
                <a:highlight>
                  <a:srgbClr val="000000">
                    <a:alpha val="0"/>
                  </a:srgbClr>
                </a:highlight>
                <a:latin typeface="Calibri"/>
              </a:rPr>
              <a:t>Une partie prenante est toute personne ayant un intérêt direct dans votre projet. Ils seront affectés par, ou pourront affecter, votre cause</a:t>
            </a:r>
            <a:r>
              <a:rPr lang="fr" sz="3200" b="0" i="0" u="none" strike="noStrike" dirty="0">
                <a:highlight>
                  <a:srgbClr val="000000">
                    <a:alpha val="0"/>
                  </a:srgbClr>
                </a:highlight>
                <a:latin typeface="Calibri"/>
              </a:rPr>
              <a:t>.</a:t>
            </a:r>
            <a:r>
              <a:rPr lang="fr" sz="2800" b="0" i="0" u="none" strike="noStrike" dirty="0">
                <a:highlight>
                  <a:srgbClr val="000000">
                    <a:alpha val="0"/>
                  </a:srgbClr>
                </a:highlight>
                <a:latin typeface="Calibri"/>
              </a:rPr>
              <a:t> </a:t>
            </a:r>
          </a:p>
          <a:p>
            <a:pPr algn="ctr"/>
            <a:endParaRPr lang="en-US" sz="2800" dirty="0"/>
          </a:p>
          <a:p>
            <a:pPr algn="ctr" rtl="0"/>
            <a:r>
              <a:rPr lang="fr" sz="3200" b="1" i="0" u="none" strike="noStrike" dirty="0">
                <a:solidFill>
                  <a:srgbClr val="A6377D"/>
                </a:solidFill>
                <a:highlight>
                  <a:srgbClr val="000000">
                    <a:alpha val="0"/>
                  </a:srgbClr>
                </a:highlight>
                <a:latin typeface="Calibri"/>
              </a:rPr>
              <a:t>Vos parties prenantes constituent un groupe varié, aux intérêts variés !</a:t>
            </a:r>
          </a:p>
          <a:p>
            <a:pPr algn="ctr"/>
            <a:endParaRPr lang="hr-BA" sz="3200" b="1" dirty="0">
              <a:solidFill>
                <a:srgbClr val="A6377D"/>
              </a:solidFill>
            </a:endParaRPr>
          </a:p>
          <a:p>
            <a:pPr algn="just" rtl="0"/>
            <a:r>
              <a:rPr lang="fr" sz="2800" b="1" i="0" u="none" strike="noStrike" dirty="0">
                <a:solidFill>
                  <a:srgbClr val="A6377D"/>
                </a:solidFill>
                <a:highlight>
                  <a:srgbClr val="000000">
                    <a:alpha val="0"/>
                  </a:srgbClr>
                </a:highlight>
                <a:latin typeface="Calibri"/>
              </a:rPr>
              <a:t>Activité :</a:t>
            </a:r>
            <a:r>
              <a:rPr lang="fr" sz="2800" b="0" i="0" u="none" strike="noStrike" dirty="0">
                <a:highlight>
                  <a:srgbClr val="000000">
                    <a:alpha val="0"/>
                  </a:srgbClr>
                </a:highlight>
                <a:latin typeface="Calibri"/>
              </a:rPr>
              <a:t> Dressez une liste de tous les individus, groupes, entreprises, institutions publiques qui sont liés de près ou de loin à votre projet de médiation.</a:t>
            </a:r>
          </a:p>
          <a:p>
            <a:pPr algn="ctr"/>
            <a:endParaRPr lang="en-US" sz="3200" b="1" dirty="0">
              <a:solidFill>
                <a:srgbClr val="A6377D"/>
              </a:solidFill>
            </a:endParaRPr>
          </a:p>
        </p:txBody>
      </p:sp>
    </p:spTree>
    <p:extLst>
      <p:ext uri="{BB962C8B-B14F-4D97-AF65-F5344CB8AC3E}">
        <p14:creationId xmlns:p14="http://schemas.microsoft.com/office/powerpoint/2010/main" val="1295925115"/>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B96D7D-2F8C-1146-ACED-2EBFEBA020BA}"/>
              </a:ext>
            </a:extLst>
          </p:cNvPr>
          <p:cNvPicPr>
            <a:picLocks noChangeAspect="1"/>
          </p:cNvPicPr>
          <p:nvPr/>
        </p:nvPicPr>
        <p:blipFill>
          <a:blip r:embed="rId2"/>
          <a:stretch>
            <a:fillRect/>
          </a:stretch>
        </p:blipFill>
        <p:spPr>
          <a:xfrm>
            <a:off x="159027" y="2438399"/>
            <a:ext cx="5419350" cy="3857487"/>
          </a:xfrm>
          <a:prstGeom prst="rect">
            <a:avLst/>
          </a:prstGeom>
        </p:spPr>
      </p:pic>
      <p:sp>
        <p:nvSpPr>
          <p:cNvPr id="4" name="Text Placeholder 3">
            <a:extLst>
              <a:ext uri="{FF2B5EF4-FFF2-40B4-BE49-F238E27FC236}">
                <a16:creationId xmlns:a16="http://schemas.microsoft.com/office/drawing/2014/main" id="{FAAADB4F-3CB0-704E-B050-064BC36D8D29}"/>
              </a:ext>
            </a:extLst>
          </p:cNvPr>
          <p:cNvSpPr>
            <a:spLocks noGrp="1"/>
          </p:cNvSpPr>
          <p:nvPr>
            <p:ph type="body" sz="quarter" idx="13"/>
          </p:nvPr>
        </p:nvSpPr>
        <p:spPr>
          <a:xfrm>
            <a:off x="5730241" y="695930"/>
            <a:ext cx="5618254" cy="3664001"/>
          </a:xfrm>
        </p:spPr>
        <p:txBody>
          <a:bodyPr>
            <a:noAutofit/>
          </a:bodyPr>
          <a:lstStyle/>
          <a:p>
            <a:pPr rtl="0"/>
            <a:r>
              <a:rPr lang="fr" sz="3600" b="1" i="0" u="none" strike="noStrike">
                <a:highlight>
                  <a:srgbClr val="000000">
                    <a:alpha val="0"/>
                  </a:srgbClr>
                </a:highlight>
                <a:latin typeface="Calibri"/>
              </a:rPr>
              <a:t>Se préparer au financement, auto-analyse, identification des besoins et des ressources nécessaires</a:t>
            </a:r>
          </a:p>
          <a:p>
            <a:endParaRPr lang="en-US"/>
          </a:p>
        </p:txBody>
      </p:sp>
    </p:spTree>
    <p:extLst>
      <p:ext uri="{BB962C8B-B14F-4D97-AF65-F5344CB8AC3E}">
        <p14:creationId xmlns:p14="http://schemas.microsoft.com/office/powerpoint/2010/main" val="4232368177"/>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C77CA8-9341-42EC-9AFF-E359C8112DCC}"/>
              </a:ext>
            </a:extLst>
          </p:cNvPr>
          <p:cNvSpPr>
            <a:spLocks noGrp="1"/>
          </p:cNvSpPr>
          <p:nvPr>
            <p:ph type="body" sz="quarter" idx="13"/>
            <p:custDataLst>
              <p:tags r:id="rId1"/>
            </p:custDataLst>
          </p:nvPr>
        </p:nvSpPr>
        <p:spPr/>
        <p:txBody>
          <a:bodyPr>
            <a:noAutofit/>
          </a:bodyPr>
          <a:lstStyle/>
          <a:p>
            <a:pPr rtl="0"/>
            <a:r>
              <a:rPr lang="fr" sz="3600" b="1" i="0" u="none" strike="noStrike">
                <a:highlight>
                  <a:srgbClr val="000000">
                    <a:alpha val="0"/>
                  </a:srgbClr>
                </a:highlight>
                <a:latin typeface="Calibri"/>
              </a:rPr>
              <a:t>Le pouvoir des parties prenantes : VOIR LA VIDÉO</a:t>
            </a:r>
            <a:endParaRPr lang="en-US"/>
          </a:p>
        </p:txBody>
      </p:sp>
      <p:pic>
        <p:nvPicPr>
          <p:cNvPr id="4" name="Online Media 3" title="Stakeholder Analysis: Winning Support for Your Projects">
            <a:hlinkClick r:id="" action="ppaction://media"/>
            <a:extLst>
              <a:ext uri="{FF2B5EF4-FFF2-40B4-BE49-F238E27FC236}">
                <a16:creationId xmlns:a16="http://schemas.microsoft.com/office/drawing/2014/main" id="{FB8C7C47-226F-4A99-9E8C-EB19FB1511B2}"/>
              </a:ext>
            </a:extLst>
          </p:cNvPr>
          <p:cNvPicPr>
            <a:picLocks noRot="1" noChangeAspect="1"/>
          </p:cNvPicPr>
          <p:nvPr>
            <a:videoFile r:link="rId2"/>
            <p:custDataLst>
              <p:tags r:id="rId3"/>
            </p:custDataLst>
          </p:nvPr>
        </p:nvPicPr>
        <p:blipFill>
          <a:blip r:embed="rId5"/>
          <a:stretch>
            <a:fillRect/>
          </a:stretch>
        </p:blipFill>
        <p:spPr>
          <a:xfrm>
            <a:off x="3737713" y="2329543"/>
            <a:ext cx="4089116" cy="2739449"/>
          </a:xfrm>
          <a:prstGeom prst="rect">
            <a:avLst/>
          </a:prstGeom>
        </p:spPr>
      </p:pic>
    </p:spTree>
    <p:extLst>
      <p:ext uri="{BB962C8B-B14F-4D97-AF65-F5344CB8AC3E}">
        <p14:creationId xmlns:p14="http://schemas.microsoft.com/office/powerpoint/2010/main" val="6350564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nodeType="clickPar">
                      <p:stCondLst>
                        <p:cond delay="indefinite"/>
                      </p:stCondLst>
                      <p:childTnLst>
                        <p:par>
                          <p:cTn id="9" fill="hold" nodeType="afterGroup">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187CD19-4E84-4D87-816E-120544537667}"/>
              </a:ext>
            </a:extLst>
          </p:cNvPr>
          <p:cNvSpPr>
            <a:spLocks noGrp="1"/>
          </p:cNvSpPr>
          <p:nvPr>
            <p:ph type="body" sz="quarter" idx="13"/>
            <p:custDataLst>
              <p:tags r:id="rId1"/>
            </p:custDataLst>
          </p:nvPr>
        </p:nvSpPr>
        <p:spPr/>
        <p:txBody>
          <a:bodyPr>
            <a:noAutofit/>
          </a:bodyPr>
          <a:lstStyle/>
          <a:p>
            <a:pPr rtl="0"/>
            <a:r>
              <a:rPr lang="fr" sz="3600" b="1" i="0" u="none" strike="noStrike">
                <a:highlight>
                  <a:srgbClr val="000000">
                    <a:alpha val="0"/>
                  </a:srgbClr>
                </a:highlight>
                <a:latin typeface="Calibri"/>
              </a:rPr>
              <a:t>Groupes cibles, qui en bénéficieront.</a:t>
            </a:r>
            <a:endParaRPr lang="en-US" b="1"/>
          </a:p>
          <a:p>
            <a:endParaRPr lang="en-US"/>
          </a:p>
        </p:txBody>
      </p:sp>
      <p:sp>
        <p:nvSpPr>
          <p:cNvPr id="3" name="Text Placeholder 2">
            <a:extLst>
              <a:ext uri="{FF2B5EF4-FFF2-40B4-BE49-F238E27FC236}">
                <a16:creationId xmlns:a16="http://schemas.microsoft.com/office/drawing/2014/main" id="{A551EBEE-EB45-4045-AFB9-A3EDEEF3AF47}"/>
              </a:ext>
            </a:extLst>
          </p:cNvPr>
          <p:cNvSpPr>
            <a:spLocks noGrp="1"/>
          </p:cNvSpPr>
          <p:nvPr>
            <p:ph type="body" sz="quarter" idx="14"/>
            <p:custDataLst>
              <p:tags r:id="rId2"/>
            </p:custDataLst>
          </p:nvPr>
        </p:nvSpPr>
        <p:spPr>
          <a:xfrm>
            <a:off x="708651" y="2668824"/>
            <a:ext cx="5126090" cy="3601347"/>
          </a:xfrm>
        </p:spPr>
        <p:txBody>
          <a:bodyPr>
            <a:noAutofit/>
          </a:bodyPr>
          <a:lstStyle/>
          <a:p>
            <a:pPr marL="342900" indent="-342900" rtl="0">
              <a:buFont typeface="Wingdings" panose="05000000000000000000" pitchFamily="2" charset="2"/>
              <a:buChar char="ü"/>
            </a:pPr>
            <a:r>
              <a:rPr lang="fr" sz="2400" b="0" i="0" u="none" strike="noStrike" dirty="0">
                <a:highlight>
                  <a:srgbClr val="000000">
                    <a:alpha val="0"/>
                  </a:srgbClr>
                </a:highlight>
                <a:latin typeface="Calibri"/>
              </a:rPr>
              <a:t>Quel problème le projet résout-il ?</a:t>
            </a:r>
          </a:p>
          <a:p>
            <a:pPr marL="342900" indent="-342900" rtl="0">
              <a:buFont typeface="Wingdings" panose="05000000000000000000" pitchFamily="2" charset="2"/>
              <a:buChar char="ü"/>
            </a:pPr>
            <a:r>
              <a:rPr lang="fr" sz="2400" b="0" i="0" u="none" strike="noStrike" dirty="0">
                <a:highlight>
                  <a:srgbClr val="000000">
                    <a:alpha val="0"/>
                  </a:srgbClr>
                </a:highlight>
                <a:latin typeface="Calibri"/>
              </a:rPr>
              <a:t>Décrivez le GROUPE CIBLE</a:t>
            </a:r>
          </a:p>
          <a:p>
            <a:pPr marL="342900" indent="-342900" rtl="0">
              <a:buFont typeface="Wingdings" panose="05000000000000000000" pitchFamily="2" charset="2"/>
              <a:buChar char="ü"/>
            </a:pPr>
            <a:r>
              <a:rPr lang="fr" sz="2400" b="0" i="0" u="none" strike="noStrike" dirty="0">
                <a:highlight>
                  <a:srgbClr val="000000">
                    <a:alpha val="0"/>
                  </a:srgbClr>
                </a:highlight>
                <a:latin typeface="Calibri"/>
              </a:rPr>
              <a:t>Essayez d'estimer le nombre et la taille du groupe cible.</a:t>
            </a:r>
          </a:p>
          <a:p>
            <a:pPr marL="342900" indent="-342900" rtl="0">
              <a:buFont typeface="Wingdings" panose="05000000000000000000" pitchFamily="2" charset="2"/>
              <a:buChar char="ü"/>
            </a:pPr>
            <a:r>
              <a:rPr lang="fr" sz="2400" b="0" i="0" u="none" strike="noStrike" dirty="0">
                <a:highlight>
                  <a:srgbClr val="000000">
                    <a:alpha val="0"/>
                  </a:srgbClr>
                </a:highlight>
                <a:latin typeface="Calibri"/>
              </a:rPr>
              <a:t>Avec qui pouvez-vous vous associer ? </a:t>
            </a:r>
          </a:p>
          <a:p>
            <a:pPr marL="342900" indent="-342900" rtl="0">
              <a:buFont typeface="Wingdings" panose="05000000000000000000" pitchFamily="2" charset="2"/>
              <a:buChar char="ü"/>
            </a:pPr>
            <a:r>
              <a:rPr lang="fr" sz="2400" b="0" i="0" u="none" strike="noStrike" dirty="0">
                <a:highlight>
                  <a:srgbClr val="000000">
                    <a:alpha val="0"/>
                  </a:srgbClr>
                </a:highlight>
                <a:latin typeface="Calibri"/>
              </a:rPr>
              <a:t>L'appel vous le demande-t-il ? Qui a un intérêt dans ce projet ? Quelle est leur relation avec le projet ?</a:t>
            </a:r>
          </a:p>
          <a:p>
            <a:endParaRPr lang="en-US" dirty="0"/>
          </a:p>
        </p:txBody>
      </p:sp>
      <p:sp>
        <p:nvSpPr>
          <p:cNvPr id="5" name="TextBox 4">
            <a:extLst>
              <a:ext uri="{FF2B5EF4-FFF2-40B4-BE49-F238E27FC236}">
                <a16:creationId xmlns:a16="http://schemas.microsoft.com/office/drawing/2014/main" id="{7BFC385D-71FC-4AB0-98E2-133758C53B0E}"/>
              </a:ext>
            </a:extLst>
          </p:cNvPr>
          <p:cNvSpPr txBox="1"/>
          <p:nvPr>
            <p:custDataLst>
              <p:tags r:id="rId3"/>
            </p:custDataLst>
          </p:nvPr>
        </p:nvSpPr>
        <p:spPr>
          <a:xfrm>
            <a:off x="6694716" y="2284035"/>
            <a:ext cx="4136570" cy="2062103"/>
          </a:xfrm>
          <a:prstGeom prst="rect">
            <a:avLst/>
          </a:prstGeom>
          <a:noFill/>
        </p:spPr>
        <p:txBody>
          <a:bodyPr wrap="square">
            <a:noAutofit/>
          </a:bodyPr>
          <a:lstStyle/>
          <a:p>
            <a:pPr lvl="1" algn="ctr" rtl="0"/>
            <a:r>
              <a:rPr lang="fr" sz="3200" b="0" i="0" u="none" strike="noStrike">
                <a:solidFill>
                  <a:srgbClr val="FFC000"/>
                </a:solidFill>
                <a:highlight>
                  <a:srgbClr val="000000">
                    <a:alpha val="0"/>
                  </a:srgbClr>
                </a:highlight>
                <a:latin typeface="Calibri"/>
              </a:rPr>
              <a:t>DIRECT + INDIRECT Groupe cible :</a:t>
            </a:r>
          </a:p>
          <a:p>
            <a:pPr lvl="1" algn="ctr" rtl="0"/>
            <a:r>
              <a:rPr lang="fr" sz="3200" b="1" i="0" u="none" strike="noStrike">
                <a:solidFill>
                  <a:srgbClr val="797979"/>
                </a:solidFill>
                <a:highlight>
                  <a:srgbClr val="000000">
                    <a:alpha val="0"/>
                  </a:srgbClr>
                </a:highlight>
                <a:latin typeface="Calibri"/>
              </a:rPr>
              <a:t>cliquez ci-dessous pour en savoir plus</a:t>
            </a:r>
            <a:endParaRPr lang="en-US" sz="3200" b="1">
              <a:solidFill>
                <a:srgbClr val="797979"/>
              </a:solidFill>
            </a:endParaRPr>
          </a:p>
        </p:txBody>
      </p:sp>
      <p:pic>
        <p:nvPicPr>
          <p:cNvPr id="7" name="Graphic 6" descr="Group of people outline">
            <a:hlinkClick r:id="rId7"/>
            <a:extLst>
              <a:ext uri="{FF2B5EF4-FFF2-40B4-BE49-F238E27FC236}">
                <a16:creationId xmlns:a16="http://schemas.microsoft.com/office/drawing/2014/main" id="{9431664B-9581-4D0E-BA71-A0D0690FDD69}"/>
              </a:ext>
            </a:extLst>
          </p:cNvPr>
          <p:cNvPicPr>
            <a:picLocks noChangeAspect="1"/>
          </p:cNvPicPr>
          <p:nvPr>
            <p:custDataLst>
              <p:tags r:id="rId4"/>
            </p:custDataLst>
          </p:nvPr>
        </p:nvPicPr>
        <p:blipFill>
          <a:blip r:embed="rId8">
            <a:extLst>
              <a:ext uri="{96DAC541-7B7A-43D3-8B79-37D633B846F1}">
                <asvg:svgBlip xmlns:asvg="http://schemas.microsoft.com/office/drawing/2016/SVG/main" r:embed="rId9"/>
              </a:ext>
            </a:extLst>
          </a:blip>
          <a:stretch>
            <a:fillRect/>
          </a:stretch>
        </p:blipFill>
        <p:spPr>
          <a:xfrm>
            <a:off x="8056412" y="4346138"/>
            <a:ext cx="1762503" cy="1762503"/>
          </a:xfrm>
          <a:prstGeom prst="rect">
            <a:avLst/>
          </a:prstGeom>
        </p:spPr>
      </p:pic>
      <p:cxnSp>
        <p:nvCxnSpPr>
          <p:cNvPr id="9" name="Straight Connector 8">
            <a:extLst>
              <a:ext uri="{FF2B5EF4-FFF2-40B4-BE49-F238E27FC236}">
                <a16:creationId xmlns:a16="http://schemas.microsoft.com/office/drawing/2014/main" id="{691ED6BB-7160-4D5C-B8DB-831AA0D4E085}"/>
              </a:ext>
            </a:extLst>
          </p:cNvPr>
          <p:cNvCxnSpPr/>
          <p:nvPr>
            <p:custDataLst>
              <p:tags r:id="rId5"/>
            </p:custDataLst>
          </p:nvPr>
        </p:nvCxnSpPr>
        <p:spPr>
          <a:xfrm flipH="1">
            <a:off x="6357257" y="2362200"/>
            <a:ext cx="0" cy="3746441"/>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522604642"/>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AE7CC12-D72F-4A0D-A7AE-8A486227425E}"/>
              </a:ext>
            </a:extLst>
          </p:cNvPr>
          <p:cNvSpPr>
            <a:spLocks noGrp="1"/>
          </p:cNvSpPr>
          <p:nvPr>
            <p:ph type="body" sz="quarter" idx="13"/>
            <p:custDataLst>
              <p:tags r:id="rId1"/>
            </p:custDataLst>
          </p:nvPr>
        </p:nvSpPr>
        <p:spPr>
          <a:xfrm>
            <a:off x="936171" y="695931"/>
            <a:ext cx="10412324" cy="1045784"/>
          </a:xfrm>
        </p:spPr>
        <p:txBody>
          <a:bodyPr>
            <a:noAutofit/>
          </a:bodyPr>
          <a:lstStyle/>
          <a:p>
            <a:pPr algn="ctr" rtl="0"/>
            <a:r>
              <a:rPr lang="fr" sz="3600" b="1" i="0" u="none" strike="noStrike">
                <a:highlight>
                  <a:srgbClr val="000000">
                    <a:alpha val="0"/>
                  </a:srgbClr>
                </a:highlight>
                <a:latin typeface="Calibri"/>
              </a:rPr>
              <a:t>Adapter votre proposition à différents appels et possibilités de financement </a:t>
            </a:r>
          </a:p>
          <a:p>
            <a:pPr algn="ctr"/>
            <a:endParaRPr lang="en-US"/>
          </a:p>
        </p:txBody>
      </p:sp>
      <p:pic>
        <p:nvPicPr>
          <p:cNvPr id="3" name="Picture 2" descr="A close up of a piece of paper&#10;&#10;Description automatically generated">
            <a:extLst>
              <a:ext uri="{FF2B5EF4-FFF2-40B4-BE49-F238E27FC236}">
                <a16:creationId xmlns:a16="http://schemas.microsoft.com/office/drawing/2014/main" id="{11A8E49C-1E84-4E66-99BD-5AEE1754A3F9}"/>
              </a:ext>
            </a:extLst>
          </p:cNvPr>
          <p:cNvPicPr>
            <a:picLocks noChangeAspect="1"/>
          </p:cNvPicPr>
          <p:nvPr>
            <p:custDataLst>
              <p:tags r:id="rId2"/>
            </p:custDataLst>
          </p:nvPr>
        </p:nvPicPr>
        <p:blipFill>
          <a:blip r:embed="rId5" cstate="screen">
            <a:extLst>
              <a:ext uri="{28A0092B-C50C-407E-A947-70E740481C1C}">
                <a14:useLocalDpi xmlns:a14="http://schemas.microsoft.com/office/drawing/2010/main"/>
              </a:ext>
            </a:extLst>
          </a:blip>
          <a:stretch>
            <a:fillRect/>
          </a:stretch>
        </p:blipFill>
        <p:spPr>
          <a:xfrm>
            <a:off x="6266886" y="2213032"/>
            <a:ext cx="5613283" cy="3740727"/>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D2A1A044-A7EF-43D5-B232-68DDAEC08E84}"/>
              </a:ext>
            </a:extLst>
          </p:cNvPr>
          <p:cNvSpPr txBox="1"/>
          <p:nvPr>
            <p:custDataLst>
              <p:tags r:id="rId3"/>
            </p:custDataLst>
          </p:nvPr>
        </p:nvSpPr>
        <p:spPr>
          <a:xfrm>
            <a:off x="495501" y="2291565"/>
            <a:ext cx="5529379" cy="3416320"/>
          </a:xfrm>
          <a:prstGeom prst="rect">
            <a:avLst/>
          </a:prstGeom>
          <a:noFill/>
        </p:spPr>
        <p:txBody>
          <a:bodyPr wrap="square">
            <a:noAutofit/>
          </a:bodyPr>
          <a:lstStyle/>
          <a:p>
            <a:pPr marL="342900" indent="-342900" rtl="0">
              <a:buFont typeface="Wingdings" panose="05000000000000000000" pitchFamily="2" charset="2"/>
              <a:buChar char="ü"/>
            </a:pPr>
            <a:r>
              <a:rPr lang="fr" sz="2000" b="0" i="0" u="none" strike="noStrike" dirty="0">
                <a:solidFill>
                  <a:srgbClr val="FFFFFF"/>
                </a:solidFill>
                <a:highlight>
                  <a:srgbClr val="000000">
                    <a:alpha val="0"/>
                  </a:srgbClr>
                </a:highlight>
                <a:latin typeface="Calibri"/>
              </a:rPr>
              <a:t>Commencez par les OBJECTIFS du financeur, par exemple la citoyenneté active, l'inclusion, l'égalité, etc.</a:t>
            </a:r>
            <a:endParaRPr lang="hr-BA" sz="2000" dirty="0">
              <a:solidFill>
                <a:schemeClr val="bg1"/>
              </a:solidFill>
            </a:endParaRPr>
          </a:p>
          <a:p>
            <a:pPr marL="342900" indent="-342900" rtl="0">
              <a:buFont typeface="Wingdings" panose="05000000000000000000" pitchFamily="2" charset="2"/>
              <a:buChar char="ü"/>
            </a:pPr>
            <a:r>
              <a:rPr lang="fr" sz="2000" b="0" i="0" u="none" strike="noStrike" dirty="0">
                <a:solidFill>
                  <a:srgbClr val="FFFFFF"/>
                </a:solidFill>
                <a:highlight>
                  <a:srgbClr val="000000">
                    <a:alpha val="0"/>
                  </a:srgbClr>
                </a:highlight>
                <a:latin typeface="Calibri"/>
              </a:rPr>
              <a:t>Recherchez des objectifs d'inclusion, mélangez-les avec d'autres objectifs.</a:t>
            </a:r>
            <a:endParaRPr lang="en-GB" sz="2000" dirty="0">
              <a:solidFill>
                <a:schemeClr val="bg1"/>
              </a:solidFill>
            </a:endParaRPr>
          </a:p>
          <a:p>
            <a:pPr marL="342900" indent="-342900" rtl="0">
              <a:buFont typeface="Wingdings" panose="05000000000000000000" pitchFamily="2" charset="2"/>
              <a:buChar char="ü"/>
            </a:pPr>
            <a:r>
              <a:rPr lang="fr" sz="2000" b="0" i="0" u="none" strike="noStrike" dirty="0">
                <a:solidFill>
                  <a:srgbClr val="FFFFFF"/>
                </a:solidFill>
                <a:highlight>
                  <a:srgbClr val="000000">
                    <a:alpha val="0"/>
                  </a:srgbClr>
                </a:highlight>
                <a:latin typeface="Calibri"/>
              </a:rPr>
              <a:t>Trouver les points de connexion</a:t>
            </a:r>
          </a:p>
          <a:p>
            <a:pPr marL="342900" indent="-342900" rtl="0">
              <a:buFont typeface="Wingdings" panose="05000000000000000000" pitchFamily="2" charset="2"/>
              <a:buChar char="ü"/>
            </a:pPr>
            <a:r>
              <a:rPr lang="fr" sz="2000" b="0" i="0" u="none" strike="noStrike" dirty="0">
                <a:solidFill>
                  <a:srgbClr val="FFFFFF"/>
                </a:solidFill>
                <a:highlight>
                  <a:srgbClr val="000000">
                    <a:alpha val="0"/>
                  </a:srgbClr>
                </a:highlight>
                <a:latin typeface="Calibri"/>
              </a:rPr>
              <a:t>Déterminer le contenu qui peut être réutilisé </a:t>
            </a:r>
          </a:p>
          <a:p>
            <a:pPr marL="342900" indent="-342900" rtl="0">
              <a:buFont typeface="Wingdings" panose="05000000000000000000" pitchFamily="2" charset="2"/>
              <a:buChar char="ü"/>
            </a:pPr>
            <a:r>
              <a:rPr lang="fr" sz="2000" b="0" i="0" u="none" strike="noStrike" dirty="0">
                <a:solidFill>
                  <a:srgbClr val="FFFFFF"/>
                </a:solidFill>
                <a:highlight>
                  <a:srgbClr val="000000">
                    <a:alpha val="0"/>
                  </a:srgbClr>
                </a:highlight>
                <a:latin typeface="Calibri"/>
              </a:rPr>
              <a:t>Recherchez des mots clés - échangez de nouveaux mots clés.</a:t>
            </a:r>
          </a:p>
          <a:p>
            <a:pPr marL="342900" indent="-342900" rtl="0">
              <a:buFont typeface="Wingdings" panose="05000000000000000000" pitchFamily="2" charset="2"/>
              <a:buChar char="ü"/>
            </a:pPr>
            <a:r>
              <a:rPr lang="fr" sz="2000" b="0" i="0" u="none" strike="noStrike" dirty="0">
                <a:solidFill>
                  <a:srgbClr val="FFFFFF"/>
                </a:solidFill>
                <a:highlight>
                  <a:srgbClr val="000000">
                    <a:alpha val="0"/>
                  </a:srgbClr>
                </a:highlight>
                <a:latin typeface="Calibri"/>
              </a:rPr>
              <a:t>Rechercher et vérifier de nouvelles sources de données</a:t>
            </a:r>
          </a:p>
        </p:txBody>
      </p:sp>
    </p:spTree>
    <p:extLst>
      <p:ext uri="{BB962C8B-B14F-4D97-AF65-F5344CB8AC3E}">
        <p14:creationId xmlns:p14="http://schemas.microsoft.com/office/powerpoint/2010/main" val="3580657387"/>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3D7345D-9015-4730-9321-DA4CD0FAC844}"/>
              </a:ext>
            </a:extLst>
          </p:cNvPr>
          <p:cNvSpPr>
            <a:spLocks noGrp="1"/>
          </p:cNvSpPr>
          <p:nvPr>
            <p:ph type="body" sz="quarter" idx="15"/>
            <p:custDataLst>
              <p:tags r:id="rId1"/>
            </p:custDataLst>
          </p:nvPr>
        </p:nvSpPr>
        <p:spPr>
          <a:xfrm>
            <a:off x="3784600" y="-90238"/>
            <a:ext cx="7685834" cy="601996"/>
          </a:xfrm>
        </p:spPr>
        <p:txBody>
          <a:bodyPr>
            <a:noAutofit/>
          </a:bodyPr>
          <a:lstStyle/>
          <a:p>
            <a:pPr rtl="0"/>
            <a:r>
              <a:rPr lang="fr" sz="3600" b="1" i="0" u="none" strike="noStrike" dirty="0">
                <a:highlight>
                  <a:srgbClr val="000000">
                    <a:alpha val="0"/>
                  </a:srgbClr>
                </a:highlight>
                <a:latin typeface="Calibri"/>
              </a:rPr>
              <a:t>RESSOURCE - Liste des opportunités et des ressources - UE</a:t>
            </a:r>
            <a:endParaRPr lang="en-US" dirty="0"/>
          </a:p>
        </p:txBody>
      </p:sp>
      <p:graphicFrame>
        <p:nvGraphicFramePr>
          <p:cNvPr id="4" name="Diagram 3">
            <a:extLst>
              <a:ext uri="{FF2B5EF4-FFF2-40B4-BE49-F238E27FC236}">
                <a16:creationId xmlns:a16="http://schemas.microsoft.com/office/drawing/2014/main" id="{F82842DB-DD89-4BD3-AF39-770EF236C073}"/>
              </a:ext>
            </a:extLst>
          </p:cNvPr>
          <p:cNvGraphicFramePr/>
          <p:nvPr>
            <p:custDataLst>
              <p:tags r:id="rId2"/>
            </p:custDataLst>
            <p:extLst>
              <p:ext uri="{D42A27DB-BD31-4B8C-83A1-F6EECF244321}">
                <p14:modId xmlns:p14="http://schemas.microsoft.com/office/powerpoint/2010/main" val="1832997702"/>
              </p:ext>
            </p:extLst>
          </p:nvPr>
        </p:nvGraphicFramePr>
        <p:xfrm>
          <a:off x="213360" y="865603"/>
          <a:ext cx="5440992" cy="541434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5" name="Diagram 4">
            <a:extLst>
              <a:ext uri="{FF2B5EF4-FFF2-40B4-BE49-F238E27FC236}">
                <a16:creationId xmlns:a16="http://schemas.microsoft.com/office/drawing/2014/main" id="{36930C39-D826-4DBF-B8CB-A66D036E55A9}"/>
              </a:ext>
            </a:extLst>
          </p:cNvPr>
          <p:cNvGraphicFramePr/>
          <p:nvPr>
            <p:custDataLst>
              <p:tags r:id="rId3"/>
            </p:custDataLst>
            <p:extLst>
              <p:ext uri="{D42A27DB-BD31-4B8C-83A1-F6EECF244321}">
                <p14:modId xmlns:p14="http://schemas.microsoft.com/office/powerpoint/2010/main" val="499453895"/>
              </p:ext>
            </p:extLst>
          </p:nvPr>
        </p:nvGraphicFramePr>
        <p:xfrm>
          <a:off x="6252547" y="845283"/>
          <a:ext cx="5569339" cy="5418667"/>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3296524711"/>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3D7345D-9015-4730-9321-DA4CD0FAC844}"/>
              </a:ext>
            </a:extLst>
          </p:cNvPr>
          <p:cNvSpPr>
            <a:spLocks noGrp="1"/>
          </p:cNvSpPr>
          <p:nvPr>
            <p:ph type="body" sz="quarter" idx="15"/>
            <p:custDataLst>
              <p:tags r:id="rId1"/>
            </p:custDataLst>
          </p:nvPr>
        </p:nvSpPr>
        <p:spPr>
          <a:xfrm>
            <a:off x="4487256" y="-102938"/>
            <a:ext cx="6983178" cy="601996"/>
          </a:xfrm>
        </p:spPr>
        <p:txBody>
          <a:bodyPr>
            <a:noAutofit/>
          </a:bodyPr>
          <a:lstStyle/>
          <a:p>
            <a:pPr rtl="0"/>
            <a:r>
              <a:rPr lang="fr" sz="3600" b="1" i="0" u="none" strike="noStrike" dirty="0">
                <a:highlight>
                  <a:srgbClr val="000000">
                    <a:alpha val="0"/>
                  </a:srgbClr>
                </a:highlight>
                <a:latin typeface="Calibri"/>
              </a:rPr>
              <a:t>RESSOURCE - Liste des opportunités et des ressources - UE</a:t>
            </a:r>
            <a:endParaRPr lang="en-US" dirty="0"/>
          </a:p>
        </p:txBody>
      </p:sp>
      <p:graphicFrame>
        <p:nvGraphicFramePr>
          <p:cNvPr id="4" name="Diagram 3">
            <a:extLst>
              <a:ext uri="{FF2B5EF4-FFF2-40B4-BE49-F238E27FC236}">
                <a16:creationId xmlns:a16="http://schemas.microsoft.com/office/drawing/2014/main" id="{F82842DB-DD89-4BD3-AF39-770EF236C073}"/>
              </a:ext>
            </a:extLst>
          </p:cNvPr>
          <p:cNvGraphicFramePr/>
          <p:nvPr>
            <p:custDataLst>
              <p:tags r:id="rId2"/>
            </p:custDataLst>
          </p:nvPr>
        </p:nvGraphicFramePr>
        <p:xfrm>
          <a:off x="436466" y="840964"/>
          <a:ext cx="4312816"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5" name="Diagram 4">
            <a:extLst>
              <a:ext uri="{FF2B5EF4-FFF2-40B4-BE49-F238E27FC236}">
                <a16:creationId xmlns:a16="http://schemas.microsoft.com/office/drawing/2014/main" id="{36930C39-D826-4DBF-B8CB-A66D036E55A9}"/>
              </a:ext>
            </a:extLst>
          </p:cNvPr>
          <p:cNvGraphicFramePr/>
          <p:nvPr>
            <p:custDataLst>
              <p:tags r:id="rId3"/>
            </p:custDataLst>
            <p:extLst>
              <p:ext uri="{D42A27DB-BD31-4B8C-83A1-F6EECF244321}">
                <p14:modId xmlns:p14="http://schemas.microsoft.com/office/powerpoint/2010/main" val="3111416384"/>
              </p:ext>
            </p:extLst>
          </p:nvPr>
        </p:nvGraphicFramePr>
        <p:xfrm>
          <a:off x="5038531" y="845284"/>
          <a:ext cx="6783356" cy="5414348"/>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1820382350"/>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 Placeholder 5"/>
          <p:cNvSpPr>
            <a:spLocks noGrp="1"/>
          </p:cNvSpPr>
          <p:nvPr>
            <p:ph type="body" sz="quarter" idx="13"/>
            <p:custDataLst>
              <p:tags r:id="rId1"/>
            </p:custDataLst>
          </p:nvPr>
        </p:nvSpPr>
        <p:spPr>
          <a:xfrm>
            <a:off x="292402" y="4276166"/>
            <a:ext cx="3653367" cy="1680881"/>
          </a:xfrm>
        </p:spPr>
        <p:txBody>
          <a:bodyPr anchor="b">
            <a:noAutofit/>
          </a:bodyPr>
          <a:lstStyle/>
          <a:p>
            <a:pPr rtl="0"/>
            <a:r>
              <a:rPr lang="fr" sz="3500" b="0" i="0" u="none" strike="noStrike">
                <a:highlight>
                  <a:srgbClr val="000000">
                    <a:alpha val="0"/>
                  </a:srgbClr>
                </a:highlight>
                <a:latin typeface="Calibri"/>
              </a:rPr>
              <a:t>COMMENT SURMONTER UN </a:t>
            </a:r>
            <a:r>
              <a:rPr lang="fr" sz="3500" b="1" i="0" u="none" strike="noStrike">
                <a:solidFill>
                  <a:srgbClr val="A6377D"/>
                </a:solidFill>
                <a:highlight>
                  <a:srgbClr val="000000">
                    <a:alpha val="0"/>
                  </a:srgbClr>
                </a:highlight>
                <a:latin typeface="Calibri"/>
              </a:rPr>
              <a:t>« REFUS »</a:t>
            </a:r>
            <a:r>
              <a:rPr lang="fr" sz="3500" b="0" i="0" u="none" strike="noStrike">
                <a:highlight>
                  <a:srgbClr val="000000">
                    <a:alpha val="0"/>
                  </a:srgbClr>
                </a:highlight>
                <a:latin typeface="Calibri"/>
              </a:rPr>
              <a:t> LORS D’UNE RECHERCHE D’UN FINANCEMENT</a:t>
            </a:r>
          </a:p>
        </p:txBody>
      </p:sp>
      <p:sp>
        <p:nvSpPr>
          <p:cNvPr id="8" name="Rectangle 7"/>
          <p:cNvSpPr/>
          <p:nvPr>
            <p:custDataLst>
              <p:tags r:id="rId2"/>
            </p:custDataLst>
          </p:nvPr>
        </p:nvSpPr>
        <p:spPr>
          <a:xfrm>
            <a:off x="2119086" y="1494971"/>
            <a:ext cx="9913257" cy="4209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 Placeholder 6"/>
          <p:cNvSpPr>
            <a:spLocks noGrp="1"/>
          </p:cNvSpPr>
          <p:nvPr>
            <p:ph type="body" sz="quarter" idx="14"/>
            <p:custDataLst>
              <p:tags r:id="rId3"/>
            </p:custDataLst>
          </p:nvPr>
        </p:nvSpPr>
        <p:spPr>
          <a:xfrm>
            <a:off x="4354286" y="766483"/>
            <a:ext cx="7447190" cy="4791468"/>
          </a:xfrm>
        </p:spPr>
        <p:txBody>
          <a:bodyPr>
            <a:noAutofit/>
          </a:bodyPr>
          <a:lstStyle/>
          <a:p>
            <a:pPr algn="just" rtl="0">
              <a:spcBef>
                <a:spcPts val="2000"/>
              </a:spcBef>
            </a:pPr>
            <a:r>
              <a:rPr lang="fr" sz="2400" b="0" i="0" u="none" strike="noStrike">
                <a:highlight>
                  <a:srgbClr val="000000">
                    <a:alpha val="0"/>
                  </a:srgbClr>
                </a:highlight>
                <a:latin typeface="Calibri"/>
              </a:rPr>
              <a:t>Si la recette n'est pas bonne et que vous n'obtenez pas la subvention, utilisez ces refus comme une expérience d'apprentissage !</a:t>
            </a:r>
          </a:p>
          <a:p>
            <a:pPr algn="just" rtl="0">
              <a:spcBef>
                <a:spcPts val="2000"/>
              </a:spcBef>
            </a:pPr>
            <a:r>
              <a:rPr lang="fr" sz="2400" b="0" i="0" u="none" strike="noStrike">
                <a:highlight>
                  <a:srgbClr val="000000">
                    <a:alpha val="0"/>
                  </a:srgbClr>
                </a:highlight>
                <a:latin typeface="Calibri"/>
              </a:rPr>
              <a:t>Se heurter à un refus peut être décourageant.  Mais ne vous laissez pas abattre.  Considérez ces étapes pour augmenter vos chances d'être reconsidéré, améliorer vos possibilités d'obtenir un financement à l'avenir et, en général, soulager le stress lié à l'obtention d'un financement.</a:t>
            </a:r>
          </a:p>
        </p:txBody>
      </p:sp>
      <p:cxnSp>
        <p:nvCxnSpPr>
          <p:cNvPr id="10" name="Straight Connector 9"/>
          <p:cNvCxnSpPr/>
          <p:nvPr>
            <p:custDataLst>
              <p:tags r:id="rId4"/>
            </p:custDataLst>
          </p:nvPr>
        </p:nvCxnSpPr>
        <p:spPr>
          <a:xfrm flipH="1">
            <a:off x="3945770" y="377371"/>
            <a:ext cx="0" cy="6081487"/>
          </a:xfrm>
          <a:prstGeom prst="line">
            <a:avLst/>
          </a:prstGeom>
          <a:ln>
            <a:solidFill>
              <a:srgbClr val="A6377D"/>
            </a:solidFill>
          </a:ln>
        </p:spPr>
        <p:style>
          <a:lnRef idx="1">
            <a:schemeClr val="accent1"/>
          </a:lnRef>
          <a:fillRef idx="0">
            <a:schemeClr val="accent1"/>
          </a:fillRef>
          <a:effectRef idx="0">
            <a:schemeClr val="accent1"/>
          </a:effectRef>
          <a:fontRef idx="minor">
            <a:schemeClr val="tx1"/>
          </a:fontRef>
        </p:style>
      </p:cxnSp>
      <p:pic>
        <p:nvPicPr>
          <p:cNvPr id="5" name="Graphic 4" descr="Climbing outline">
            <a:extLst>
              <a:ext uri="{FF2B5EF4-FFF2-40B4-BE49-F238E27FC236}">
                <a16:creationId xmlns:a16="http://schemas.microsoft.com/office/drawing/2014/main" id="{D9618234-DA5B-4A0A-B0FA-219A57DCC63E}"/>
              </a:ext>
            </a:extLst>
          </p:cNvPr>
          <p:cNvPicPr>
            <a:picLocks noChangeAspect="1"/>
          </p:cNvPicPr>
          <p:nvPr>
            <p:custDataLst>
              <p:tags r:id="rId5"/>
            </p:custDataLst>
          </p:nvPr>
        </p:nvPicPr>
        <p:blipFill>
          <a:blip r:embed="rId8">
            <a:extLst>
              <a:ext uri="{96DAC541-7B7A-43D3-8B79-37D633B846F1}">
                <asvg:svgBlip xmlns:asvg="http://schemas.microsoft.com/office/drawing/2016/SVG/main" r:embed="rId9"/>
              </a:ext>
            </a:extLst>
          </a:blip>
          <a:stretch>
            <a:fillRect/>
          </a:stretch>
        </p:blipFill>
        <p:spPr>
          <a:xfrm rot="5400000">
            <a:off x="747484" y="749603"/>
            <a:ext cx="2332565" cy="2332565"/>
          </a:xfrm>
          <a:prstGeom prst="rect">
            <a:avLst/>
          </a:prstGeom>
        </p:spPr>
      </p:pic>
      <p:sp>
        <p:nvSpPr>
          <p:cNvPr id="11" name="TextBox 10">
            <a:extLst>
              <a:ext uri="{FF2B5EF4-FFF2-40B4-BE49-F238E27FC236}">
                <a16:creationId xmlns:a16="http://schemas.microsoft.com/office/drawing/2014/main" id="{C59246A5-21AB-4CE8-A4B3-E2D8DF53F143}"/>
              </a:ext>
            </a:extLst>
          </p:cNvPr>
          <p:cNvSpPr txBox="1"/>
          <p:nvPr>
            <p:custDataLst>
              <p:tags r:id="rId6"/>
            </p:custDataLst>
          </p:nvPr>
        </p:nvSpPr>
        <p:spPr>
          <a:xfrm>
            <a:off x="4811490" y="4386766"/>
            <a:ext cx="6096000" cy="1754326"/>
          </a:xfrm>
          <a:prstGeom prst="rect">
            <a:avLst/>
          </a:prstGeom>
          <a:noFill/>
        </p:spPr>
        <p:txBody>
          <a:bodyPr wrap="square">
            <a:noAutofit/>
          </a:bodyPr>
          <a:lstStyle/>
          <a:p>
            <a:pPr algn="ctr" rtl="0"/>
            <a:r>
              <a:rPr lang="fr" sz="3600" b="0" i="1" u="none" strike="noStrike">
                <a:solidFill>
                  <a:srgbClr val="A6377D"/>
                </a:solidFill>
                <a:highlight>
                  <a:srgbClr val="000000">
                    <a:alpha val="0"/>
                  </a:srgbClr>
                </a:highlight>
                <a:latin typeface="Calibri"/>
              </a:rPr>
              <a:t>« L'enthousiasme est un phénomène courant. L'endurance est rare. »</a:t>
            </a:r>
            <a:br>
              <a:rPr lang="fr" sz="3600" b="0" i="0" u="none" strike="noStrike">
                <a:solidFill>
                  <a:srgbClr val="A6377D"/>
                </a:solidFill>
                <a:highlight>
                  <a:srgbClr val="000000">
                    <a:alpha val="0"/>
                  </a:srgbClr>
                </a:highlight>
                <a:latin typeface="Calibri"/>
              </a:rPr>
            </a:br>
            <a:r>
              <a:rPr lang="fr" sz="3600" b="1" i="0" u="none" strike="noStrike">
                <a:solidFill>
                  <a:srgbClr val="A6377D"/>
                </a:solidFill>
                <a:highlight>
                  <a:srgbClr val="000000">
                    <a:alpha val="0"/>
                  </a:srgbClr>
                </a:highlight>
                <a:latin typeface="Calibri"/>
              </a:rPr>
              <a:t> - Angela Duckworth</a:t>
            </a:r>
            <a:endParaRPr lang="en-US" sz="3600">
              <a:solidFill>
                <a:srgbClr val="A6377D"/>
              </a:solidFill>
            </a:endParaRPr>
          </a:p>
        </p:txBody>
      </p:sp>
    </p:spTree>
    <p:extLst>
      <p:ext uri="{BB962C8B-B14F-4D97-AF65-F5344CB8AC3E}">
        <p14:creationId xmlns:p14="http://schemas.microsoft.com/office/powerpoint/2010/main" val="230774264"/>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 Placeholder 5"/>
          <p:cNvSpPr>
            <a:spLocks noGrp="1"/>
          </p:cNvSpPr>
          <p:nvPr>
            <p:ph type="body" sz="quarter" idx="13"/>
            <p:custDataLst>
              <p:tags r:id="rId1"/>
            </p:custDataLst>
          </p:nvPr>
        </p:nvSpPr>
        <p:spPr>
          <a:xfrm>
            <a:off x="292402" y="4276166"/>
            <a:ext cx="3653367" cy="1680881"/>
          </a:xfrm>
        </p:spPr>
        <p:txBody>
          <a:bodyPr anchor="b">
            <a:noAutofit/>
          </a:bodyPr>
          <a:lstStyle/>
          <a:p>
            <a:pPr rtl="0"/>
            <a:r>
              <a:rPr lang="fr" sz="3500" b="0" i="0" u="none" strike="noStrike">
                <a:highlight>
                  <a:srgbClr val="000000">
                    <a:alpha val="0"/>
                  </a:srgbClr>
                </a:highlight>
                <a:latin typeface="Calibri"/>
              </a:rPr>
              <a:t>COMMENT SURMONTER UN </a:t>
            </a:r>
            <a:r>
              <a:rPr lang="fr" sz="3500" b="1" i="0" u="none" strike="noStrike">
                <a:solidFill>
                  <a:srgbClr val="A6377D"/>
                </a:solidFill>
                <a:highlight>
                  <a:srgbClr val="000000">
                    <a:alpha val="0"/>
                  </a:srgbClr>
                </a:highlight>
                <a:latin typeface="Calibri"/>
              </a:rPr>
              <a:t>« REFUS »</a:t>
            </a:r>
            <a:r>
              <a:rPr lang="fr" sz="3500" b="0" i="0" u="none" strike="noStrike">
                <a:highlight>
                  <a:srgbClr val="000000">
                    <a:alpha val="0"/>
                  </a:srgbClr>
                </a:highlight>
                <a:latin typeface="Calibri"/>
              </a:rPr>
              <a:t> LORS D’UNE RECHERCHE D’UN FINANCEMENT</a:t>
            </a:r>
          </a:p>
        </p:txBody>
      </p:sp>
      <p:sp>
        <p:nvSpPr>
          <p:cNvPr id="8" name="Rectangle 7"/>
          <p:cNvSpPr/>
          <p:nvPr>
            <p:custDataLst>
              <p:tags r:id="rId2"/>
            </p:custDataLst>
          </p:nvPr>
        </p:nvSpPr>
        <p:spPr>
          <a:xfrm>
            <a:off x="2119086" y="1494971"/>
            <a:ext cx="9913257" cy="4209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Placeholder 6"/>
          <p:cNvSpPr>
            <a:spLocks noGrp="1"/>
          </p:cNvSpPr>
          <p:nvPr>
            <p:ph type="body" sz="quarter" idx="14"/>
            <p:custDataLst>
              <p:tags r:id="rId3"/>
            </p:custDataLst>
          </p:nvPr>
        </p:nvSpPr>
        <p:spPr>
          <a:xfrm>
            <a:off x="4354286" y="766483"/>
            <a:ext cx="7447190" cy="4791468"/>
          </a:xfrm>
        </p:spPr>
        <p:txBody>
          <a:bodyPr>
            <a:noAutofit/>
          </a:bodyPr>
          <a:lstStyle/>
          <a:p>
            <a:pPr algn="just" rtl="0">
              <a:spcBef>
                <a:spcPts val="2000"/>
              </a:spcBef>
            </a:pPr>
            <a:r>
              <a:rPr lang="fr" sz="2000" b="1" i="0" u="none" strike="noStrike" dirty="0">
                <a:solidFill>
                  <a:srgbClr val="A6377D"/>
                </a:solidFill>
                <a:highlight>
                  <a:srgbClr val="000000">
                    <a:alpha val="0"/>
                  </a:srgbClr>
                </a:highlight>
                <a:latin typeface="Calibri"/>
              </a:rPr>
              <a:t>Réfléchissez à votre approche</a:t>
            </a:r>
            <a:r>
              <a:rPr lang="fr" sz="2000" b="0" i="0" u="none" strike="noStrike" dirty="0">
                <a:highlight>
                  <a:srgbClr val="000000">
                    <a:alpha val="0"/>
                  </a:srgbClr>
                </a:highlight>
                <a:latin typeface="Calibri"/>
              </a:rPr>
              <a:t> - soyez honnête avec vous-même. Avez-vous précipité la demande ? Avez-vous vraiment pensé que vous répondiez aux priorités ou ne vous êtes-vous pas rendu justice en écrivant sur votre idée d'entreprise ?</a:t>
            </a:r>
          </a:p>
          <a:p>
            <a:pPr algn="just" rtl="0">
              <a:spcBef>
                <a:spcPts val="2000"/>
              </a:spcBef>
            </a:pPr>
            <a:r>
              <a:rPr lang="fr" sz="2000" b="1" i="0" u="none" strike="noStrike" dirty="0">
                <a:solidFill>
                  <a:srgbClr val="A6377D"/>
                </a:solidFill>
                <a:highlight>
                  <a:srgbClr val="000000">
                    <a:alpha val="0"/>
                  </a:srgbClr>
                </a:highlight>
                <a:latin typeface="Calibri"/>
              </a:rPr>
              <a:t>Demandez un retour d'information</a:t>
            </a:r>
            <a:r>
              <a:rPr lang="fr" sz="2000" b="0" i="0" u="none" strike="noStrike" dirty="0">
                <a:highlight>
                  <a:srgbClr val="000000">
                    <a:alpha val="0"/>
                  </a:srgbClr>
                </a:highlight>
                <a:latin typeface="Calibri"/>
              </a:rPr>
              <a:t> - même si votre lettre de refus précise la raison de votre rejet, demander un retour d'information verbal vous apportera parfois une réponse plus complète et plus ouverte.</a:t>
            </a:r>
          </a:p>
          <a:p>
            <a:pPr algn="just" rtl="0">
              <a:spcBef>
                <a:spcPts val="2000"/>
              </a:spcBef>
            </a:pPr>
            <a:r>
              <a:rPr lang="fr" sz="2000" b="1" i="0" u="none" strike="noStrike" dirty="0">
                <a:solidFill>
                  <a:srgbClr val="A6377D"/>
                </a:solidFill>
                <a:highlight>
                  <a:srgbClr val="000000">
                    <a:alpha val="0"/>
                  </a:srgbClr>
                </a:highlight>
                <a:latin typeface="Calibri"/>
              </a:rPr>
              <a:t>Agissez de manière professionnelle</a:t>
            </a:r>
            <a:r>
              <a:rPr lang="fr" sz="2000" b="0" i="0" u="none" strike="noStrike" dirty="0">
                <a:highlight>
                  <a:srgbClr val="000000">
                    <a:alpha val="0"/>
                  </a:srgbClr>
                </a:highlight>
                <a:latin typeface="Calibri"/>
              </a:rPr>
              <a:t> - Même si vous êtes découragé, gardez votre comportement et vos actions aussi professionnels que possible. Si vous remerciez poliment l'éventuel donateur pour le temps qu'il vous a accordé et que vous le relancez quelques semaines plus tard, lorsque vous aurez recueilli davantage d'informations ou ajusté votre modèle commercial, vous aurez peut-être de bien meilleures chances d'obtenir ce financement.</a:t>
            </a:r>
          </a:p>
        </p:txBody>
      </p:sp>
      <p:cxnSp>
        <p:nvCxnSpPr>
          <p:cNvPr id="10" name="Straight Connector 9"/>
          <p:cNvCxnSpPr/>
          <p:nvPr>
            <p:custDataLst>
              <p:tags r:id="rId4"/>
            </p:custDataLst>
          </p:nvPr>
        </p:nvCxnSpPr>
        <p:spPr>
          <a:xfrm flipH="1">
            <a:off x="3945770" y="377371"/>
            <a:ext cx="0" cy="6081487"/>
          </a:xfrm>
          <a:prstGeom prst="line">
            <a:avLst/>
          </a:prstGeom>
          <a:ln>
            <a:solidFill>
              <a:srgbClr val="A6377D"/>
            </a:solidFill>
          </a:ln>
        </p:spPr>
        <p:style>
          <a:lnRef idx="1">
            <a:schemeClr val="accent1"/>
          </a:lnRef>
          <a:fillRef idx="0">
            <a:schemeClr val="accent1"/>
          </a:fillRef>
          <a:effectRef idx="0">
            <a:schemeClr val="accent1"/>
          </a:effectRef>
          <a:fontRef idx="minor">
            <a:schemeClr val="tx1"/>
          </a:fontRef>
        </p:style>
      </p:cxnSp>
      <p:pic>
        <p:nvPicPr>
          <p:cNvPr id="5" name="Graphic 4" descr="Climbing outline">
            <a:extLst>
              <a:ext uri="{FF2B5EF4-FFF2-40B4-BE49-F238E27FC236}">
                <a16:creationId xmlns:a16="http://schemas.microsoft.com/office/drawing/2014/main" id="{D9618234-DA5B-4A0A-B0FA-219A57DCC63E}"/>
              </a:ext>
            </a:extLst>
          </p:cNvPr>
          <p:cNvPicPr>
            <a:picLocks noChangeAspect="1"/>
          </p:cNvPicPr>
          <p:nvPr>
            <p:custDataLst>
              <p:tags r:id="rId5"/>
            </p:custDataLst>
          </p:nvPr>
        </p:nvPicPr>
        <p:blipFill>
          <a:blip r:embed="rId7">
            <a:extLst>
              <a:ext uri="{96DAC541-7B7A-43D3-8B79-37D633B846F1}">
                <asvg:svgBlip xmlns:asvg="http://schemas.microsoft.com/office/drawing/2016/SVG/main" r:embed="rId8"/>
              </a:ext>
            </a:extLst>
          </a:blip>
          <a:stretch>
            <a:fillRect/>
          </a:stretch>
        </p:blipFill>
        <p:spPr>
          <a:xfrm rot="5400000">
            <a:off x="747484" y="749603"/>
            <a:ext cx="2332565" cy="2332565"/>
          </a:xfrm>
          <a:prstGeom prst="rect">
            <a:avLst/>
          </a:prstGeom>
        </p:spPr>
      </p:pic>
    </p:spTree>
    <p:extLst>
      <p:ext uri="{BB962C8B-B14F-4D97-AF65-F5344CB8AC3E}">
        <p14:creationId xmlns:p14="http://schemas.microsoft.com/office/powerpoint/2010/main" val="447137793"/>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 Placeholder 5"/>
          <p:cNvSpPr>
            <a:spLocks noGrp="1"/>
          </p:cNvSpPr>
          <p:nvPr>
            <p:ph type="body" sz="quarter" idx="13"/>
            <p:custDataLst>
              <p:tags r:id="rId1"/>
            </p:custDataLst>
          </p:nvPr>
        </p:nvSpPr>
        <p:spPr>
          <a:xfrm>
            <a:off x="292402" y="4276166"/>
            <a:ext cx="3653367" cy="1680881"/>
          </a:xfrm>
        </p:spPr>
        <p:txBody>
          <a:bodyPr anchor="b">
            <a:noAutofit/>
          </a:bodyPr>
          <a:lstStyle/>
          <a:p>
            <a:pPr rtl="0"/>
            <a:r>
              <a:rPr lang="fr" sz="3500" b="0" i="0" u="none" strike="noStrike">
                <a:highlight>
                  <a:srgbClr val="000000">
                    <a:alpha val="0"/>
                  </a:srgbClr>
                </a:highlight>
                <a:latin typeface="Calibri"/>
              </a:rPr>
              <a:t>COMMENT SURMONTER UN </a:t>
            </a:r>
            <a:r>
              <a:rPr lang="fr" sz="3500" b="1" i="0" u="none" strike="noStrike">
                <a:solidFill>
                  <a:srgbClr val="A6377D"/>
                </a:solidFill>
                <a:highlight>
                  <a:srgbClr val="000000">
                    <a:alpha val="0"/>
                  </a:srgbClr>
                </a:highlight>
                <a:latin typeface="Calibri"/>
              </a:rPr>
              <a:t>« REFUS »</a:t>
            </a:r>
            <a:r>
              <a:rPr lang="fr" sz="3500" b="0" i="0" u="none" strike="noStrike">
                <a:highlight>
                  <a:srgbClr val="000000">
                    <a:alpha val="0"/>
                  </a:srgbClr>
                </a:highlight>
                <a:latin typeface="Calibri"/>
              </a:rPr>
              <a:t> LORS D’UNE RECHERCHE D’UN FINANCEMENT</a:t>
            </a:r>
          </a:p>
        </p:txBody>
      </p:sp>
      <p:sp>
        <p:nvSpPr>
          <p:cNvPr id="8" name="Rectangle 7"/>
          <p:cNvSpPr/>
          <p:nvPr>
            <p:custDataLst>
              <p:tags r:id="rId2"/>
            </p:custDataLst>
          </p:nvPr>
        </p:nvSpPr>
        <p:spPr>
          <a:xfrm>
            <a:off x="2119086" y="1494971"/>
            <a:ext cx="9913257" cy="4209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Placeholder 6"/>
          <p:cNvSpPr>
            <a:spLocks noGrp="1"/>
          </p:cNvSpPr>
          <p:nvPr>
            <p:ph type="body" sz="quarter" idx="14"/>
            <p:custDataLst>
              <p:tags r:id="rId3"/>
            </p:custDataLst>
          </p:nvPr>
        </p:nvSpPr>
        <p:spPr>
          <a:xfrm>
            <a:off x="4354286" y="1150044"/>
            <a:ext cx="7447190" cy="4791468"/>
          </a:xfrm>
        </p:spPr>
        <p:txBody>
          <a:bodyPr>
            <a:noAutofit/>
          </a:bodyPr>
          <a:lstStyle/>
          <a:p>
            <a:pPr marL="342900" indent="-342900" algn="just" rtl="0">
              <a:spcBef>
                <a:spcPts val="2000"/>
              </a:spcBef>
              <a:buFont typeface="Wingdings" panose="05000000000000000000" pitchFamily="2" charset="2"/>
              <a:buChar char="§"/>
            </a:pPr>
            <a:r>
              <a:rPr lang="fr" sz="2400" b="0" i="0" u="none" strike="noStrike">
                <a:highlight>
                  <a:srgbClr val="000000">
                    <a:alpha val="0"/>
                  </a:srgbClr>
                </a:highlight>
                <a:latin typeface="Calibri"/>
              </a:rPr>
              <a:t>Découvrez ce qui a été financé - les financeurs publient souvent des listes de ce qu'ils ont financé.</a:t>
            </a:r>
          </a:p>
          <a:p>
            <a:pPr marL="342900" indent="-342900" algn="just" rtl="0">
              <a:spcBef>
                <a:spcPts val="2000"/>
              </a:spcBef>
              <a:buFont typeface="Wingdings" panose="05000000000000000000" pitchFamily="2" charset="2"/>
              <a:buChar char="§"/>
            </a:pPr>
            <a:r>
              <a:rPr lang="fr" sz="2400" b="0" i="0" u="none" strike="noStrike">
                <a:highlight>
                  <a:srgbClr val="000000">
                    <a:alpha val="0"/>
                  </a:srgbClr>
                </a:highlight>
                <a:latin typeface="Calibri"/>
              </a:rPr>
              <a:t>Que remarquez-vous sur les projets qui ont été financés ?</a:t>
            </a:r>
          </a:p>
          <a:p>
            <a:pPr marL="342900" indent="-342900" algn="just" rtl="0">
              <a:spcBef>
                <a:spcPts val="2000"/>
              </a:spcBef>
              <a:buFont typeface="Wingdings" panose="05000000000000000000" pitchFamily="2" charset="2"/>
              <a:buChar char="§"/>
            </a:pPr>
            <a:r>
              <a:rPr lang="fr" sz="2400" b="0" i="0" u="none" strike="noStrike">
                <a:highlight>
                  <a:srgbClr val="000000">
                    <a:alpha val="0"/>
                  </a:srgbClr>
                </a:highlight>
                <a:latin typeface="Calibri"/>
              </a:rPr>
              <a:t>Les entreprises étaient-elles à un stade différent du vôtre ?</a:t>
            </a:r>
          </a:p>
          <a:p>
            <a:pPr marL="342900" indent="-342900" algn="just" rtl="0">
              <a:spcBef>
                <a:spcPts val="2000"/>
              </a:spcBef>
              <a:buFont typeface="Wingdings" panose="05000000000000000000" pitchFamily="2" charset="2"/>
              <a:buChar char="§"/>
            </a:pPr>
            <a:r>
              <a:rPr lang="fr" sz="2400" b="0" i="0" u="none" strike="noStrike">
                <a:highlight>
                  <a:srgbClr val="000000">
                    <a:alpha val="0"/>
                  </a:srgbClr>
                </a:highlight>
                <a:latin typeface="Calibri"/>
              </a:rPr>
              <a:t>Avez-vous demandé beaucoup plus (ou moins) d'argent que ce qu'ils ont reçu ?</a:t>
            </a:r>
          </a:p>
          <a:p>
            <a:pPr marL="342900" indent="-342900" algn="just" rtl="0">
              <a:spcBef>
                <a:spcPts val="2000"/>
              </a:spcBef>
              <a:buFont typeface="Wingdings" panose="05000000000000000000" pitchFamily="2" charset="2"/>
              <a:buChar char="§"/>
            </a:pPr>
            <a:r>
              <a:rPr lang="fr" sz="2400" b="0" i="0" u="none" strike="noStrike">
                <a:highlight>
                  <a:srgbClr val="000000">
                    <a:alpha val="0"/>
                  </a:srgbClr>
                </a:highlight>
                <a:latin typeface="Calibri"/>
              </a:rPr>
              <a:t>Avez-vous fait une demande pour des activités que ce bailleur de fonds n'a pas soutenues ?</a:t>
            </a:r>
          </a:p>
        </p:txBody>
      </p:sp>
      <p:cxnSp>
        <p:nvCxnSpPr>
          <p:cNvPr id="10" name="Straight Connector 9"/>
          <p:cNvCxnSpPr/>
          <p:nvPr>
            <p:custDataLst>
              <p:tags r:id="rId4"/>
            </p:custDataLst>
          </p:nvPr>
        </p:nvCxnSpPr>
        <p:spPr>
          <a:xfrm flipH="1">
            <a:off x="3945770" y="377371"/>
            <a:ext cx="0" cy="6081487"/>
          </a:xfrm>
          <a:prstGeom prst="line">
            <a:avLst/>
          </a:prstGeom>
          <a:ln>
            <a:solidFill>
              <a:srgbClr val="A6377D"/>
            </a:solidFill>
          </a:ln>
        </p:spPr>
        <p:style>
          <a:lnRef idx="1">
            <a:schemeClr val="accent1"/>
          </a:lnRef>
          <a:fillRef idx="0">
            <a:schemeClr val="accent1"/>
          </a:fillRef>
          <a:effectRef idx="0">
            <a:schemeClr val="accent1"/>
          </a:effectRef>
          <a:fontRef idx="minor">
            <a:schemeClr val="tx1"/>
          </a:fontRef>
        </p:style>
      </p:cxnSp>
      <p:pic>
        <p:nvPicPr>
          <p:cNvPr id="5" name="Graphic 4" descr="Climbing outline">
            <a:extLst>
              <a:ext uri="{FF2B5EF4-FFF2-40B4-BE49-F238E27FC236}">
                <a16:creationId xmlns:a16="http://schemas.microsoft.com/office/drawing/2014/main" id="{D9618234-DA5B-4A0A-B0FA-219A57DCC63E}"/>
              </a:ext>
            </a:extLst>
          </p:cNvPr>
          <p:cNvPicPr>
            <a:picLocks noChangeAspect="1"/>
          </p:cNvPicPr>
          <p:nvPr>
            <p:custDataLst>
              <p:tags r:id="rId5"/>
            </p:custDataLst>
          </p:nvPr>
        </p:nvPicPr>
        <p:blipFill>
          <a:blip r:embed="rId7">
            <a:extLst>
              <a:ext uri="{96DAC541-7B7A-43D3-8B79-37D633B846F1}">
                <asvg:svgBlip xmlns:asvg="http://schemas.microsoft.com/office/drawing/2016/SVG/main" r:embed="rId8"/>
              </a:ext>
            </a:extLst>
          </a:blip>
          <a:stretch>
            <a:fillRect/>
          </a:stretch>
        </p:blipFill>
        <p:spPr>
          <a:xfrm rot="5400000">
            <a:off x="747484" y="749603"/>
            <a:ext cx="2332565" cy="2332565"/>
          </a:xfrm>
          <a:prstGeom prst="rect">
            <a:avLst/>
          </a:prstGeom>
        </p:spPr>
      </p:pic>
    </p:spTree>
    <p:extLst>
      <p:ext uri="{BB962C8B-B14F-4D97-AF65-F5344CB8AC3E}">
        <p14:creationId xmlns:p14="http://schemas.microsoft.com/office/powerpoint/2010/main" val="1239630353"/>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703B09-33D7-4588-BE03-C3A5B592B3B3}"/>
              </a:ext>
            </a:extLst>
          </p:cNvPr>
          <p:cNvSpPr>
            <a:spLocks noGrp="1"/>
          </p:cNvSpPr>
          <p:nvPr>
            <p:ph type="body" sz="quarter" idx="13"/>
            <p:custDataLst>
              <p:tags r:id="rId1"/>
            </p:custDataLst>
          </p:nvPr>
        </p:nvSpPr>
        <p:spPr>
          <a:xfrm>
            <a:off x="2019300" y="3809622"/>
            <a:ext cx="8153399" cy="936550"/>
          </a:xfrm>
        </p:spPr>
        <p:txBody>
          <a:bodyPr>
            <a:noAutofit/>
          </a:bodyPr>
          <a:lstStyle/>
          <a:p>
            <a:pPr rtl="0"/>
            <a:r>
              <a:rPr lang="fr" sz="3600" b="1" i="0" u="none" strike="noStrike">
                <a:highlight>
                  <a:srgbClr val="000000">
                    <a:alpha val="0"/>
                  </a:srgbClr>
                </a:highlight>
                <a:latin typeface="Calibri"/>
              </a:rPr>
              <a:t>Le crowdfunding : Puissant, effrayant, libérateur</a:t>
            </a:r>
            <a:endParaRPr lang="en-US"/>
          </a:p>
        </p:txBody>
      </p:sp>
      <p:pic>
        <p:nvPicPr>
          <p:cNvPr id="4" name="Graphic 3" descr="Group success outline">
            <a:extLst>
              <a:ext uri="{FF2B5EF4-FFF2-40B4-BE49-F238E27FC236}">
                <a16:creationId xmlns:a16="http://schemas.microsoft.com/office/drawing/2014/main" id="{68DCE6BC-E4E5-4588-B690-B6C38898450F}"/>
              </a:ext>
            </a:extLst>
          </p:cNvPr>
          <p:cNvPicPr>
            <a:picLocks noChangeAspect="1"/>
          </p:cNvPicPr>
          <p:nvPr>
            <p:custDataLst>
              <p:tags r:id="rId2"/>
            </p:custDataLst>
          </p:nvPr>
        </p:nvPicPr>
        <p:blipFill>
          <a:blip r:embed="rId4">
            <a:extLst>
              <a:ext uri="{96DAC541-7B7A-43D3-8B79-37D633B846F1}">
                <asvg:svgBlip xmlns:asvg="http://schemas.microsoft.com/office/drawing/2016/SVG/main" r:embed="rId5"/>
              </a:ext>
            </a:extLst>
          </a:blip>
          <a:stretch>
            <a:fillRect/>
          </a:stretch>
        </p:blipFill>
        <p:spPr>
          <a:xfrm>
            <a:off x="5214256" y="2302706"/>
            <a:ext cx="1763485" cy="1491343"/>
          </a:xfrm>
          <a:prstGeom prst="rect">
            <a:avLst/>
          </a:prstGeom>
        </p:spPr>
      </p:pic>
    </p:spTree>
    <p:extLst>
      <p:ext uri="{BB962C8B-B14F-4D97-AF65-F5344CB8AC3E}">
        <p14:creationId xmlns:p14="http://schemas.microsoft.com/office/powerpoint/2010/main" val="2816085830"/>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 Placeholder 4"/>
          <p:cNvSpPr>
            <a:spLocks noGrp="1"/>
          </p:cNvSpPr>
          <p:nvPr>
            <p:ph type="body" sz="quarter" idx="15"/>
            <p:custDataLst>
              <p:tags r:id="rId1"/>
            </p:custDataLst>
          </p:nvPr>
        </p:nvSpPr>
        <p:spPr>
          <a:xfrm>
            <a:off x="611319" y="307465"/>
            <a:ext cx="10348781" cy="697353"/>
          </a:xfrm>
        </p:spPr>
        <p:txBody>
          <a:bodyPr>
            <a:noAutofit/>
          </a:bodyPr>
          <a:lstStyle/>
          <a:p>
            <a:pPr rtl="0"/>
            <a:r>
              <a:rPr lang="fr" sz="3600" b="0" i="0" u="none" strike="noStrike" dirty="0">
                <a:solidFill>
                  <a:srgbClr val="000000"/>
                </a:solidFill>
                <a:highlight>
                  <a:srgbClr val="000000">
                    <a:alpha val="0"/>
                  </a:srgbClr>
                </a:highlight>
                <a:latin typeface="Calibri"/>
              </a:rPr>
              <a:t>Le crowdfunding : Puissant, effrayant, libérateur</a:t>
            </a:r>
          </a:p>
        </p:txBody>
      </p:sp>
      <p:sp>
        <p:nvSpPr>
          <p:cNvPr id="6" name="Text Placeholder 5"/>
          <p:cNvSpPr>
            <a:spLocks noGrp="1"/>
          </p:cNvSpPr>
          <p:nvPr>
            <p:ph type="body" sz="quarter" idx="16"/>
            <p:custDataLst>
              <p:tags r:id="rId2"/>
            </p:custDataLst>
          </p:nvPr>
        </p:nvSpPr>
        <p:spPr>
          <a:xfrm>
            <a:off x="611319" y="1479177"/>
            <a:ext cx="5063340" cy="4155937"/>
          </a:xfrm>
        </p:spPr>
        <p:txBody>
          <a:bodyPr>
            <a:noAutofit/>
          </a:bodyPr>
          <a:lstStyle/>
          <a:p>
            <a:pPr rtl="0"/>
            <a:r>
              <a:rPr lang="fr" b="1" i="0" u="none" strike="noStrike" dirty="0">
                <a:solidFill>
                  <a:srgbClr val="A6377D"/>
                </a:solidFill>
                <a:highlight>
                  <a:srgbClr val="000000">
                    <a:alpha val="0"/>
                  </a:srgbClr>
                </a:highlight>
                <a:latin typeface="Calibri"/>
              </a:rPr>
              <a:t>Le crowdfunding</a:t>
            </a:r>
            <a:r>
              <a:rPr lang="fr" b="0" i="0" u="none" strike="noStrike" dirty="0">
                <a:solidFill>
                  <a:srgbClr val="000000"/>
                </a:solidFill>
                <a:highlight>
                  <a:srgbClr val="000000">
                    <a:alpha val="0"/>
                  </a:srgbClr>
                </a:highlight>
                <a:latin typeface="Calibri"/>
              </a:rPr>
              <a:t> est le financement d'un nouveau projet par la collecte de nombreuses petites sommes d'argent auprès d'un grand nombre de personnes.</a:t>
            </a:r>
            <a:endParaRPr lang="hr-BA" dirty="0">
              <a:solidFill>
                <a:schemeClr val="tx1"/>
              </a:solidFill>
            </a:endParaRPr>
          </a:p>
          <a:p>
            <a:endParaRPr lang="hr-BA" dirty="0">
              <a:solidFill>
                <a:schemeClr val="tx1"/>
              </a:solidFill>
            </a:endParaRPr>
          </a:p>
          <a:p>
            <a:pPr rtl="0"/>
            <a:r>
              <a:rPr lang="fr" b="0" i="0" u="none" strike="noStrike" dirty="0">
                <a:solidFill>
                  <a:srgbClr val="000000"/>
                </a:solidFill>
                <a:highlight>
                  <a:srgbClr val="000000">
                    <a:alpha val="0"/>
                  </a:srgbClr>
                </a:highlight>
                <a:latin typeface="Calibri"/>
              </a:rPr>
              <a:t>Le crowdfunding est non seulement un excellent moyen de collecter des fonds en ligne pour un projet, mais aussi de créer une communauté et d'améliorer votre visibilité/crédibilité et celle de votre projet de médiation.</a:t>
            </a:r>
          </a:p>
        </p:txBody>
      </p:sp>
      <p:pic>
        <p:nvPicPr>
          <p:cNvPr id="3" name="Picture 2"/>
          <p:cNvPicPr>
            <a:picLocks noChangeAspect="1"/>
          </p:cNvPicPr>
          <p:nvPr>
            <p:custDataLst>
              <p:tags r:id="rId3"/>
            </p:custDataLst>
          </p:nvPr>
        </p:nvPicPr>
        <p:blipFill>
          <a:blip r:embed="rId6" cstate="screen">
            <a:extLst>
              <a:ext uri="{28A0092B-C50C-407E-A947-70E740481C1C}">
                <a14:useLocalDpi xmlns:a14="http://schemas.microsoft.com/office/drawing/2010/main"/>
              </a:ext>
            </a:extLst>
          </a:blip>
          <a:stretch>
            <a:fillRect/>
          </a:stretch>
        </p:blipFill>
        <p:spPr>
          <a:xfrm>
            <a:off x="5403449" y="1922929"/>
            <a:ext cx="6980738" cy="4935071"/>
          </a:xfrm>
          <a:prstGeom prst="rect">
            <a:avLst/>
          </a:prstGeom>
        </p:spPr>
      </p:pic>
      <p:cxnSp>
        <p:nvCxnSpPr>
          <p:cNvPr id="4" name="Straight Connector 3">
            <a:extLst>
              <a:ext uri="{FF2B5EF4-FFF2-40B4-BE49-F238E27FC236}">
                <a16:creationId xmlns:a16="http://schemas.microsoft.com/office/drawing/2014/main" id="{48F7543D-1577-479E-AE0A-90CD8F79126C}"/>
              </a:ext>
            </a:extLst>
          </p:cNvPr>
          <p:cNvCxnSpPr/>
          <p:nvPr>
            <p:custDataLst>
              <p:tags r:id="rId4"/>
            </p:custDataLst>
          </p:nvPr>
        </p:nvCxnSpPr>
        <p:spPr>
          <a:xfrm>
            <a:off x="740229" y="1004818"/>
            <a:ext cx="10722428" cy="0"/>
          </a:xfrm>
          <a:prstGeom prst="line">
            <a:avLst/>
          </a:prstGeom>
          <a:ln w="19050">
            <a:solidFill>
              <a:srgbClr val="A6377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3815259"/>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E64EE7B-D792-495C-AFD0-2749770F8B0C}"/>
              </a:ext>
            </a:extLst>
          </p:cNvPr>
          <p:cNvSpPr>
            <a:spLocks noGrp="1"/>
          </p:cNvSpPr>
          <p:nvPr>
            <p:ph type="body" sz="quarter" idx="13"/>
          </p:nvPr>
        </p:nvSpPr>
        <p:spPr>
          <a:xfrm>
            <a:off x="783177" y="673347"/>
            <a:ext cx="10563696" cy="697353"/>
          </a:xfrm>
        </p:spPr>
        <p:txBody>
          <a:bodyPr>
            <a:noAutofit/>
          </a:bodyPr>
          <a:lstStyle/>
          <a:p>
            <a:pPr rtl="0"/>
            <a:r>
              <a:rPr lang="fr" sz="3600" b="0" i="0" u="none" strike="noStrike">
                <a:highlight>
                  <a:srgbClr val="000000">
                    <a:alpha val="0"/>
                  </a:srgbClr>
                </a:highlight>
                <a:latin typeface="Calibri"/>
              </a:rPr>
              <a:t>La recette du succès pour obtenir un financement</a:t>
            </a:r>
          </a:p>
          <a:p>
            <a:endParaRPr lang="en-US"/>
          </a:p>
        </p:txBody>
      </p:sp>
      <p:sp>
        <p:nvSpPr>
          <p:cNvPr id="3" name="Text Placeholder 2">
            <a:extLst>
              <a:ext uri="{FF2B5EF4-FFF2-40B4-BE49-F238E27FC236}">
                <a16:creationId xmlns:a16="http://schemas.microsoft.com/office/drawing/2014/main" id="{04F091F6-7817-47EE-AB5F-4B9B5D95C20B}"/>
              </a:ext>
            </a:extLst>
          </p:cNvPr>
          <p:cNvSpPr>
            <a:spLocks noGrp="1"/>
          </p:cNvSpPr>
          <p:nvPr>
            <p:ph type="body" sz="quarter" idx="14"/>
          </p:nvPr>
        </p:nvSpPr>
        <p:spPr>
          <a:xfrm>
            <a:off x="7688424" y="2407298"/>
            <a:ext cx="4357396" cy="3506767"/>
          </a:xfrm>
        </p:spPr>
        <p:txBody>
          <a:bodyPr>
            <a:noAutofit/>
          </a:bodyPr>
          <a:lstStyle/>
          <a:p>
            <a:pPr rtl="0"/>
            <a:r>
              <a:rPr lang="fr" sz="2800" b="1" i="0" u="none" strike="noStrike">
                <a:solidFill>
                  <a:srgbClr val="F6BC67"/>
                </a:solidFill>
                <a:highlight>
                  <a:srgbClr val="000000">
                    <a:alpha val="0"/>
                  </a:srgbClr>
                </a:highlight>
                <a:latin typeface="Calibri"/>
              </a:rPr>
              <a:t>C'est vraiment comme faire un gâteau</a:t>
            </a:r>
            <a:endParaRPr lang="hr-BA"/>
          </a:p>
          <a:p>
            <a:pPr rtl="0"/>
            <a:r>
              <a:rPr lang="fr" sz="2800" b="0" i="0" u="none" strike="noStrike">
                <a:highlight>
                  <a:srgbClr val="000000">
                    <a:alpha val="0"/>
                  </a:srgbClr>
                </a:highlight>
                <a:latin typeface="Calibri"/>
              </a:rPr>
              <a:t>Tout dépend des ingrédients </a:t>
            </a:r>
            <a:br>
              <a:rPr lang="fr" sz="2800" b="0" i="0" u="none" strike="noStrike">
                <a:highlight>
                  <a:srgbClr val="000000">
                    <a:alpha val="0"/>
                  </a:srgbClr>
                </a:highlight>
                <a:latin typeface="Calibri"/>
              </a:rPr>
            </a:br>
            <a:r>
              <a:rPr lang="fr" sz="2800" b="0" i="0" u="none" strike="noStrike">
                <a:highlight>
                  <a:srgbClr val="000000">
                    <a:alpha val="0"/>
                  </a:srgbClr>
                </a:highlight>
                <a:latin typeface="Calibri"/>
              </a:rPr>
              <a:t>(vous et votre projet)</a:t>
            </a:r>
            <a:br>
              <a:rPr lang="fr" sz="2800" b="0" i="0" u="none" strike="noStrike">
                <a:highlight>
                  <a:srgbClr val="000000">
                    <a:alpha val="0"/>
                  </a:srgbClr>
                </a:highlight>
                <a:latin typeface="Calibri"/>
              </a:rPr>
            </a:br>
            <a:r>
              <a:rPr lang="fr" sz="2800" b="0" i="0" u="none" strike="noStrike">
                <a:highlight>
                  <a:srgbClr val="000000">
                    <a:alpha val="0"/>
                  </a:srgbClr>
                </a:highlight>
                <a:latin typeface="Calibri"/>
              </a:rPr>
              <a:t> et de la recette (les objectifs et les règles du bailleur de fonds).</a:t>
            </a:r>
            <a:endParaRPr lang="en-US" sz="2800"/>
          </a:p>
          <a:p>
            <a:endParaRPr lang="en-US"/>
          </a:p>
          <a:p>
            <a:endParaRPr lang="en-US"/>
          </a:p>
        </p:txBody>
      </p:sp>
      <p:pic>
        <p:nvPicPr>
          <p:cNvPr id="4" name="Picture 3" descr="C:\Documents and Settings\ocasey\Local Settings\Temporary Internet Files\Content.IE5\O34IBRWD\MPj04276910000[1].jpg">
            <a:extLst>
              <a:ext uri="{FF2B5EF4-FFF2-40B4-BE49-F238E27FC236}">
                <a16:creationId xmlns:a16="http://schemas.microsoft.com/office/drawing/2014/main" id="{C9ABCE72-883D-46E3-9A06-A8A89516193D}"/>
              </a:ext>
            </a:extLst>
          </p:cNvPr>
          <p:cNvPicPr>
            <a:picLocks noChangeAspect="1" noChangeArrowheads="1"/>
          </p:cNvPicPr>
          <p:nvPr/>
        </p:nvPicPr>
        <p:blipFill>
          <a:blip r:embed="rId2">
            <a:extLst>
              <a:ext uri="{28A0092B-C50C-407E-A947-70E740481C1C}">
                <a14:useLocalDpi xmlns:a14="http://schemas.microsoft.com/office/drawing/2010/main"/>
              </a:ext>
            </a:extLst>
          </a:blip>
          <a:stretch>
            <a:fillRect/>
          </a:stretch>
        </p:blipFill>
        <p:spPr bwMode="auto">
          <a:xfrm>
            <a:off x="0" y="1670245"/>
            <a:ext cx="7098278" cy="47241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676426"/>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0C30C9A-3A80-4EFE-B8ED-A529DD25CAC3}"/>
              </a:ext>
            </a:extLst>
          </p:cNvPr>
          <p:cNvSpPr>
            <a:spLocks noGrp="1"/>
          </p:cNvSpPr>
          <p:nvPr>
            <p:ph type="body" sz="quarter" idx="13"/>
            <p:custDataLst>
              <p:tags r:id="rId1"/>
            </p:custDataLst>
          </p:nvPr>
        </p:nvSpPr>
        <p:spPr/>
        <p:txBody>
          <a:bodyPr>
            <a:noAutofit/>
          </a:bodyPr>
          <a:lstStyle/>
          <a:p>
            <a:pPr rtl="0"/>
            <a:r>
              <a:rPr lang="fr" sz="2400" b="0" i="0" u="none" strike="noStrike" dirty="0">
                <a:highlight>
                  <a:srgbClr val="000000">
                    <a:alpha val="0"/>
                  </a:srgbClr>
                </a:highlight>
                <a:latin typeface="Calibri"/>
              </a:rPr>
              <a:t>Exemple de crowdfunding </a:t>
            </a:r>
          </a:p>
          <a:p>
            <a:endParaRPr lang="en-US" sz="2400" dirty="0"/>
          </a:p>
          <a:p>
            <a:pPr rtl="0"/>
            <a:r>
              <a:rPr lang="fr" sz="2400" b="1" i="0" u="none" strike="noStrike" dirty="0">
                <a:highlight>
                  <a:srgbClr val="000000">
                    <a:alpha val="0"/>
                  </a:srgbClr>
                </a:highlight>
                <a:latin typeface="Calibri"/>
              </a:rPr>
              <a:t>Activité : LIRE</a:t>
            </a:r>
            <a:endParaRPr lang="hr-BA" sz="2400" dirty="0"/>
          </a:p>
          <a:p>
            <a:endParaRPr lang="hr-BA" sz="2400" b="0" dirty="0"/>
          </a:p>
          <a:p>
            <a:pPr rtl="0"/>
            <a:r>
              <a:rPr lang="fr" sz="2400" b="0" i="0" u="none" strike="noStrike" dirty="0">
                <a:highlight>
                  <a:srgbClr val="000000">
                    <a:alpha val="0"/>
                  </a:srgbClr>
                </a:highlight>
                <a:latin typeface="Calibri"/>
              </a:rPr>
              <a:t>Banque alimentaire caritative pour réfugiés et migrants</a:t>
            </a:r>
          </a:p>
        </p:txBody>
      </p:sp>
      <p:sp>
        <p:nvSpPr>
          <p:cNvPr id="3" name="Text Placeholder 2">
            <a:extLst>
              <a:ext uri="{FF2B5EF4-FFF2-40B4-BE49-F238E27FC236}">
                <a16:creationId xmlns:a16="http://schemas.microsoft.com/office/drawing/2014/main" id="{686CFE18-5298-486C-84FA-ABA00FF12932}"/>
              </a:ext>
            </a:extLst>
          </p:cNvPr>
          <p:cNvSpPr>
            <a:spLocks noGrp="1"/>
          </p:cNvSpPr>
          <p:nvPr>
            <p:ph type="body" sz="quarter" idx="14"/>
            <p:custDataLst>
              <p:tags r:id="rId2"/>
            </p:custDataLst>
          </p:nvPr>
        </p:nvSpPr>
        <p:spPr/>
        <p:txBody>
          <a:bodyPr>
            <a:noAutofit/>
          </a:bodyPr>
          <a:lstStyle/>
          <a:p>
            <a:pPr rtl="0"/>
            <a:r>
              <a:rPr lang="fr" sz="2400" b="0" i="0" u="none" strike="noStrike">
                <a:highlight>
                  <a:srgbClr val="000000">
                    <a:alpha val="0"/>
                  </a:srgbClr>
                </a:highlight>
                <a:latin typeface="Calibri"/>
                <a:hlinkClick r:id="rId5"/>
              </a:rPr>
              <a:t>https://www.crowdfunder.co.uk/voicesinexilefoodbank</a:t>
            </a:r>
            <a:r>
              <a:rPr lang="fr" sz="2400" b="0" i="0" u="none" strike="noStrike">
                <a:highlight>
                  <a:srgbClr val="000000">
                    <a:alpha val="0"/>
                  </a:srgbClr>
                </a:highlight>
                <a:latin typeface="Calibri"/>
              </a:rPr>
              <a:t>   </a:t>
            </a:r>
            <a:endParaRPr lang="en-US"/>
          </a:p>
        </p:txBody>
      </p:sp>
      <p:pic>
        <p:nvPicPr>
          <p:cNvPr id="5" name="Picture 4">
            <a:extLst>
              <a:ext uri="{FF2B5EF4-FFF2-40B4-BE49-F238E27FC236}">
                <a16:creationId xmlns:a16="http://schemas.microsoft.com/office/drawing/2014/main" id="{BA8CB073-9B35-4C7D-A0F6-C9CD7AD3D749}"/>
              </a:ext>
            </a:extLst>
          </p:cNvPr>
          <p:cNvPicPr>
            <a:picLocks noChangeAspect="1"/>
          </p:cNvPicPr>
          <p:nvPr>
            <p:custDataLst>
              <p:tags r:id="rId3"/>
            </p:custDataLst>
          </p:nvPr>
        </p:nvPicPr>
        <p:blipFill>
          <a:blip r:embed="rId6"/>
          <a:stretch>
            <a:fillRect/>
          </a:stretch>
        </p:blipFill>
        <p:spPr>
          <a:xfrm>
            <a:off x="4016828" y="21771"/>
            <a:ext cx="8077200" cy="4543425"/>
          </a:xfrm>
          <a:prstGeom prst="rect">
            <a:avLst/>
          </a:prstGeom>
        </p:spPr>
      </p:pic>
    </p:spTree>
    <p:extLst>
      <p:ext uri="{BB962C8B-B14F-4D97-AF65-F5344CB8AC3E}">
        <p14:creationId xmlns:p14="http://schemas.microsoft.com/office/powerpoint/2010/main" val="402715781"/>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53A0DDA-43E4-47C2-8937-B258BA601863}"/>
              </a:ext>
            </a:extLst>
          </p:cNvPr>
          <p:cNvSpPr txBox="1"/>
          <p:nvPr>
            <p:custDataLst>
              <p:tags r:id="rId1"/>
            </p:custDataLst>
          </p:nvPr>
        </p:nvSpPr>
        <p:spPr>
          <a:xfrm>
            <a:off x="441332" y="228115"/>
            <a:ext cx="11750668" cy="968470"/>
          </a:xfrm>
          <a:prstGeom prst="rect">
            <a:avLst/>
          </a:prstGeom>
          <a:noFill/>
        </p:spPr>
        <p:txBody>
          <a:bodyPr wrap="square">
            <a:noAutofit/>
          </a:bodyPr>
          <a:lstStyle/>
          <a:p>
            <a:pPr rtl="0">
              <a:lnSpc>
                <a:spcPct val="90000"/>
              </a:lnSpc>
              <a:spcBef>
                <a:spcPts val="1000"/>
              </a:spcBef>
              <a:defRPr/>
            </a:pPr>
            <a:r>
              <a:rPr lang="fr" sz="3600" b="0" i="0" u="none" strike="noStrike">
                <a:highlight>
                  <a:srgbClr val="000000">
                    <a:alpha val="0"/>
                  </a:srgbClr>
                </a:highlight>
                <a:latin typeface="Calibri"/>
              </a:rPr>
              <a:t>Le crowdfunding : Puissant, effrayant, libérateur</a:t>
            </a:r>
          </a:p>
          <a:p>
            <a:pPr marL="0" marR="0" lvl="0" indent="0" defTabSz="914400" rtl="0" eaLnBrk="1" fontAlgn="auto" latinLnBrk="0" hangingPunct="1">
              <a:lnSpc>
                <a:spcPct val="90000"/>
              </a:lnSpc>
              <a:spcBef>
                <a:spcPts val="1000"/>
              </a:spcBef>
              <a:spcAft>
                <a:spcPct val="0"/>
              </a:spcAft>
              <a:buClrTx/>
              <a:buSzTx/>
              <a:buFont typeface="Arial"/>
              <a:buNone/>
              <a:defRPr/>
            </a:pPr>
            <a:endParaRPr lang="en-US"/>
          </a:p>
        </p:txBody>
      </p:sp>
      <p:cxnSp>
        <p:nvCxnSpPr>
          <p:cNvPr id="9" name="Straight Connector 8">
            <a:extLst>
              <a:ext uri="{FF2B5EF4-FFF2-40B4-BE49-F238E27FC236}">
                <a16:creationId xmlns:a16="http://schemas.microsoft.com/office/drawing/2014/main" id="{89CC2B33-9CAE-4816-AE25-D98D6FF186DB}"/>
              </a:ext>
            </a:extLst>
          </p:cNvPr>
          <p:cNvCxnSpPr/>
          <p:nvPr>
            <p:custDataLst>
              <p:tags r:id="rId2"/>
            </p:custDataLst>
          </p:nvPr>
        </p:nvCxnSpPr>
        <p:spPr>
          <a:xfrm>
            <a:off x="495760" y="1004818"/>
            <a:ext cx="10722428" cy="0"/>
          </a:xfrm>
          <a:prstGeom prst="line">
            <a:avLst/>
          </a:prstGeom>
          <a:ln w="19050">
            <a:solidFill>
              <a:srgbClr val="A6377D"/>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824C523-0CC5-47CC-9543-03A5560DDA8A}"/>
              </a:ext>
            </a:extLst>
          </p:cNvPr>
          <p:cNvSpPr txBox="1"/>
          <p:nvPr>
            <p:custDataLst>
              <p:tags r:id="rId3"/>
            </p:custDataLst>
          </p:nvPr>
        </p:nvSpPr>
        <p:spPr>
          <a:xfrm>
            <a:off x="0" y="1486394"/>
            <a:ext cx="4855029" cy="1815882"/>
          </a:xfrm>
          <a:prstGeom prst="rect">
            <a:avLst/>
          </a:prstGeom>
          <a:solidFill>
            <a:srgbClr val="A6377D"/>
          </a:solidFill>
          <a:ln>
            <a:solidFill>
              <a:srgbClr val="A6377D"/>
            </a:solidFill>
          </a:ln>
        </p:spPr>
        <p:txBody>
          <a:bodyPr wrap="square">
            <a:noAutofit/>
          </a:bodyPr>
          <a:lstStyle/>
          <a:p>
            <a:pPr rtl="0"/>
            <a:r>
              <a:rPr lang="fr" sz="2800" b="1" i="0" u="none" strike="noStrike" dirty="0">
                <a:solidFill>
                  <a:srgbClr val="FFFFFF"/>
                </a:solidFill>
                <a:highlight>
                  <a:srgbClr val="000000">
                    <a:alpha val="0"/>
                  </a:srgbClr>
                </a:highlight>
                <a:latin typeface="Calibri"/>
              </a:rPr>
              <a:t>LIRE </a:t>
            </a:r>
          </a:p>
          <a:p>
            <a:pPr rtl="0"/>
            <a:r>
              <a:rPr lang="fr" sz="2400" b="0" i="0" u="none" strike="noStrike" dirty="0">
                <a:solidFill>
                  <a:srgbClr val="FFFFFF"/>
                </a:solidFill>
                <a:highlight>
                  <a:srgbClr val="000000">
                    <a:alpha val="0"/>
                  </a:srgbClr>
                </a:highlight>
                <a:latin typeface="Calibri"/>
                <a:hlinkClick r:id="rId8">
                  <a:extLst>
                    <a:ext uri="{A12FA001-AC4F-418D-AE19-62706E023703}">
                      <ahyp:hlinkClr xmlns:ahyp="http://schemas.microsoft.com/office/drawing/2018/hyperlinkcolor" val="tx"/>
                    </a:ext>
                  </a:extLst>
                </a:hlinkClick>
              </a:rPr>
              <a:t>Crowdfunding pour les organisations à but non lucratif, les causes caritatives et les activistes sociaux </a:t>
            </a:r>
            <a:endParaRPr lang="en-GB" sz="2400" dirty="0">
              <a:solidFill>
                <a:schemeClr val="bg1"/>
              </a:solidFill>
            </a:endParaRPr>
          </a:p>
        </p:txBody>
      </p:sp>
      <p:sp>
        <p:nvSpPr>
          <p:cNvPr id="15" name="TextBox 14">
            <a:extLst>
              <a:ext uri="{FF2B5EF4-FFF2-40B4-BE49-F238E27FC236}">
                <a16:creationId xmlns:a16="http://schemas.microsoft.com/office/drawing/2014/main" id="{9B383B65-141E-48C5-B19F-E9138A38C24B}"/>
              </a:ext>
            </a:extLst>
          </p:cNvPr>
          <p:cNvSpPr txBox="1"/>
          <p:nvPr>
            <p:custDataLst>
              <p:tags r:id="rId4"/>
            </p:custDataLst>
          </p:nvPr>
        </p:nvSpPr>
        <p:spPr>
          <a:xfrm>
            <a:off x="5439026" y="1498123"/>
            <a:ext cx="6304588" cy="2677656"/>
          </a:xfrm>
          <a:prstGeom prst="rect">
            <a:avLst/>
          </a:prstGeom>
          <a:noFill/>
        </p:spPr>
        <p:txBody>
          <a:bodyPr wrap="square">
            <a:noAutofit/>
          </a:bodyPr>
          <a:lstStyle/>
          <a:p>
            <a:pPr algn="r" rtl="0"/>
            <a:r>
              <a:rPr lang="fr" sz="2800" b="0" i="0" u="none" strike="noStrike">
                <a:highlight>
                  <a:srgbClr val="000000">
                    <a:alpha val="0"/>
                  </a:srgbClr>
                </a:highlight>
                <a:latin typeface="Calibri"/>
              </a:rPr>
              <a:t>Le crowdfunding peut contribuer à la sensibilisation et à la promotion d'une cause.</a:t>
            </a:r>
          </a:p>
          <a:p>
            <a:pPr algn="r"/>
            <a:endParaRPr lang="hr-BA" sz="2800"/>
          </a:p>
          <a:p>
            <a:pPr algn="r" rtl="0"/>
            <a:r>
              <a:rPr lang="fr" sz="2800" b="0" i="0" u="none" strike="noStrike">
                <a:highlight>
                  <a:srgbClr val="000000">
                    <a:alpha val="0"/>
                  </a:srgbClr>
                </a:highlight>
                <a:latin typeface="Calibri"/>
              </a:rPr>
              <a:t>90 % des financeurs ont ensuite fait la promotion du projet qu'ils ont soutenu, généralement via les médias sociaux</a:t>
            </a:r>
            <a:r>
              <a:rPr lang="fr" sz="2800" b="0" i="0" u="none" strike="noStrike">
                <a:solidFill>
                  <a:srgbClr val="797979"/>
                </a:solidFill>
                <a:highlight>
                  <a:srgbClr val="000000">
                    <a:alpha val="0"/>
                  </a:srgbClr>
                </a:highlight>
                <a:latin typeface="Calibri"/>
              </a:rPr>
              <a:t>.</a:t>
            </a:r>
          </a:p>
        </p:txBody>
      </p:sp>
      <p:sp>
        <p:nvSpPr>
          <p:cNvPr id="17" name="TextBox 16">
            <a:extLst>
              <a:ext uri="{FF2B5EF4-FFF2-40B4-BE49-F238E27FC236}">
                <a16:creationId xmlns:a16="http://schemas.microsoft.com/office/drawing/2014/main" id="{76CF8782-4479-4CFE-AB6F-1CDBA45E2ACF}"/>
              </a:ext>
            </a:extLst>
          </p:cNvPr>
          <p:cNvSpPr txBox="1"/>
          <p:nvPr>
            <p:custDataLst>
              <p:tags r:id="rId5"/>
            </p:custDataLst>
          </p:nvPr>
        </p:nvSpPr>
        <p:spPr>
          <a:xfrm>
            <a:off x="448386" y="4175779"/>
            <a:ext cx="6569068" cy="2246769"/>
          </a:xfrm>
          <a:prstGeom prst="rect">
            <a:avLst/>
          </a:prstGeom>
          <a:noFill/>
        </p:spPr>
        <p:txBody>
          <a:bodyPr wrap="square">
            <a:noAutofit/>
          </a:bodyPr>
          <a:lstStyle/>
          <a:p>
            <a:pPr rtl="0"/>
            <a:r>
              <a:rPr lang="fr" sz="2400" b="0" i="0" u="none" strike="noStrike" dirty="0">
                <a:solidFill>
                  <a:srgbClr val="A6377D"/>
                </a:solidFill>
                <a:highlight>
                  <a:srgbClr val="000000">
                    <a:alpha val="0"/>
                  </a:srgbClr>
                </a:highlight>
                <a:latin typeface="Calibri"/>
              </a:rPr>
              <a:t>Étant donné que le crowdfunding permet de collecter des fonds pour des projets spécifiques, plutôt que pour des organisations dans leur ensemble, il offre une plus grande transparence quant à l'utilisation des fonds et à la manière dont ils bénéficieront aux autres. </a:t>
            </a:r>
          </a:p>
        </p:txBody>
      </p:sp>
      <p:pic>
        <p:nvPicPr>
          <p:cNvPr id="19" name="Graphic 18" descr="Lights On outline">
            <a:extLst>
              <a:ext uri="{FF2B5EF4-FFF2-40B4-BE49-F238E27FC236}">
                <a16:creationId xmlns:a16="http://schemas.microsoft.com/office/drawing/2014/main" id="{864ED2C9-5BFD-4E37-8386-F64E2374C024}"/>
              </a:ext>
            </a:extLst>
          </p:cNvPr>
          <p:cNvPicPr>
            <a:picLocks noChangeAspect="1"/>
          </p:cNvPicPr>
          <p:nvPr>
            <p:custDataLst>
              <p:tags r:id="rId6"/>
            </p:custDataLst>
          </p:nvPr>
        </p:nvPicPr>
        <p:blipFill>
          <a:blip r:embed="rId9">
            <a:extLst>
              <a:ext uri="{96DAC541-7B7A-43D3-8B79-37D633B846F1}">
                <asvg:svgBlip xmlns:asvg="http://schemas.microsoft.com/office/drawing/2016/SVG/main" r:embed="rId10"/>
              </a:ext>
            </a:extLst>
          </a:blip>
          <a:stretch>
            <a:fillRect/>
          </a:stretch>
        </p:blipFill>
        <p:spPr>
          <a:xfrm>
            <a:off x="7551890" y="4437880"/>
            <a:ext cx="1363510" cy="1363510"/>
          </a:xfrm>
          <a:prstGeom prst="rect">
            <a:avLst/>
          </a:prstGeom>
        </p:spPr>
      </p:pic>
    </p:spTree>
    <p:extLst>
      <p:ext uri="{BB962C8B-B14F-4D97-AF65-F5344CB8AC3E}">
        <p14:creationId xmlns:p14="http://schemas.microsoft.com/office/powerpoint/2010/main" val="2763657092"/>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31C34AC-DD01-43BE-8DE2-6AEAA8933306}"/>
              </a:ext>
            </a:extLst>
          </p:cNvPr>
          <p:cNvSpPr>
            <a:spLocks noGrp="1"/>
          </p:cNvSpPr>
          <p:nvPr>
            <p:ph type="body" sz="quarter" idx="15"/>
            <p:custDataLst>
              <p:tags r:id="rId1"/>
            </p:custDataLst>
          </p:nvPr>
        </p:nvSpPr>
        <p:spPr/>
        <p:txBody>
          <a:bodyPr>
            <a:noAutofit/>
          </a:bodyPr>
          <a:lstStyle/>
          <a:p>
            <a:pPr rtl="0"/>
            <a:r>
              <a:rPr lang="fr" sz="3600" b="1" i="0" u="none" strike="noStrike">
                <a:highlight>
                  <a:srgbClr val="000000">
                    <a:alpha val="0"/>
                  </a:srgbClr>
                </a:highlight>
                <a:latin typeface="Calibri"/>
              </a:rPr>
              <a:t>Plateformes de crowdfunding - Comment cela fonctionne-t-il ?</a:t>
            </a:r>
            <a:endParaRPr lang="en-US"/>
          </a:p>
        </p:txBody>
      </p:sp>
      <p:sp>
        <p:nvSpPr>
          <p:cNvPr id="3" name="Text Placeholder 2">
            <a:extLst>
              <a:ext uri="{FF2B5EF4-FFF2-40B4-BE49-F238E27FC236}">
                <a16:creationId xmlns:a16="http://schemas.microsoft.com/office/drawing/2014/main" id="{5EDFF5A2-A7C1-4895-BD21-434E5B8E2689}"/>
              </a:ext>
            </a:extLst>
          </p:cNvPr>
          <p:cNvSpPr>
            <a:spLocks noGrp="1"/>
          </p:cNvSpPr>
          <p:nvPr>
            <p:ph type="body" sz="quarter" idx="16"/>
            <p:custDataLst>
              <p:tags r:id="rId2"/>
            </p:custDataLst>
          </p:nvPr>
        </p:nvSpPr>
        <p:spPr>
          <a:xfrm>
            <a:off x="571313" y="1852738"/>
            <a:ext cx="10978262" cy="4038015"/>
          </a:xfrm>
        </p:spPr>
        <p:txBody>
          <a:bodyPr>
            <a:no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fr" sz="2000" b="0" i="0" u="none" strike="noStrike" kern="1200" cap="none" spc="0" normalizeH="0" baseline="0" noProof="0" dirty="0">
                <a:solidFill>
                  <a:srgbClr val="1E494F"/>
                </a:solidFill>
                <a:highlight>
                  <a:srgbClr val="000000">
                    <a:alpha val="0"/>
                  </a:srgbClr>
                </a:highlight>
                <a:uLnTx/>
                <a:uFillTx/>
                <a:latin typeface="Calibri"/>
                <a:ea typeface="+mn-ea"/>
                <a:cs typeface="+mn-cs"/>
              </a:rPr>
              <a:t>Les différentes plateformes appliquent des frais différents selon le modèle que vous avez choisi. </a:t>
            </a:r>
          </a:p>
          <a:p>
            <a:pPr marL="0" marR="0" lvl="0" indent="0" algn="l" defTabSz="914400" rtl="0" eaLnBrk="1" fontAlgn="auto" latinLnBrk="0" hangingPunct="1">
              <a:lnSpc>
                <a:spcPct val="100000"/>
              </a:lnSpc>
              <a:spcBef>
                <a:spcPct val="0"/>
              </a:spcBef>
              <a:spcAft>
                <a:spcPct val="0"/>
              </a:spcAft>
              <a:buClrTx/>
              <a:buSzTx/>
              <a:buFontTx/>
              <a:buNone/>
              <a:defRPr/>
            </a:pPr>
            <a:endParaRPr kumimoji="0" lang="en-GB" sz="2000" b="0" i="0" u="none" strike="noStrike" kern="1200" cap="none" spc="0" normalizeH="0" baseline="0" noProof="0" dirty="0">
              <a:ln>
                <a:noFill/>
              </a:ln>
              <a:solidFill>
                <a:srgbClr val="1E494F"/>
              </a:solidFill>
              <a:effectLst/>
              <a:uLnTx/>
              <a:uFillTx/>
              <a:latin typeface="Calibri"/>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kumimoji="0" lang="fr" sz="2000" b="1" i="0" u="none" strike="noStrike" kern="1200" cap="none" spc="0" normalizeH="0" baseline="0" noProof="0" dirty="0">
                <a:solidFill>
                  <a:srgbClr val="A6377D"/>
                </a:solidFill>
                <a:highlight>
                  <a:srgbClr val="000000">
                    <a:alpha val="0"/>
                  </a:srgbClr>
                </a:highlight>
                <a:uLnTx/>
                <a:uFillTx/>
                <a:latin typeface="Calibri"/>
                <a:ea typeface="+mn-ea"/>
                <a:cs typeface="+mn-cs"/>
              </a:rPr>
              <a:t>Frais d'hébergement de la plateforme :</a:t>
            </a:r>
            <a:r>
              <a:rPr kumimoji="0" lang="fr" sz="2000" b="0" i="0" u="none" strike="noStrike" kern="1200" cap="none" spc="0" normalizeH="0" baseline="0" noProof="0" dirty="0">
                <a:solidFill>
                  <a:srgbClr val="1E494F"/>
                </a:solidFill>
                <a:highlight>
                  <a:srgbClr val="000000">
                    <a:alpha val="0"/>
                  </a:srgbClr>
                </a:highlight>
                <a:uLnTx/>
                <a:uFillTx/>
                <a:latin typeface="Calibri"/>
                <a:ea typeface="+mn-ea"/>
                <a:cs typeface="+mn-cs"/>
              </a:rPr>
              <a:t> Certaines plateformes, mais pas toutes, facturent un coût initial uniquement pour l'hébergement de votre campagne. Meilleur conseil - Veillez à demander à la plateforme quels sont les frais qui s'appliquent à elle avant de lancer la campagne.</a:t>
            </a:r>
          </a:p>
          <a:p>
            <a:pPr marL="0" marR="0" lvl="0" indent="0" algn="l" defTabSz="914400" rtl="0" eaLnBrk="1" fontAlgn="auto" latinLnBrk="0" hangingPunct="1">
              <a:lnSpc>
                <a:spcPct val="100000"/>
              </a:lnSpc>
              <a:spcBef>
                <a:spcPct val="0"/>
              </a:spcBef>
              <a:spcAft>
                <a:spcPct val="0"/>
              </a:spcAft>
              <a:buClrTx/>
              <a:buSzTx/>
              <a:buFontTx/>
              <a:buNone/>
              <a:defRPr/>
            </a:pPr>
            <a:endParaRPr kumimoji="0" lang="en-GB" sz="2000" b="0" i="0" u="none" strike="noStrike" kern="1200" cap="none" spc="0" normalizeH="0" baseline="0" noProof="0" dirty="0">
              <a:ln>
                <a:noFill/>
              </a:ln>
              <a:solidFill>
                <a:srgbClr val="1E494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kumimoji="0" lang="fr" sz="2000" b="1" i="0" u="none" strike="noStrike" kern="1200" cap="none" spc="0" normalizeH="0" baseline="0" noProof="0" dirty="0">
                <a:solidFill>
                  <a:srgbClr val="A6377D"/>
                </a:solidFill>
                <a:highlight>
                  <a:srgbClr val="000000">
                    <a:alpha val="0"/>
                  </a:srgbClr>
                </a:highlight>
                <a:uLnTx/>
                <a:uFillTx/>
                <a:latin typeface="Calibri"/>
                <a:ea typeface="+mn-ea"/>
                <a:cs typeface="+mn-cs"/>
              </a:rPr>
              <a:t>Frais de succès :</a:t>
            </a:r>
            <a:r>
              <a:rPr kumimoji="0" lang="fr" sz="2000" b="0" i="0" u="none" strike="noStrike" kern="1200" cap="none" spc="0" normalizeH="0" baseline="0" noProof="0" dirty="0">
                <a:solidFill>
                  <a:srgbClr val="1E494F"/>
                </a:solidFill>
                <a:highlight>
                  <a:srgbClr val="000000">
                    <a:alpha val="0"/>
                  </a:srgbClr>
                </a:highlight>
                <a:uLnTx/>
                <a:uFillTx/>
                <a:latin typeface="Calibri"/>
                <a:ea typeface="+mn-ea"/>
                <a:cs typeface="+mn-cs"/>
              </a:rPr>
              <a:t> La majorité des plateformes de crowdfunding prélèvent un pourcentage du montant total collecté. Ce pourcentage varie d'une plateforme à l'autre et se situe entre 3 et 12 % du total collecté.</a:t>
            </a:r>
          </a:p>
          <a:p>
            <a:pPr marL="0" marR="0" lvl="0" indent="0" algn="l" defTabSz="914400" rtl="0" eaLnBrk="1" fontAlgn="auto" latinLnBrk="0" hangingPunct="1">
              <a:lnSpc>
                <a:spcPct val="100000"/>
              </a:lnSpc>
              <a:spcBef>
                <a:spcPct val="0"/>
              </a:spcBef>
              <a:spcAft>
                <a:spcPct val="0"/>
              </a:spcAft>
              <a:buClrTx/>
              <a:buSzTx/>
              <a:buFontTx/>
              <a:buNone/>
              <a:defRPr/>
            </a:pPr>
            <a:endParaRPr kumimoji="0" lang="en-GB" sz="2000" b="0" i="0" u="none" strike="noStrike" kern="1200" cap="none" spc="0" normalizeH="0" baseline="0" noProof="0" dirty="0">
              <a:ln>
                <a:noFill/>
              </a:ln>
              <a:solidFill>
                <a:srgbClr val="1E494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kumimoji="0" lang="fr" sz="2000" b="1" i="0" u="none" strike="noStrike" kern="1200" cap="none" spc="0" normalizeH="0" baseline="0" noProof="0" dirty="0">
                <a:solidFill>
                  <a:srgbClr val="A6377D"/>
                </a:solidFill>
                <a:highlight>
                  <a:srgbClr val="000000">
                    <a:alpha val="0"/>
                  </a:srgbClr>
                </a:highlight>
                <a:uLnTx/>
                <a:uFillTx/>
                <a:latin typeface="Calibri"/>
                <a:ea typeface="+mn-ea"/>
                <a:cs typeface="+mn-cs"/>
              </a:rPr>
              <a:t>Frais de traitement des paiements :</a:t>
            </a:r>
            <a:r>
              <a:rPr kumimoji="0" lang="fr" sz="2000" b="0" i="0" u="none" strike="noStrike" kern="1200" cap="none" spc="0" normalizeH="0" baseline="0" noProof="0" dirty="0">
                <a:solidFill>
                  <a:srgbClr val="1E494F"/>
                </a:solidFill>
                <a:highlight>
                  <a:srgbClr val="000000">
                    <a:alpha val="0"/>
                  </a:srgbClr>
                </a:highlight>
                <a:uLnTx/>
                <a:uFillTx/>
                <a:latin typeface="Calibri"/>
                <a:ea typeface="+mn-ea"/>
                <a:cs typeface="+mn-cs"/>
              </a:rPr>
              <a:t> Méfiez-vous également des frais de service pour chaque transaction effectuée. En général, ces frais sont en moyenne de 3 %. Par exemple, pour chaque don/investissement de 100 euros, seuls 97 euros parviennent à la campagne.</a:t>
            </a:r>
            <a:endParaRPr lang="en-US" sz="2000" dirty="0"/>
          </a:p>
        </p:txBody>
      </p:sp>
    </p:spTree>
    <p:extLst>
      <p:ext uri="{BB962C8B-B14F-4D97-AF65-F5344CB8AC3E}">
        <p14:creationId xmlns:p14="http://schemas.microsoft.com/office/powerpoint/2010/main" val="921983423"/>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DF946EA-3AB5-41B8-92E6-2B4352113F89}"/>
              </a:ext>
            </a:extLst>
          </p:cNvPr>
          <p:cNvSpPr>
            <a:spLocks noGrp="1"/>
          </p:cNvSpPr>
          <p:nvPr>
            <p:ph type="body" sz="quarter" idx="15"/>
            <p:custDataLst>
              <p:tags r:id="rId1"/>
            </p:custDataLst>
          </p:nvPr>
        </p:nvSpPr>
        <p:spPr>
          <a:xfrm>
            <a:off x="505999" y="333997"/>
            <a:ext cx="10978262" cy="617725"/>
          </a:xfrm>
        </p:spPr>
        <p:txBody>
          <a:bodyPr>
            <a:noAutofit/>
          </a:bodyPr>
          <a:lstStyle/>
          <a:p>
            <a:pPr rtl="0"/>
            <a:r>
              <a:rPr lang="fr" sz="3600" b="1" i="0" u="none" strike="noStrike" dirty="0">
                <a:highlight>
                  <a:srgbClr val="000000">
                    <a:alpha val="0"/>
                  </a:srgbClr>
                </a:highlight>
                <a:latin typeface="Calibri"/>
              </a:rPr>
              <a:t>5 sites de crowdfunding pour les organisations à but non lucratif</a:t>
            </a:r>
          </a:p>
          <a:p>
            <a:endParaRPr lang="en-US" dirty="0"/>
          </a:p>
        </p:txBody>
      </p:sp>
      <p:sp>
        <p:nvSpPr>
          <p:cNvPr id="4" name="Text Placeholder 2">
            <a:extLst>
              <a:ext uri="{FF2B5EF4-FFF2-40B4-BE49-F238E27FC236}">
                <a16:creationId xmlns:a16="http://schemas.microsoft.com/office/drawing/2014/main" id="{2A2993C2-7D71-41DE-9335-63424607802F}"/>
              </a:ext>
            </a:extLst>
          </p:cNvPr>
          <p:cNvSpPr txBox="1"/>
          <p:nvPr>
            <p:custDataLst>
              <p:tags r:id="rId2"/>
            </p:custDataLst>
          </p:nvPr>
        </p:nvSpPr>
        <p:spPr>
          <a:xfrm>
            <a:off x="348343" y="1259892"/>
            <a:ext cx="11495314" cy="4338735"/>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indent="-457200" rtl="0">
              <a:buFont typeface="Arial"/>
              <a:buAutoNum type="arabicPeriod"/>
            </a:pPr>
            <a:r>
              <a:rPr lang="fr" sz="2400" b="0" i="0" u="none" strike="noStrike" dirty="0">
                <a:solidFill>
                  <a:srgbClr val="0070C0"/>
                </a:solidFill>
                <a:highlight>
                  <a:srgbClr val="000000">
                    <a:alpha val="0"/>
                  </a:srgbClr>
                </a:highlight>
                <a:latin typeface="Calibri"/>
                <a:hlinkClick r:id="rId4">
                  <a:extLst>
                    <a:ext uri="{A12FA001-AC4F-418D-AE19-62706E023703}">
                      <ahyp:hlinkClr xmlns:ahyp="http://schemas.microsoft.com/office/drawing/2018/hyperlinkcolor" val="tx"/>
                    </a:ext>
                  </a:extLst>
                </a:hlinkClick>
              </a:rPr>
              <a:t>Le crowdfunder</a:t>
            </a:r>
            <a:r>
              <a:rPr lang="fr" sz="1600" b="0" i="0" u="none" strike="noStrike" dirty="0">
                <a:highlight>
                  <a:srgbClr val="000000">
                    <a:alpha val="0"/>
                  </a:srgbClr>
                </a:highlight>
                <a:latin typeface="Calibri"/>
              </a:rPr>
              <a:t> propose deux méthodes de financement différentes : Tout ou rien (vous ne recevez vos promesses de dons que si vous atteignez votre objectif) et Garder ce que vous avez collecté (vous conservez toutes vos promesses de dons, que votre projet atteigne son objectif ou non). Ce dernier est plus adapté aux causes ou aux projets caritatifs.  </a:t>
            </a:r>
            <a:endParaRPr lang="hr-BA" sz="1600" dirty="0"/>
          </a:p>
          <a:p>
            <a:pPr marL="457200" indent="-457200" rtl="0">
              <a:buFont typeface="Arial"/>
              <a:buAutoNum type="arabicPeriod"/>
            </a:pPr>
            <a:r>
              <a:rPr lang="fr" sz="1600" b="0" i="0" u="none" strike="noStrike" dirty="0">
                <a:highlight>
                  <a:srgbClr val="000000">
                    <a:alpha val="0"/>
                  </a:srgbClr>
                </a:highlight>
                <a:latin typeface="Calibri"/>
              </a:rPr>
              <a:t>Le </a:t>
            </a:r>
            <a:r>
              <a:rPr lang="fr" sz="2400" b="0" i="0" u="none" strike="noStrike" dirty="0">
                <a:solidFill>
                  <a:srgbClr val="0070C0"/>
                </a:solidFill>
                <a:highlight>
                  <a:srgbClr val="000000">
                    <a:alpha val="0"/>
                  </a:srgbClr>
                </a:highlight>
                <a:latin typeface="Calibri"/>
                <a:hlinkClick r:id="rId5">
                  <a:extLst>
                    <a:ext uri="{A12FA001-AC4F-418D-AE19-62706E023703}">
                      <ahyp:hlinkClr xmlns:ahyp="http://schemas.microsoft.com/office/drawing/2018/hyperlinkcolor" val="tx"/>
                    </a:ext>
                  </a:extLst>
                </a:hlinkClick>
              </a:rPr>
              <a:t>CrowdFundMe </a:t>
            </a:r>
            <a:r>
              <a:rPr lang="fr" sz="1600" b="0" i="0" u="none" strike="noStrike" dirty="0">
                <a:highlight>
                  <a:srgbClr val="000000">
                    <a:alpha val="0"/>
                  </a:srgbClr>
                </a:highlight>
                <a:latin typeface="Calibri"/>
              </a:rPr>
              <a:t>autorise pratiquement tous les projets, qu'il s'agisse d'une idée commerciale ou sociale. Ils n’autorisent que les financements de type « tout ou rien », ce qui signifie  que si vous ne récoltez pas la totalité de l’argent fixé comme objectif, il  revient aux donateurs.  </a:t>
            </a:r>
            <a:endParaRPr lang="hr-BA" sz="1600" dirty="0"/>
          </a:p>
          <a:p>
            <a:pPr marL="457200" indent="-457200" rtl="0">
              <a:buFont typeface="Arial"/>
              <a:buAutoNum type="arabicPeriod"/>
            </a:pPr>
            <a:r>
              <a:rPr lang="fr" sz="2400" b="0" i="0" u="none" strike="noStrike" dirty="0">
                <a:solidFill>
                  <a:srgbClr val="0070C0"/>
                </a:solidFill>
                <a:highlight>
                  <a:srgbClr val="000000">
                    <a:alpha val="0"/>
                  </a:srgbClr>
                </a:highlight>
                <a:latin typeface="Calibri"/>
                <a:hlinkClick r:id="rId6">
                  <a:extLst>
                    <a:ext uri="{A12FA001-AC4F-418D-AE19-62706E023703}">
                      <ahyp:hlinkClr xmlns:ahyp="http://schemas.microsoft.com/office/drawing/2018/hyperlinkcolor" val="tx"/>
                    </a:ext>
                  </a:extLst>
                </a:hlinkClick>
              </a:rPr>
              <a:t>Kickstarter</a:t>
            </a:r>
            <a:r>
              <a:rPr lang="fr" sz="1600" b="0" i="0" u="none" strike="noStrike" dirty="0">
                <a:highlight>
                  <a:srgbClr val="000000">
                    <a:alpha val="0"/>
                  </a:srgbClr>
                </a:highlight>
                <a:latin typeface="Calibri"/>
              </a:rPr>
              <a:t> est une plateforme de crowdfunding très connue, destinée aux projets créatifs. Les créateurs de projets choisissent une date limite et un objectif de financement minimum. Si l'objectif n'est pas atteint à la date limite, aucun fonds n'est collecté. Les personnes qui soutiennent des projets Kickstarter se voient offrir des récompenses pour leurs promesses de dons.</a:t>
            </a:r>
            <a:endParaRPr lang="hr-BA" sz="1600" dirty="0"/>
          </a:p>
          <a:p>
            <a:pPr marL="457200" indent="-457200" rtl="0">
              <a:buFont typeface="Arial"/>
              <a:buAutoNum type="arabicPeriod"/>
            </a:pPr>
            <a:r>
              <a:rPr lang="fr" sz="2400" b="0" i="0" u="none" strike="noStrike" dirty="0">
                <a:solidFill>
                  <a:srgbClr val="0070C0"/>
                </a:solidFill>
                <a:highlight>
                  <a:srgbClr val="000000">
                    <a:alpha val="0"/>
                  </a:srgbClr>
                </a:highlight>
                <a:latin typeface="Calibri"/>
                <a:hlinkClick r:id="rId7">
                  <a:extLst>
                    <a:ext uri="{A12FA001-AC4F-418D-AE19-62706E023703}">
                      <ahyp:hlinkClr xmlns:ahyp="http://schemas.microsoft.com/office/drawing/2018/hyperlinkcolor" val="tx"/>
                    </a:ext>
                  </a:extLst>
                </a:hlinkClick>
              </a:rPr>
              <a:t>Generosity</a:t>
            </a:r>
            <a:r>
              <a:rPr lang="fr" sz="1600" b="0" i="0" u="none" strike="noStrike" dirty="0">
                <a:highlight>
                  <a:srgbClr val="000000">
                    <a:alpha val="0"/>
                  </a:srgbClr>
                </a:highlight>
                <a:latin typeface="Calibri"/>
              </a:rPr>
              <a:t> est la plateforme de crowdfunding caritatif d'Indiegogo, qui a été spécialement conçue pour répondre aux besoins des organismes à but non lucratif à vocation sociale et des particuliers qui cherchent à résoudre des problèmes personnels et communautaires. La plateforme ne prélève aucun frais sur l'argent collecté ; toutefois, des frais de traitement des paiements peuvent s'appliquer.</a:t>
            </a:r>
            <a:endParaRPr lang="hr-BA" sz="1600" dirty="0"/>
          </a:p>
          <a:p>
            <a:pPr marL="457200" indent="-457200" rtl="0">
              <a:buFont typeface="Arial"/>
              <a:buAutoNum type="arabicPeriod"/>
            </a:pPr>
            <a:r>
              <a:rPr lang="fr" sz="2400" b="0" i="0" u="none" strike="noStrike" dirty="0">
                <a:solidFill>
                  <a:srgbClr val="0070C0"/>
                </a:solidFill>
                <a:highlight>
                  <a:srgbClr val="000000">
                    <a:alpha val="0"/>
                  </a:srgbClr>
                </a:highlight>
                <a:latin typeface="Calibri"/>
                <a:hlinkClick r:id="rId8">
                  <a:extLst>
                    <a:ext uri="{A12FA001-AC4F-418D-AE19-62706E023703}">
                      <ahyp:hlinkClr xmlns:ahyp="http://schemas.microsoft.com/office/drawing/2018/hyperlinkcolor" val="tx"/>
                    </a:ext>
                  </a:extLst>
                </a:hlinkClick>
              </a:rPr>
              <a:t>GoFundMe</a:t>
            </a:r>
            <a:r>
              <a:rPr lang="fr" sz="1600" b="0" i="0" u="none" strike="noStrike" dirty="0">
                <a:highlight>
                  <a:srgbClr val="000000">
                    <a:alpha val="0"/>
                  </a:srgbClr>
                </a:highlight>
                <a:latin typeface="Calibri"/>
              </a:rPr>
              <a:t> est une plateforme de crowdfunding qui permet aux gens de collecter des fonds pour différents événements de la vie. Les pays et devises pris en charge sont les suivants : États-Unis d'Amérique ($USD), Royaume-Uni (£GBP), Canada ($CAD), Australie ($AUD) et certains pays de l'Union européenne dont la monnaie officielle est l'euro (€EUR). Avec GoFundMe, vous conservez chaque don que vous recevez ; il n'est pas nécessaire d'atteindre votre objectif.</a:t>
            </a:r>
            <a:endParaRPr lang="en-US" sz="2400" dirty="0">
              <a:solidFill>
                <a:srgbClr val="0070C0"/>
              </a:solidFill>
            </a:endParaRPr>
          </a:p>
        </p:txBody>
      </p:sp>
    </p:spTree>
    <p:extLst>
      <p:ext uri="{BB962C8B-B14F-4D97-AF65-F5344CB8AC3E}">
        <p14:creationId xmlns:p14="http://schemas.microsoft.com/office/powerpoint/2010/main" val="1751469899"/>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28F328C-99BF-40CA-9AB7-FD6276D42EEE}"/>
              </a:ext>
            </a:extLst>
          </p:cNvPr>
          <p:cNvSpPr>
            <a:spLocks noGrp="1"/>
          </p:cNvSpPr>
          <p:nvPr>
            <p:ph type="body" sz="quarter" idx="15"/>
            <p:custDataLst>
              <p:tags r:id="rId1"/>
            </p:custDataLst>
          </p:nvPr>
        </p:nvSpPr>
        <p:spPr>
          <a:xfrm>
            <a:off x="468676" y="371692"/>
            <a:ext cx="6062753" cy="1083096"/>
          </a:xfrm>
        </p:spPr>
        <p:txBody>
          <a:bodyPr>
            <a:noAutofit/>
          </a:bodyPr>
          <a:lstStyle/>
          <a:p>
            <a:pPr rtl="0"/>
            <a:r>
              <a:rPr lang="fr" sz="2800" b="1" i="0" u="none" strike="noStrike" dirty="0">
                <a:highlight>
                  <a:srgbClr val="000000">
                    <a:alpha val="0"/>
                  </a:srgbClr>
                </a:highlight>
                <a:latin typeface="Calibri"/>
              </a:rPr>
              <a:t>Financement par la foule - Une bonne présentation vidéo est essentielle !</a:t>
            </a:r>
          </a:p>
          <a:p>
            <a:endParaRPr lang="en-US" sz="2800" dirty="0"/>
          </a:p>
        </p:txBody>
      </p:sp>
      <p:sp>
        <p:nvSpPr>
          <p:cNvPr id="3" name="Text Placeholder 2">
            <a:extLst>
              <a:ext uri="{FF2B5EF4-FFF2-40B4-BE49-F238E27FC236}">
                <a16:creationId xmlns:a16="http://schemas.microsoft.com/office/drawing/2014/main" id="{77BD3545-B7F2-41F3-A41B-FE1B00B58555}"/>
              </a:ext>
            </a:extLst>
          </p:cNvPr>
          <p:cNvSpPr>
            <a:spLocks noGrp="1"/>
          </p:cNvSpPr>
          <p:nvPr>
            <p:ph type="body" sz="quarter" idx="16"/>
            <p:custDataLst>
              <p:tags r:id="rId2"/>
            </p:custDataLst>
          </p:nvPr>
        </p:nvSpPr>
        <p:spPr>
          <a:xfrm>
            <a:off x="468676" y="1638134"/>
            <a:ext cx="6156059" cy="4038015"/>
          </a:xfrm>
        </p:spPr>
        <p:txBody>
          <a:bodyPr>
            <a:noAutofit/>
          </a:bodyPr>
          <a:lstStyle/>
          <a:p>
            <a:pPr marL="342900" indent="-342900" rtl="0">
              <a:buFont typeface="Arial" panose="020B0604020202020204" pitchFamily="34" charset="0"/>
              <a:buChar char="•"/>
            </a:pPr>
            <a:r>
              <a:rPr lang="fr" sz="2000" b="0" i="0" u="none" strike="noStrike" dirty="0">
                <a:highlight>
                  <a:srgbClr val="000000">
                    <a:alpha val="0"/>
                  </a:srgbClr>
                </a:highlight>
                <a:latin typeface="Calibri"/>
              </a:rPr>
              <a:t>D'excellents pitchs vidéo sont essentiels à la réussite des campagnes de crowdfunding.</a:t>
            </a:r>
          </a:p>
          <a:p>
            <a:pPr marL="342900" indent="-342900" rtl="0">
              <a:buFont typeface="Arial" panose="020B0604020202020204" pitchFamily="34" charset="0"/>
              <a:buChar char="•"/>
            </a:pPr>
            <a:r>
              <a:rPr lang="fr" sz="2000" b="0" i="0" u="none" strike="noStrike" dirty="0">
                <a:highlight>
                  <a:srgbClr val="000000">
                    <a:alpha val="0"/>
                  </a:srgbClr>
                </a:highlight>
                <a:latin typeface="Calibri"/>
              </a:rPr>
              <a:t>Mais présenter son idée demande de la pratique, de la préparation et de la persévérance.</a:t>
            </a:r>
          </a:p>
          <a:p>
            <a:pPr marL="342900" indent="-342900" rtl="0">
              <a:buFont typeface="Arial" panose="020B0604020202020204" pitchFamily="34" charset="0"/>
              <a:buChar char="•"/>
            </a:pPr>
            <a:r>
              <a:rPr lang="fr" sz="2000" b="0" i="0" u="none" strike="noStrike" dirty="0">
                <a:highlight>
                  <a:srgbClr val="000000">
                    <a:alpha val="0"/>
                  </a:srgbClr>
                </a:highlight>
                <a:latin typeface="Calibri"/>
              </a:rPr>
              <a:t>Faites vos recherches, en visionnant d'autres vidéos.</a:t>
            </a:r>
          </a:p>
          <a:p>
            <a:pPr marL="342900" indent="-342900" rtl="0">
              <a:buFont typeface="Arial" panose="020B0604020202020204" pitchFamily="34" charset="0"/>
              <a:buChar char="•"/>
            </a:pPr>
            <a:r>
              <a:rPr lang="fr" sz="2000" b="0" i="0" u="none" strike="noStrike" dirty="0">
                <a:highlight>
                  <a:srgbClr val="000000">
                    <a:alpha val="0"/>
                  </a:srgbClr>
                </a:highlight>
                <a:latin typeface="Calibri"/>
              </a:rPr>
              <a:t>Rédigez un script convaincant qui communique vos arguments de vente uniques de manière simple et claire.</a:t>
            </a:r>
          </a:p>
          <a:p>
            <a:pPr marL="342900" indent="-342900" rtl="0">
              <a:buFont typeface="Arial" panose="020B0604020202020204" pitchFamily="34" charset="0"/>
              <a:buChar char="•"/>
            </a:pPr>
            <a:r>
              <a:rPr lang="fr" sz="2000" b="0" i="0" u="none" strike="noStrike" dirty="0">
                <a:highlight>
                  <a:srgbClr val="000000">
                    <a:alpha val="0"/>
                  </a:srgbClr>
                </a:highlight>
                <a:latin typeface="Calibri"/>
              </a:rPr>
              <a:t>Présentez la vision avec passion et enthousiasme - cela est contagieux et donnera au spectateur confiance en votre engagement.</a:t>
            </a:r>
          </a:p>
          <a:p>
            <a:pPr marL="342900" indent="-342900" rtl="0">
              <a:buFont typeface="Arial" panose="020B0604020202020204" pitchFamily="34" charset="0"/>
              <a:buChar char="•"/>
            </a:pPr>
            <a:r>
              <a:rPr lang="fr" sz="2000" b="0" i="0" u="none" strike="noStrike" dirty="0">
                <a:highlight>
                  <a:srgbClr val="000000">
                    <a:alpha val="0"/>
                  </a:srgbClr>
                </a:highlight>
                <a:latin typeface="Calibri"/>
              </a:rPr>
              <a:t>Refaites des photos jusqu'à ce que ce soit bon.</a:t>
            </a:r>
          </a:p>
          <a:p>
            <a:endParaRPr lang="en-US" sz="2000" dirty="0"/>
          </a:p>
        </p:txBody>
      </p:sp>
      <p:sp>
        <p:nvSpPr>
          <p:cNvPr id="4" name="TextBox 3">
            <a:extLst>
              <a:ext uri="{FF2B5EF4-FFF2-40B4-BE49-F238E27FC236}">
                <a16:creationId xmlns:a16="http://schemas.microsoft.com/office/drawing/2014/main" id="{AB81EA4A-C808-4A0F-B7E7-41FFD3F63F93}"/>
              </a:ext>
            </a:extLst>
          </p:cNvPr>
          <p:cNvSpPr txBox="1"/>
          <p:nvPr>
            <p:custDataLst>
              <p:tags r:id="rId3"/>
            </p:custDataLst>
          </p:nvPr>
        </p:nvSpPr>
        <p:spPr>
          <a:xfrm>
            <a:off x="6882947" y="152399"/>
            <a:ext cx="5195205" cy="707886"/>
          </a:xfrm>
          <a:prstGeom prst="rect">
            <a:avLst/>
          </a:prstGeom>
          <a:noFill/>
        </p:spPr>
        <p:txBody>
          <a:bodyPr wrap="none" rtlCol="0">
            <a:noAutofit/>
          </a:bodyPr>
          <a:lstStyle/>
          <a:p>
            <a:pPr algn="ctr" rtl="0"/>
            <a:r>
              <a:rPr lang="fr" sz="2000" b="1" i="0" u="none" strike="noStrike">
                <a:solidFill>
                  <a:srgbClr val="76C6D2"/>
                </a:solidFill>
                <a:highlight>
                  <a:srgbClr val="000000">
                    <a:alpha val="0"/>
                  </a:srgbClr>
                </a:highlight>
                <a:latin typeface="Calibri"/>
              </a:rPr>
              <a:t>Regardez le pitch vidéo de crowdfunding réussi : </a:t>
            </a:r>
          </a:p>
          <a:p>
            <a:pPr algn="ctr" rtl="0"/>
            <a:r>
              <a:rPr lang="fr" sz="2000" b="1" i="0" u="none" strike="noStrike">
                <a:solidFill>
                  <a:srgbClr val="76C6D2"/>
                </a:solidFill>
                <a:highlight>
                  <a:srgbClr val="000000">
                    <a:alpha val="0"/>
                  </a:srgbClr>
                </a:highlight>
                <a:latin typeface="Calibri"/>
              </a:rPr>
              <a:t>Réponse alimentaire communautaire </a:t>
            </a:r>
          </a:p>
        </p:txBody>
      </p:sp>
      <p:pic>
        <p:nvPicPr>
          <p:cNvPr id="6" name="Picture 5" descr="A picture containing text&#10;&#10;Description automatically generated">
            <a:extLst>
              <a:ext uri="{FF2B5EF4-FFF2-40B4-BE49-F238E27FC236}">
                <a16:creationId xmlns:a16="http://schemas.microsoft.com/office/drawing/2014/main" id="{A954E531-5C87-4C06-B426-56DD3EE3263F}"/>
              </a:ext>
            </a:extLst>
          </p:cNvPr>
          <p:cNvPicPr>
            <a:picLocks noChangeAspect="1"/>
          </p:cNvPicPr>
          <p:nvPr>
            <p:custDataLst>
              <p:tags r:id="rId4"/>
            </p:custDataLst>
          </p:nvPr>
        </p:nvPicPr>
        <p:blipFill>
          <a:blip r:embed="rId8" cstate="screen">
            <a:extLst>
              <a:ext uri="{28A0092B-C50C-407E-A947-70E740481C1C}">
                <a14:useLocalDpi xmlns:a14="http://schemas.microsoft.com/office/drawing/2010/main"/>
              </a:ext>
            </a:extLst>
          </a:blip>
          <a:srcRect/>
          <a:stretch>
            <a:fillRect/>
          </a:stretch>
        </p:blipFill>
        <p:spPr>
          <a:xfrm>
            <a:off x="7623175" y="3886201"/>
            <a:ext cx="4114800" cy="2819400"/>
          </a:xfrm>
          <a:prstGeom prst="rect">
            <a:avLst/>
          </a:prstGeom>
          <a:ln>
            <a:noFill/>
          </a:ln>
          <a:effectLst>
            <a:outerShdw blurRad="292100" dist="139700" dir="2700000" algn="tl" rotWithShape="0">
              <a:srgbClr val="333333">
                <a:alpha val="65000"/>
              </a:srgbClr>
            </a:outerShdw>
          </a:effectLst>
        </p:spPr>
      </p:pic>
      <p:pic>
        <p:nvPicPr>
          <p:cNvPr id="7" name="Online Media 6" title="Made in Hackney | We Need Each Other Now - COVID-19 Emergency">
            <a:hlinkClick r:id="" action="ppaction://media"/>
            <a:extLst>
              <a:ext uri="{FF2B5EF4-FFF2-40B4-BE49-F238E27FC236}">
                <a16:creationId xmlns:a16="http://schemas.microsoft.com/office/drawing/2014/main" id="{67B91B14-7371-4BDE-BBC6-B3ED1ADB5BB4}"/>
              </a:ext>
            </a:extLst>
          </p:cNvPr>
          <p:cNvPicPr>
            <a:picLocks noRot="1" noChangeAspect="1"/>
          </p:cNvPicPr>
          <p:nvPr>
            <a:videoFile r:link="rId5"/>
            <p:custDataLst>
              <p:tags r:id="rId6"/>
            </p:custDataLst>
          </p:nvPr>
        </p:nvPicPr>
        <p:blipFill>
          <a:blip r:embed="rId9"/>
          <a:stretch>
            <a:fillRect/>
          </a:stretch>
        </p:blipFill>
        <p:spPr>
          <a:xfrm>
            <a:off x="7512050" y="1080527"/>
            <a:ext cx="4337050" cy="2450433"/>
          </a:xfrm>
          <a:prstGeom prst="rect">
            <a:avLst/>
          </a:prstGeom>
        </p:spPr>
      </p:pic>
    </p:spTree>
    <p:extLst>
      <p:ext uri="{BB962C8B-B14F-4D97-AF65-F5344CB8AC3E}">
        <p14:creationId xmlns:p14="http://schemas.microsoft.com/office/powerpoint/2010/main" val="216092069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nodeType="clickPar">
                      <p:stCondLst>
                        <p:cond delay="indefinite"/>
                      </p:stCondLst>
                      <p:childTnLst>
                        <p:par>
                          <p:cTn id="9" fill="hold" nodeType="afterGroup">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B96D7D-2F8C-1146-ACED-2EBFEBA020BA}"/>
              </a:ext>
            </a:extLst>
          </p:cNvPr>
          <p:cNvPicPr>
            <a:picLocks noChangeAspect="1"/>
          </p:cNvPicPr>
          <p:nvPr>
            <p:custDataLst>
              <p:tags r:id="rId1"/>
            </p:custDataLst>
          </p:nvPr>
        </p:nvPicPr>
        <p:blipFill>
          <a:blip r:embed="rId4"/>
          <a:stretch>
            <a:fillRect/>
          </a:stretch>
        </p:blipFill>
        <p:spPr>
          <a:xfrm>
            <a:off x="159027" y="2438399"/>
            <a:ext cx="5419350" cy="3857487"/>
          </a:xfrm>
          <a:prstGeom prst="rect">
            <a:avLst/>
          </a:prstGeom>
        </p:spPr>
      </p:pic>
      <p:sp>
        <p:nvSpPr>
          <p:cNvPr id="4" name="Text Placeholder 3">
            <a:extLst>
              <a:ext uri="{FF2B5EF4-FFF2-40B4-BE49-F238E27FC236}">
                <a16:creationId xmlns:a16="http://schemas.microsoft.com/office/drawing/2014/main" id="{FAAADB4F-3CB0-704E-B050-064BC36D8D29}"/>
              </a:ext>
            </a:extLst>
          </p:cNvPr>
          <p:cNvSpPr>
            <a:spLocks noGrp="1"/>
          </p:cNvSpPr>
          <p:nvPr>
            <p:ph type="body" sz="quarter" idx="13"/>
            <p:custDataLst>
              <p:tags r:id="rId2"/>
            </p:custDataLst>
          </p:nvPr>
        </p:nvSpPr>
        <p:spPr/>
        <p:txBody>
          <a:bodyPr>
            <a:noAutofit/>
          </a:bodyPr>
          <a:lstStyle/>
          <a:p>
            <a:pPr rtl="0"/>
            <a:r>
              <a:rPr lang="fr" sz="3600" b="1" i="0" u="none" strike="noStrike">
                <a:highlight>
                  <a:srgbClr val="000000">
                    <a:alpha val="0"/>
                  </a:srgbClr>
                </a:highlight>
                <a:latin typeface="Calibri"/>
              </a:rPr>
              <a:t>Bénévoles et engagement de la communauté dans l'utilisation des ressources</a:t>
            </a:r>
          </a:p>
        </p:txBody>
      </p:sp>
    </p:spTree>
    <p:extLst>
      <p:ext uri="{BB962C8B-B14F-4D97-AF65-F5344CB8AC3E}">
        <p14:creationId xmlns:p14="http://schemas.microsoft.com/office/powerpoint/2010/main" val="3834626926"/>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E21650-26C0-4669-A551-2AFD4AA0C592}"/>
              </a:ext>
            </a:extLst>
          </p:cNvPr>
          <p:cNvSpPr>
            <a:spLocks noGrp="1"/>
          </p:cNvSpPr>
          <p:nvPr>
            <p:ph type="body" sz="quarter" idx="13"/>
            <p:custDataLst>
              <p:tags r:id="rId1"/>
            </p:custDataLst>
          </p:nvPr>
        </p:nvSpPr>
        <p:spPr>
          <a:xfrm>
            <a:off x="439413" y="381479"/>
            <a:ext cx="7633023" cy="697353"/>
          </a:xfrm>
        </p:spPr>
        <p:txBody>
          <a:bodyPr>
            <a:noAutofit/>
          </a:bodyPr>
          <a:lstStyle/>
          <a:p>
            <a:pPr rtl="0"/>
            <a:r>
              <a:rPr lang="fr" sz="3600" b="1" i="0" u="none" strike="noStrike" dirty="0">
                <a:solidFill>
                  <a:srgbClr val="A6377D"/>
                </a:solidFill>
                <a:highlight>
                  <a:srgbClr val="000000">
                    <a:alpha val="0"/>
                  </a:srgbClr>
                </a:highlight>
                <a:latin typeface="Calibri"/>
              </a:rPr>
              <a:t>Pourquoi une tribu est-elle si importante ?</a:t>
            </a:r>
          </a:p>
          <a:p>
            <a:endParaRPr lang="en-IE" dirty="0"/>
          </a:p>
        </p:txBody>
      </p:sp>
      <p:sp>
        <p:nvSpPr>
          <p:cNvPr id="3" name="Text Placeholder 2">
            <a:extLst>
              <a:ext uri="{FF2B5EF4-FFF2-40B4-BE49-F238E27FC236}">
                <a16:creationId xmlns:a16="http://schemas.microsoft.com/office/drawing/2014/main" id="{638AF830-A2CD-43D8-9629-2E36F8C277F6}"/>
              </a:ext>
            </a:extLst>
          </p:cNvPr>
          <p:cNvSpPr>
            <a:spLocks noGrp="1"/>
          </p:cNvSpPr>
          <p:nvPr>
            <p:ph type="body" sz="quarter" idx="14"/>
            <p:custDataLst>
              <p:tags r:id="rId2"/>
            </p:custDataLst>
          </p:nvPr>
        </p:nvSpPr>
        <p:spPr>
          <a:xfrm>
            <a:off x="439414" y="1684696"/>
            <a:ext cx="7450416" cy="2615161"/>
          </a:xfrm>
        </p:spPr>
        <p:txBody>
          <a:bodyPr>
            <a:noAutofit/>
          </a:bodyPr>
          <a:lstStyle/>
          <a:p>
            <a:pPr rtl="0"/>
            <a:r>
              <a:rPr lang="fr" sz="2000" b="0" i="0" u="none" strike="noStrike" dirty="0">
                <a:solidFill>
                  <a:srgbClr val="000000"/>
                </a:solidFill>
                <a:highlight>
                  <a:srgbClr val="000000">
                    <a:alpha val="0"/>
                  </a:srgbClr>
                </a:highlight>
                <a:latin typeface="Calibri"/>
              </a:rPr>
              <a:t>La collaboration, l'engagement, la connexion sont les clés de la vie et du travail en tribu.</a:t>
            </a:r>
          </a:p>
          <a:p>
            <a:endParaRPr lang="en-IE" sz="2000" dirty="0">
              <a:solidFill>
                <a:schemeClr val="tx1"/>
              </a:solidFill>
              <a:latin typeface="+mn-lt"/>
            </a:endParaRPr>
          </a:p>
          <a:p>
            <a:pPr marL="342900" indent="-342900" rtl="0">
              <a:buFont typeface="Wingdings" panose="05000000000000000000" pitchFamily="2" charset="2"/>
              <a:buChar char="§"/>
            </a:pPr>
            <a:r>
              <a:rPr lang="fr" sz="2000" b="0" i="0" u="none" strike="noStrike" dirty="0">
                <a:solidFill>
                  <a:srgbClr val="000000"/>
                </a:solidFill>
                <a:highlight>
                  <a:srgbClr val="000000">
                    <a:alpha val="0"/>
                  </a:srgbClr>
                </a:highlight>
                <a:latin typeface="Calibri"/>
              </a:rPr>
              <a:t>En tant que personne qui aide les autres en permanence, vous pouvez parfois avoir l'impression que personne n'est là pour vous, que vous n'avez pas d'autres ressources à utiliser que les vôtres.  </a:t>
            </a:r>
            <a:endParaRPr lang="hr-BA" sz="2000" dirty="0">
              <a:solidFill>
                <a:schemeClr val="tx1"/>
              </a:solidFill>
              <a:latin typeface="+mn-lt"/>
            </a:endParaRPr>
          </a:p>
          <a:p>
            <a:endParaRPr lang="en-IE" sz="2000" dirty="0">
              <a:solidFill>
                <a:schemeClr val="tx1"/>
              </a:solidFill>
              <a:latin typeface="+mn-lt"/>
            </a:endParaRPr>
          </a:p>
          <a:p>
            <a:endParaRPr lang="en-IE" sz="2000" dirty="0"/>
          </a:p>
        </p:txBody>
      </p:sp>
      <p:sp>
        <p:nvSpPr>
          <p:cNvPr id="4" name="Rectangle 3">
            <a:extLst>
              <a:ext uri="{FF2B5EF4-FFF2-40B4-BE49-F238E27FC236}">
                <a16:creationId xmlns:a16="http://schemas.microsoft.com/office/drawing/2014/main" id="{929A9D1E-5290-4DA9-95BB-C44A9569ED6C}"/>
              </a:ext>
            </a:extLst>
          </p:cNvPr>
          <p:cNvSpPr/>
          <p:nvPr>
            <p:custDataLst>
              <p:tags r:id="rId3"/>
            </p:custDataLst>
          </p:nvPr>
        </p:nvSpPr>
        <p:spPr>
          <a:xfrm>
            <a:off x="8072436" y="0"/>
            <a:ext cx="3409799" cy="4062182"/>
          </a:xfrm>
          <a:prstGeom prst="rect">
            <a:avLst/>
          </a:prstGeom>
          <a:solidFill>
            <a:srgbClr val="A05096">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8" name="TextBox 7">
            <a:extLst>
              <a:ext uri="{FF2B5EF4-FFF2-40B4-BE49-F238E27FC236}">
                <a16:creationId xmlns:a16="http://schemas.microsoft.com/office/drawing/2014/main" id="{2B4C77A8-6812-447C-A76A-06A47D209FE9}"/>
              </a:ext>
            </a:extLst>
          </p:cNvPr>
          <p:cNvSpPr txBox="1"/>
          <p:nvPr>
            <p:custDataLst>
              <p:tags r:id="rId4"/>
            </p:custDataLst>
          </p:nvPr>
        </p:nvSpPr>
        <p:spPr>
          <a:xfrm>
            <a:off x="8255041" y="974510"/>
            <a:ext cx="3044587" cy="1938992"/>
          </a:xfrm>
          <a:prstGeom prst="rect">
            <a:avLst/>
          </a:prstGeom>
          <a:noFill/>
        </p:spPr>
        <p:txBody>
          <a:bodyPr wrap="square" rtlCol="0">
            <a:noAutofit/>
          </a:bodyPr>
          <a:lstStyle/>
          <a:p>
            <a:pPr algn="ctr" rtl="0"/>
            <a:r>
              <a:rPr lang="fr" sz="2400" b="0" i="1" u="none" strike="noStrike">
                <a:solidFill>
                  <a:srgbClr val="FFFFFF"/>
                </a:solidFill>
                <a:highlight>
                  <a:srgbClr val="000000">
                    <a:alpha val="0"/>
                  </a:srgbClr>
                </a:highlight>
                <a:latin typeface="Calibri"/>
              </a:rPr>
              <a:t>« Si vous voulez aller vite, allez-y seul. Si vous voulez aller loin, allez-y ensemble. » </a:t>
            </a:r>
          </a:p>
          <a:p>
            <a:pPr algn="ctr"/>
            <a:endParaRPr lang="en-IE" sz="2400" b="1">
              <a:solidFill>
                <a:schemeClr val="bg1"/>
              </a:solidFill>
            </a:endParaRPr>
          </a:p>
          <a:p>
            <a:pPr algn="ctr" rtl="0"/>
            <a:r>
              <a:rPr lang="fr" sz="2400" b="1" i="0" u="none" strike="noStrike">
                <a:solidFill>
                  <a:srgbClr val="FFFFFF"/>
                </a:solidFill>
                <a:highlight>
                  <a:srgbClr val="000000">
                    <a:alpha val="0"/>
                  </a:srgbClr>
                </a:highlight>
                <a:latin typeface="Calibri"/>
              </a:rPr>
              <a:t>Proverbe africain </a:t>
            </a:r>
          </a:p>
        </p:txBody>
      </p:sp>
      <p:sp>
        <p:nvSpPr>
          <p:cNvPr id="10" name="TextBox 9">
            <a:extLst>
              <a:ext uri="{FF2B5EF4-FFF2-40B4-BE49-F238E27FC236}">
                <a16:creationId xmlns:a16="http://schemas.microsoft.com/office/drawing/2014/main" id="{F22BE431-DDFF-420A-9B22-FC89E97E6142}"/>
              </a:ext>
            </a:extLst>
          </p:cNvPr>
          <p:cNvSpPr txBox="1"/>
          <p:nvPr>
            <p:custDataLst>
              <p:tags r:id="rId5"/>
            </p:custDataLst>
          </p:nvPr>
        </p:nvSpPr>
        <p:spPr>
          <a:xfrm>
            <a:off x="439414" y="4181372"/>
            <a:ext cx="11408033" cy="2308324"/>
          </a:xfrm>
          <a:prstGeom prst="rect">
            <a:avLst/>
          </a:prstGeom>
          <a:noFill/>
        </p:spPr>
        <p:txBody>
          <a:bodyPr wrap="square">
            <a:noAutofit/>
          </a:bodyPr>
          <a:lstStyle/>
          <a:p>
            <a:pPr marL="342900" indent="-342900" rtl="0">
              <a:buFont typeface="Wingdings" panose="05000000000000000000" pitchFamily="2" charset="2"/>
              <a:buChar char="§"/>
            </a:pPr>
            <a:r>
              <a:rPr lang="fr" sz="2000" b="0" i="0" u="none" strike="noStrike" dirty="0">
                <a:highlight>
                  <a:srgbClr val="000000">
                    <a:alpha val="0"/>
                  </a:srgbClr>
                </a:highlight>
                <a:latin typeface="Calibri"/>
              </a:rPr>
              <a:t>Trouver votre tribu/construire votre communauté vous donne accès à une coalition intégrée de collaborateurs, un groupe prêt à vous soutenir et à vous encourager, qui sont là pour vous aider à réaliser votre mission sociale.</a:t>
            </a:r>
          </a:p>
          <a:p>
            <a:pPr marL="342900" indent="-342900" rtl="0">
              <a:buFont typeface="Wingdings" panose="05000000000000000000" pitchFamily="2" charset="2"/>
              <a:buChar char="§"/>
            </a:pPr>
            <a:r>
              <a:rPr lang="fr" sz="2000" b="1" i="0" u="none" strike="noStrike" dirty="0">
                <a:solidFill>
                  <a:srgbClr val="A05096"/>
                </a:solidFill>
                <a:highlight>
                  <a:srgbClr val="000000">
                    <a:alpha val="0"/>
                  </a:srgbClr>
                </a:highlight>
                <a:latin typeface="Calibri"/>
              </a:rPr>
              <a:t>La communauté commence avec vous, en croyant et en ayant confiance en vous, en votre cause et en vos capacités à rendre le monde meilleur. À partir de cela, vous attirez votre tribu. N'oubliez pas que les graines que vous plantez sont ce que vous finirez par récolter.</a:t>
            </a:r>
            <a:r>
              <a:rPr lang="fr" sz="2000" b="0" i="0" u="none" strike="noStrike" dirty="0">
                <a:highlight>
                  <a:srgbClr val="000000">
                    <a:alpha val="0"/>
                  </a:srgbClr>
                </a:highlight>
                <a:latin typeface="Calibri"/>
              </a:rPr>
              <a:t> </a:t>
            </a:r>
            <a:endParaRPr lang="hr-BA" sz="2000" dirty="0">
              <a:latin typeface="+mn-lt"/>
            </a:endParaRPr>
          </a:p>
        </p:txBody>
      </p:sp>
    </p:spTree>
    <p:extLst>
      <p:ext uri="{BB962C8B-B14F-4D97-AF65-F5344CB8AC3E}">
        <p14:creationId xmlns:p14="http://schemas.microsoft.com/office/powerpoint/2010/main" val="770721321"/>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29C172E-BA65-4CFB-8FA5-A8C102276320}"/>
              </a:ext>
            </a:extLst>
          </p:cNvPr>
          <p:cNvSpPr>
            <a:spLocks noGrp="1"/>
          </p:cNvSpPr>
          <p:nvPr>
            <p:ph type="body" sz="quarter" idx="13"/>
            <p:custDataLst>
              <p:tags r:id="rId1"/>
            </p:custDataLst>
          </p:nvPr>
        </p:nvSpPr>
        <p:spPr>
          <a:xfrm>
            <a:off x="456364" y="354842"/>
            <a:ext cx="10832122" cy="932098"/>
          </a:xfrm>
        </p:spPr>
        <p:txBody>
          <a:bodyPr>
            <a:noAutofit/>
          </a:bodyPr>
          <a:lstStyle/>
          <a:p>
            <a:pPr rtl="0"/>
            <a:r>
              <a:rPr lang="fr" sz="3600" b="1" i="0" u="none" strike="noStrike">
                <a:solidFill>
                  <a:srgbClr val="A6377D"/>
                </a:solidFill>
                <a:highlight>
                  <a:srgbClr val="000000">
                    <a:alpha val="0"/>
                  </a:srgbClr>
                </a:highlight>
                <a:latin typeface="Calibri"/>
              </a:rPr>
              <a:t>LES COMMUNAUTÉS EN LIGNE PLUS IMPORTANTES QUE JAMAIS</a:t>
            </a:r>
          </a:p>
        </p:txBody>
      </p:sp>
      <p:sp>
        <p:nvSpPr>
          <p:cNvPr id="3" name="Text Placeholder 2">
            <a:extLst>
              <a:ext uri="{FF2B5EF4-FFF2-40B4-BE49-F238E27FC236}">
                <a16:creationId xmlns:a16="http://schemas.microsoft.com/office/drawing/2014/main" id="{15E87093-26E1-4032-8E9F-02D08A1E7330}"/>
              </a:ext>
            </a:extLst>
          </p:cNvPr>
          <p:cNvSpPr>
            <a:spLocks noGrp="1"/>
          </p:cNvSpPr>
          <p:nvPr>
            <p:ph type="body" sz="quarter" idx="14"/>
            <p:custDataLst>
              <p:tags r:id="rId2"/>
            </p:custDataLst>
          </p:nvPr>
        </p:nvSpPr>
        <p:spPr>
          <a:xfrm>
            <a:off x="456364" y="1728915"/>
            <a:ext cx="10397606" cy="3722402"/>
          </a:xfrm>
        </p:spPr>
        <p:txBody>
          <a:bodyPr>
            <a:noAutofit/>
          </a:bodyPr>
          <a:lstStyle/>
          <a:p>
            <a:pPr marL="342900" indent="-342900" rtl="0">
              <a:buFont typeface="Arial" panose="020B0604020202020204" pitchFamily="34" charset="0"/>
              <a:buChar char="•"/>
            </a:pPr>
            <a:r>
              <a:rPr lang="fr" sz="2800" b="0" i="0" u="none" strike="noStrike">
                <a:solidFill>
                  <a:srgbClr val="000000"/>
                </a:solidFill>
                <a:highlight>
                  <a:srgbClr val="000000">
                    <a:alpha val="0"/>
                  </a:srgbClr>
                </a:highlight>
                <a:latin typeface="Calibri"/>
              </a:rPr>
              <a:t>C'est un excellent moyen </a:t>
            </a:r>
            <a:r>
              <a:rPr lang="fr" sz="2800" b="1" i="0" u="none" strike="noStrike">
                <a:solidFill>
                  <a:srgbClr val="000000"/>
                </a:solidFill>
                <a:highlight>
                  <a:srgbClr val="000000">
                    <a:alpha val="0"/>
                  </a:srgbClr>
                </a:highlight>
                <a:latin typeface="Calibri"/>
              </a:rPr>
              <a:t>d'atteindre des personnes que vous ne rencontreriez peut-être</a:t>
            </a:r>
            <a:r>
              <a:rPr lang="fr" sz="2800" b="0" i="0" u="none" strike="noStrike">
                <a:solidFill>
                  <a:srgbClr val="000000"/>
                </a:solidFill>
                <a:highlight>
                  <a:srgbClr val="000000">
                    <a:alpha val="0"/>
                  </a:srgbClr>
                </a:highlight>
                <a:latin typeface="Calibri"/>
              </a:rPr>
              <a:t> pas autrement. Aujourd'hui plus que jamais, les communautés en ligne sont une bouée de sauvetage pour les gens. </a:t>
            </a:r>
          </a:p>
          <a:p>
            <a:pPr marL="342900" indent="-342900">
              <a:buFont typeface="Arial" panose="020B0604020202020204" pitchFamily="34" charset="0"/>
              <a:buChar char="•"/>
            </a:pPr>
            <a:endParaRPr lang="en-IE" sz="2800">
              <a:solidFill>
                <a:schemeClr val="tx1"/>
              </a:solidFill>
              <a:latin typeface="+mn-lt"/>
            </a:endParaRPr>
          </a:p>
          <a:p>
            <a:pPr marL="342900" indent="-342900" rtl="0">
              <a:buFont typeface="Arial" panose="020B0604020202020204" pitchFamily="34" charset="0"/>
              <a:buChar char="•"/>
            </a:pPr>
            <a:r>
              <a:rPr lang="fr" sz="2800" b="0" i="0" u="none" strike="noStrike">
                <a:solidFill>
                  <a:srgbClr val="000000"/>
                </a:solidFill>
                <a:highlight>
                  <a:srgbClr val="000000">
                    <a:alpha val="0"/>
                  </a:srgbClr>
                </a:highlight>
                <a:latin typeface="Calibri"/>
              </a:rPr>
              <a:t>Avec tant de personnes qui s'isolent et tant d'événements annulés, les gens sont désemparés. </a:t>
            </a:r>
          </a:p>
          <a:p>
            <a:pPr marL="342900" indent="-342900">
              <a:buFont typeface="Arial" panose="020B0604020202020204" pitchFamily="34" charset="0"/>
              <a:buChar char="•"/>
            </a:pPr>
            <a:endParaRPr lang="en-IE" sz="2800">
              <a:solidFill>
                <a:schemeClr val="tx1"/>
              </a:solidFill>
              <a:latin typeface="+mn-lt"/>
            </a:endParaRPr>
          </a:p>
          <a:p>
            <a:pPr marL="342900" indent="-342900" rtl="0">
              <a:buFont typeface="Arial" panose="020B0604020202020204" pitchFamily="34" charset="0"/>
              <a:buChar char="•"/>
            </a:pPr>
            <a:r>
              <a:rPr lang="fr" sz="2800" b="0" i="0" u="none" strike="noStrike">
                <a:solidFill>
                  <a:srgbClr val="000000"/>
                </a:solidFill>
                <a:highlight>
                  <a:srgbClr val="000000">
                    <a:alpha val="0"/>
                  </a:srgbClr>
                </a:highlight>
                <a:latin typeface="Calibri"/>
              </a:rPr>
              <a:t>L'interaction sociale leur a manqué et la communauté en ligne a comblé ce fossé et </a:t>
            </a:r>
            <a:r>
              <a:rPr lang="fr" sz="2800" b="1" i="0" u="none" strike="noStrike">
                <a:solidFill>
                  <a:srgbClr val="A05096"/>
                </a:solidFill>
                <a:highlight>
                  <a:srgbClr val="000000">
                    <a:alpha val="0"/>
                  </a:srgbClr>
                </a:highlight>
                <a:latin typeface="Calibri"/>
              </a:rPr>
              <a:t>formé des groupes qui perdureront longtemps après la pandémie</a:t>
            </a:r>
            <a:r>
              <a:rPr lang="fr" sz="2800" b="0" i="0" u="none" strike="noStrike">
                <a:highlight>
                  <a:srgbClr val="000000">
                    <a:alpha val="0"/>
                  </a:srgbClr>
                </a:highlight>
                <a:latin typeface="Calibri"/>
              </a:rPr>
              <a:t>.</a:t>
            </a:r>
          </a:p>
        </p:txBody>
      </p:sp>
    </p:spTree>
    <p:extLst>
      <p:ext uri="{BB962C8B-B14F-4D97-AF65-F5344CB8AC3E}">
        <p14:creationId xmlns:p14="http://schemas.microsoft.com/office/powerpoint/2010/main" val="3475556829"/>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F0BBD5F-AB8B-494E-991C-9A76FCC86B0A}"/>
              </a:ext>
            </a:extLst>
          </p:cNvPr>
          <p:cNvSpPr>
            <a:spLocks noGrp="1"/>
          </p:cNvSpPr>
          <p:nvPr>
            <p:ph type="body" sz="quarter" idx="13"/>
            <p:custDataLst>
              <p:tags r:id="rId1"/>
            </p:custDataLst>
          </p:nvPr>
        </p:nvSpPr>
        <p:spPr>
          <a:xfrm>
            <a:off x="1332106" y="117843"/>
            <a:ext cx="10410872" cy="697353"/>
          </a:xfrm>
        </p:spPr>
        <p:txBody>
          <a:bodyPr>
            <a:noAutofit/>
          </a:bodyPr>
          <a:lstStyle/>
          <a:p>
            <a:pPr rtl="0"/>
            <a:r>
              <a:rPr lang="fr" sz="2800" b="1" i="0" u="none" strike="noStrike" dirty="0">
                <a:solidFill>
                  <a:srgbClr val="A6377D"/>
                </a:solidFill>
                <a:highlight>
                  <a:srgbClr val="000000">
                    <a:alpha val="0"/>
                  </a:srgbClr>
                </a:highlight>
                <a:latin typeface="Calibri"/>
              </a:rPr>
              <a:t>AVANTAGES DE LA CRÉATION D'UNE COMMUNAUTÉ EN LIGNE</a:t>
            </a:r>
          </a:p>
          <a:p>
            <a:endParaRPr lang="en-IE" sz="2800" dirty="0">
              <a:latin typeface="+mn-lt"/>
            </a:endParaRPr>
          </a:p>
        </p:txBody>
      </p:sp>
      <p:pic>
        <p:nvPicPr>
          <p:cNvPr id="4" name="Picture 3" descr="A picture containing person, outdoor, family&#10;&#10;Description automatically generated">
            <a:extLst>
              <a:ext uri="{FF2B5EF4-FFF2-40B4-BE49-F238E27FC236}">
                <a16:creationId xmlns:a16="http://schemas.microsoft.com/office/drawing/2014/main" id="{3B7EDE15-8B6C-4465-B984-4BFF27A9781F}"/>
              </a:ext>
            </a:extLst>
          </p:cNvPr>
          <p:cNvPicPr>
            <a:picLocks noChangeAspect="1"/>
          </p:cNvPicPr>
          <p:nvPr>
            <p:custDataLst>
              <p:tags r:id="rId2"/>
            </p:custDataLst>
          </p:nvPr>
        </p:nvPicPr>
        <p:blipFill>
          <a:blip r:embed="rId8" cstate="screen">
            <a:extLst>
              <a:ext uri="{28A0092B-C50C-407E-A947-70E740481C1C}">
                <a14:useLocalDpi xmlns:a14="http://schemas.microsoft.com/office/drawing/2010/main"/>
              </a:ext>
            </a:extLst>
          </a:blip>
          <a:srcRect/>
          <a:stretch>
            <a:fillRect/>
          </a:stretch>
        </p:blipFill>
        <p:spPr>
          <a:xfrm>
            <a:off x="868420" y="893961"/>
            <a:ext cx="10588258" cy="55983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TextBox 13">
            <a:extLst>
              <a:ext uri="{FF2B5EF4-FFF2-40B4-BE49-F238E27FC236}">
                <a16:creationId xmlns:a16="http://schemas.microsoft.com/office/drawing/2014/main" id="{AA8F54C3-2139-4AAA-9C36-3530F25567CD}"/>
              </a:ext>
            </a:extLst>
          </p:cNvPr>
          <p:cNvSpPr txBox="1"/>
          <p:nvPr>
            <p:custDataLst>
              <p:tags r:id="rId3"/>
            </p:custDataLst>
          </p:nvPr>
        </p:nvSpPr>
        <p:spPr>
          <a:xfrm>
            <a:off x="1511740" y="2695258"/>
            <a:ext cx="2668374" cy="1200329"/>
          </a:xfrm>
          <a:prstGeom prst="rect">
            <a:avLst/>
          </a:prstGeom>
          <a:noFill/>
        </p:spPr>
        <p:txBody>
          <a:bodyPr wrap="square">
            <a:noAutofit/>
          </a:bodyPr>
          <a:lstStyle/>
          <a:p>
            <a:pPr algn="ctr" rtl="0"/>
            <a:r>
              <a:rPr lang="fr" sz="2800" b="1" i="0" u="none" strike="noStrike" dirty="0">
                <a:solidFill>
                  <a:srgbClr val="A05096"/>
                </a:solidFill>
                <a:highlight>
                  <a:srgbClr val="000000">
                    <a:alpha val="0"/>
                  </a:srgbClr>
                </a:highlight>
                <a:latin typeface="Calibri"/>
              </a:rPr>
              <a:t>SENSIBILISATION AUX MESSAGES</a:t>
            </a:r>
          </a:p>
        </p:txBody>
      </p:sp>
      <p:sp>
        <p:nvSpPr>
          <p:cNvPr id="16" name="TextBox 15">
            <a:extLst>
              <a:ext uri="{FF2B5EF4-FFF2-40B4-BE49-F238E27FC236}">
                <a16:creationId xmlns:a16="http://schemas.microsoft.com/office/drawing/2014/main" id="{D98B1F51-5C89-46CF-963B-6FAF4EF804E5}"/>
              </a:ext>
            </a:extLst>
          </p:cNvPr>
          <p:cNvSpPr txBox="1"/>
          <p:nvPr>
            <p:custDataLst>
              <p:tags r:id="rId4"/>
            </p:custDataLst>
          </p:nvPr>
        </p:nvSpPr>
        <p:spPr>
          <a:xfrm rot="340927">
            <a:off x="4180114" y="2095092"/>
            <a:ext cx="1548881" cy="1200329"/>
          </a:xfrm>
          <a:prstGeom prst="rect">
            <a:avLst/>
          </a:prstGeom>
          <a:noFill/>
        </p:spPr>
        <p:txBody>
          <a:bodyPr wrap="square">
            <a:noAutofit/>
          </a:bodyPr>
          <a:lstStyle/>
          <a:p>
            <a:pPr algn="ctr" rtl="0"/>
            <a:r>
              <a:rPr lang="fr" b="1" i="0" u="none" strike="noStrike" dirty="0">
                <a:solidFill>
                  <a:srgbClr val="FFFFFF"/>
                </a:solidFill>
                <a:highlight>
                  <a:srgbClr val="000000">
                    <a:alpha val="0"/>
                  </a:srgbClr>
                </a:highlight>
                <a:latin typeface="Calibri"/>
              </a:rPr>
              <a:t>Collectez des fonds plus efficacement</a:t>
            </a:r>
          </a:p>
        </p:txBody>
      </p:sp>
      <p:sp>
        <p:nvSpPr>
          <p:cNvPr id="19" name="TextBox 18">
            <a:extLst>
              <a:ext uri="{FF2B5EF4-FFF2-40B4-BE49-F238E27FC236}">
                <a16:creationId xmlns:a16="http://schemas.microsoft.com/office/drawing/2014/main" id="{753183A6-F0AF-4349-9385-B58FA11EFC5A}"/>
              </a:ext>
            </a:extLst>
          </p:cNvPr>
          <p:cNvSpPr txBox="1"/>
          <p:nvPr>
            <p:custDataLst>
              <p:tags r:id="rId5"/>
            </p:custDataLst>
          </p:nvPr>
        </p:nvSpPr>
        <p:spPr>
          <a:xfrm>
            <a:off x="6008548" y="3799505"/>
            <a:ext cx="2227276" cy="1446550"/>
          </a:xfrm>
          <a:prstGeom prst="rect">
            <a:avLst/>
          </a:prstGeom>
          <a:noFill/>
        </p:spPr>
        <p:txBody>
          <a:bodyPr wrap="square">
            <a:noAutofit/>
          </a:bodyPr>
          <a:lstStyle/>
          <a:p>
            <a:pPr algn="ctr" rtl="0"/>
            <a:r>
              <a:rPr lang="fr" sz="2200" b="1" i="0" u="none" strike="noStrike" dirty="0">
                <a:solidFill>
                  <a:srgbClr val="A6377D"/>
                </a:solidFill>
                <a:highlight>
                  <a:srgbClr val="000000">
                    <a:alpha val="0"/>
                  </a:srgbClr>
                </a:highlight>
                <a:latin typeface="Calibri"/>
              </a:rPr>
              <a:t>Débloquer une base de défenseurs et de bénévoles</a:t>
            </a:r>
          </a:p>
        </p:txBody>
      </p:sp>
      <p:sp>
        <p:nvSpPr>
          <p:cNvPr id="20" name="TextBox 19">
            <a:extLst>
              <a:ext uri="{FF2B5EF4-FFF2-40B4-BE49-F238E27FC236}">
                <a16:creationId xmlns:a16="http://schemas.microsoft.com/office/drawing/2014/main" id="{9AE632BB-C0F6-4D62-975A-1D6951806529}"/>
              </a:ext>
            </a:extLst>
          </p:cNvPr>
          <p:cNvSpPr txBox="1"/>
          <p:nvPr>
            <p:custDataLst>
              <p:tags r:id="rId6"/>
            </p:custDataLst>
          </p:nvPr>
        </p:nvSpPr>
        <p:spPr>
          <a:xfrm>
            <a:off x="8623955" y="2508101"/>
            <a:ext cx="2832723" cy="1107996"/>
          </a:xfrm>
          <a:prstGeom prst="rect">
            <a:avLst/>
          </a:prstGeom>
          <a:noFill/>
        </p:spPr>
        <p:txBody>
          <a:bodyPr wrap="square">
            <a:noAutofit/>
          </a:bodyPr>
          <a:lstStyle/>
          <a:p>
            <a:pPr algn="ctr" rtl="0"/>
            <a:r>
              <a:rPr lang="fr" sz="2000" b="1" i="0" u="none" strike="noStrike" dirty="0">
                <a:solidFill>
                  <a:srgbClr val="FFFFFF"/>
                </a:solidFill>
                <a:highlight>
                  <a:srgbClr val="000000">
                    <a:alpha val="0"/>
                  </a:srgbClr>
                </a:highlight>
                <a:latin typeface="Calibri"/>
              </a:rPr>
              <a:t>Collaboration sociale, échange de connaissances et résolution de problèmes</a:t>
            </a:r>
          </a:p>
        </p:txBody>
      </p:sp>
    </p:spTree>
    <p:extLst>
      <p:ext uri="{BB962C8B-B14F-4D97-AF65-F5344CB8AC3E}">
        <p14:creationId xmlns:p14="http://schemas.microsoft.com/office/powerpoint/2010/main" val="2142935744"/>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7D7A5F-F762-4535-BA3F-25D72C92A3EF}"/>
              </a:ext>
            </a:extLst>
          </p:cNvPr>
          <p:cNvSpPr>
            <a:spLocks noGrp="1"/>
          </p:cNvSpPr>
          <p:nvPr>
            <p:ph type="body" sz="quarter" idx="13"/>
            <p:custDataLst>
              <p:tags r:id="rId1"/>
            </p:custDataLst>
          </p:nvPr>
        </p:nvSpPr>
        <p:spPr/>
        <p:txBody>
          <a:bodyPr>
            <a:noAutofit/>
          </a:bodyPr>
          <a:lstStyle/>
          <a:p>
            <a:pPr rtl="0"/>
            <a:r>
              <a:rPr lang="fr" sz="3600" b="0" i="0" u="none" strike="noStrike">
                <a:highlight>
                  <a:srgbClr val="000000">
                    <a:alpha val="0"/>
                  </a:srgbClr>
                </a:highlight>
                <a:latin typeface="Calibri"/>
              </a:rPr>
              <a:t>LES CONNAISSANCES DONT VOUS AVEZ BESOIN POUR DÉVELOPPER UNE COMMUNAUTÉ EN LIGNE </a:t>
            </a:r>
          </a:p>
          <a:p>
            <a:endParaRPr lang="en-US"/>
          </a:p>
        </p:txBody>
      </p:sp>
      <p:pic>
        <p:nvPicPr>
          <p:cNvPr id="5" name="Graphic 4" descr="Email outline">
            <a:extLst>
              <a:ext uri="{FF2B5EF4-FFF2-40B4-BE49-F238E27FC236}">
                <a16:creationId xmlns:a16="http://schemas.microsoft.com/office/drawing/2014/main" id="{8EB27D82-96E1-4E53-9528-8EBE857D8EFF}"/>
              </a:ext>
            </a:extLst>
          </p:cNvPr>
          <p:cNvPicPr>
            <a:picLocks noChangeAspect="1"/>
          </p:cNvPicPr>
          <p:nvPr>
            <p:custDataLst>
              <p:tags r:id="rId2"/>
            </p:custDataLst>
          </p:nvPr>
        </p:nvPicPr>
        <p:blipFill>
          <a:blip r:embed="rId11">
            <a:extLst>
              <a:ext uri="{96DAC541-7B7A-43D3-8B79-37D633B846F1}">
                <asvg:svgBlip xmlns:asvg="http://schemas.microsoft.com/office/drawing/2016/SVG/main" r:embed="rId12"/>
              </a:ext>
            </a:extLst>
          </a:blip>
          <a:stretch>
            <a:fillRect/>
          </a:stretch>
        </p:blipFill>
        <p:spPr>
          <a:xfrm>
            <a:off x="1122783" y="2439955"/>
            <a:ext cx="914400" cy="914400"/>
          </a:xfrm>
          <a:prstGeom prst="rect">
            <a:avLst/>
          </a:prstGeom>
        </p:spPr>
      </p:pic>
      <p:pic>
        <p:nvPicPr>
          <p:cNvPr id="7" name="Graphic 6" descr="Group of people outline">
            <a:extLst>
              <a:ext uri="{FF2B5EF4-FFF2-40B4-BE49-F238E27FC236}">
                <a16:creationId xmlns:a16="http://schemas.microsoft.com/office/drawing/2014/main" id="{BCC7997E-AB65-4001-B92C-069837750F74}"/>
              </a:ext>
            </a:extLst>
          </p:cNvPr>
          <p:cNvPicPr>
            <a:picLocks noChangeAspect="1"/>
          </p:cNvPicPr>
          <p:nvPr>
            <p:custDataLst>
              <p:tags r:id="rId3"/>
            </p:custDataLst>
          </p:nvPr>
        </p:nvPicPr>
        <p:blipFill>
          <a:blip r:embed="rId13">
            <a:extLst>
              <a:ext uri="{96DAC541-7B7A-43D3-8B79-37D633B846F1}">
                <asvg:svgBlip xmlns:asvg="http://schemas.microsoft.com/office/drawing/2016/SVG/main" r:embed="rId14"/>
              </a:ext>
            </a:extLst>
          </a:blip>
          <a:stretch>
            <a:fillRect/>
          </a:stretch>
        </p:blipFill>
        <p:spPr>
          <a:xfrm>
            <a:off x="6347927" y="2439955"/>
            <a:ext cx="914400" cy="914400"/>
          </a:xfrm>
          <a:prstGeom prst="rect">
            <a:avLst/>
          </a:prstGeom>
        </p:spPr>
      </p:pic>
      <p:pic>
        <p:nvPicPr>
          <p:cNvPr id="9" name="Graphic 8" descr="Rope Knot with solid fill">
            <a:extLst>
              <a:ext uri="{FF2B5EF4-FFF2-40B4-BE49-F238E27FC236}">
                <a16:creationId xmlns:a16="http://schemas.microsoft.com/office/drawing/2014/main" id="{DB0AFE3A-E112-4D72-9699-79291702BF18}"/>
              </a:ext>
            </a:extLst>
          </p:cNvPr>
          <p:cNvPicPr>
            <a:picLocks noChangeAspect="1"/>
          </p:cNvPicPr>
          <p:nvPr>
            <p:custDataLst>
              <p:tags r:id="rId4"/>
            </p:custDataLst>
          </p:nvPr>
        </p:nvPicPr>
        <p:blipFill>
          <a:blip r:embed="rId15">
            <a:extLst>
              <a:ext uri="{96DAC541-7B7A-43D3-8B79-37D633B846F1}">
                <asvg:svgBlip xmlns:asvg="http://schemas.microsoft.com/office/drawing/2016/SVG/main" r:embed="rId16"/>
              </a:ext>
            </a:extLst>
          </a:blip>
          <a:stretch>
            <a:fillRect/>
          </a:stretch>
        </p:blipFill>
        <p:spPr>
          <a:xfrm>
            <a:off x="1122783" y="4781939"/>
            <a:ext cx="914400" cy="914400"/>
          </a:xfrm>
          <a:prstGeom prst="rect">
            <a:avLst/>
          </a:prstGeom>
        </p:spPr>
      </p:pic>
      <p:pic>
        <p:nvPicPr>
          <p:cNvPr id="11" name="Graphic 10" descr="Cloud Computing with solid fill">
            <a:extLst>
              <a:ext uri="{FF2B5EF4-FFF2-40B4-BE49-F238E27FC236}">
                <a16:creationId xmlns:a16="http://schemas.microsoft.com/office/drawing/2014/main" id="{03D38DCE-6E70-4705-9DA2-AA29B43F5BAA}"/>
              </a:ext>
            </a:extLst>
          </p:cNvPr>
          <p:cNvPicPr>
            <a:picLocks noChangeAspect="1"/>
          </p:cNvPicPr>
          <p:nvPr>
            <p:custDataLst>
              <p:tags r:id="rId5"/>
            </p:custDataLst>
          </p:nvPr>
        </p:nvPicPr>
        <p:blipFill>
          <a:blip r:embed="rId17">
            <a:extLst>
              <a:ext uri="{96DAC541-7B7A-43D3-8B79-37D633B846F1}">
                <asvg:svgBlip xmlns:asvg="http://schemas.microsoft.com/office/drawing/2016/SVG/main" r:embed="rId18"/>
              </a:ext>
            </a:extLst>
          </a:blip>
          <a:stretch>
            <a:fillRect/>
          </a:stretch>
        </p:blipFill>
        <p:spPr>
          <a:xfrm>
            <a:off x="6347927" y="4781939"/>
            <a:ext cx="914400" cy="914400"/>
          </a:xfrm>
          <a:prstGeom prst="rect">
            <a:avLst/>
          </a:prstGeom>
        </p:spPr>
      </p:pic>
      <p:sp>
        <p:nvSpPr>
          <p:cNvPr id="12" name="TextBox 11">
            <a:extLst>
              <a:ext uri="{FF2B5EF4-FFF2-40B4-BE49-F238E27FC236}">
                <a16:creationId xmlns:a16="http://schemas.microsoft.com/office/drawing/2014/main" id="{7BFE53B9-F0DA-4808-813A-14BD59989BE4}"/>
              </a:ext>
            </a:extLst>
          </p:cNvPr>
          <p:cNvSpPr txBox="1"/>
          <p:nvPr>
            <p:custDataLst>
              <p:tags r:id="rId6"/>
            </p:custDataLst>
          </p:nvPr>
        </p:nvSpPr>
        <p:spPr>
          <a:xfrm>
            <a:off x="2379307" y="2505670"/>
            <a:ext cx="3135086" cy="923330"/>
          </a:xfrm>
          <a:prstGeom prst="rect">
            <a:avLst/>
          </a:prstGeom>
          <a:noFill/>
        </p:spPr>
        <p:txBody>
          <a:bodyPr wrap="square" rtlCol="0">
            <a:noAutofit/>
          </a:bodyPr>
          <a:lstStyle/>
          <a:p>
            <a:pPr rtl="0"/>
            <a:r>
              <a:rPr lang="fr" sz="1800" b="0" i="0" u="none" strike="noStrike">
                <a:solidFill>
                  <a:srgbClr val="76C6D2"/>
                </a:solidFill>
                <a:highlight>
                  <a:srgbClr val="000000">
                    <a:alpha val="0"/>
                  </a:srgbClr>
                </a:highlight>
                <a:latin typeface="Calibri"/>
              </a:rPr>
              <a:t>VOTRE MESSAGE DE PLAIDOYER</a:t>
            </a:r>
          </a:p>
          <a:p>
            <a:pPr rtl="0"/>
            <a:r>
              <a:rPr lang="fr" sz="1800" b="0" i="0" u="none" strike="noStrike">
                <a:highlight>
                  <a:srgbClr val="000000">
                    <a:alpha val="0"/>
                  </a:srgbClr>
                </a:highlight>
                <a:latin typeface="Calibri"/>
              </a:rPr>
              <a:t>C'est ce qui rapproche votre communauté</a:t>
            </a:r>
            <a:endParaRPr lang="en-US"/>
          </a:p>
        </p:txBody>
      </p:sp>
      <p:sp>
        <p:nvSpPr>
          <p:cNvPr id="13" name="TextBox 12">
            <a:extLst>
              <a:ext uri="{FF2B5EF4-FFF2-40B4-BE49-F238E27FC236}">
                <a16:creationId xmlns:a16="http://schemas.microsoft.com/office/drawing/2014/main" id="{B1850194-F192-4900-992C-AA5ABC1DEB3F}"/>
              </a:ext>
            </a:extLst>
          </p:cNvPr>
          <p:cNvSpPr txBox="1"/>
          <p:nvPr>
            <p:custDataLst>
              <p:tags r:id="rId7"/>
            </p:custDataLst>
          </p:nvPr>
        </p:nvSpPr>
        <p:spPr>
          <a:xfrm>
            <a:off x="7620294" y="2411580"/>
            <a:ext cx="3076281" cy="923330"/>
          </a:xfrm>
          <a:prstGeom prst="rect">
            <a:avLst/>
          </a:prstGeom>
          <a:noFill/>
        </p:spPr>
        <p:txBody>
          <a:bodyPr wrap="square" rtlCol="0">
            <a:noAutofit/>
          </a:bodyPr>
          <a:lstStyle/>
          <a:p>
            <a:pPr rtl="0"/>
            <a:r>
              <a:rPr lang="fr" sz="1800" b="0" i="0" u="none" strike="noStrike">
                <a:solidFill>
                  <a:srgbClr val="76C6D2"/>
                </a:solidFill>
                <a:highlight>
                  <a:srgbClr val="000000">
                    <a:alpha val="0"/>
                  </a:srgbClr>
                </a:highlight>
                <a:latin typeface="Calibri"/>
              </a:rPr>
              <a:t>VOS GROUPES CIBLES</a:t>
            </a:r>
          </a:p>
          <a:p>
            <a:pPr rtl="0"/>
            <a:r>
              <a:rPr lang="fr" sz="1800" b="0" i="0" u="none" strike="noStrike">
                <a:highlight>
                  <a:srgbClr val="000000">
                    <a:alpha val="0"/>
                  </a:srgbClr>
                </a:highlight>
                <a:latin typeface="Calibri"/>
              </a:rPr>
              <a:t>Définissez votre groupe cible et soyez toujours conscient de ses besoins.</a:t>
            </a:r>
            <a:endParaRPr lang="en-US"/>
          </a:p>
        </p:txBody>
      </p:sp>
      <p:sp>
        <p:nvSpPr>
          <p:cNvPr id="14" name="TextBox 13">
            <a:extLst>
              <a:ext uri="{FF2B5EF4-FFF2-40B4-BE49-F238E27FC236}">
                <a16:creationId xmlns:a16="http://schemas.microsoft.com/office/drawing/2014/main" id="{F4FE8352-134C-48DA-8D95-9F11BCC04B83}"/>
              </a:ext>
            </a:extLst>
          </p:cNvPr>
          <p:cNvSpPr txBox="1"/>
          <p:nvPr>
            <p:custDataLst>
              <p:tags r:id="rId8"/>
            </p:custDataLst>
          </p:nvPr>
        </p:nvSpPr>
        <p:spPr>
          <a:xfrm>
            <a:off x="2379307" y="4773009"/>
            <a:ext cx="2761860" cy="923330"/>
          </a:xfrm>
          <a:prstGeom prst="rect">
            <a:avLst/>
          </a:prstGeom>
          <a:noFill/>
        </p:spPr>
        <p:txBody>
          <a:bodyPr wrap="square" rtlCol="0">
            <a:noAutofit/>
          </a:bodyPr>
          <a:lstStyle/>
          <a:p>
            <a:pPr rtl="0"/>
            <a:r>
              <a:rPr lang="fr" sz="1800" b="0" i="0" u="none" strike="noStrike">
                <a:solidFill>
                  <a:srgbClr val="76C6D2"/>
                </a:solidFill>
                <a:highlight>
                  <a:srgbClr val="000000">
                    <a:alpha val="0"/>
                  </a:srgbClr>
                </a:highlight>
                <a:latin typeface="Calibri"/>
              </a:rPr>
              <a:t>LIEN ÉMOTIONNEL</a:t>
            </a:r>
          </a:p>
          <a:p>
            <a:pPr rtl="0"/>
            <a:r>
              <a:rPr lang="fr" sz="1800" b="0" i="0" u="none" strike="noStrike">
                <a:highlight>
                  <a:srgbClr val="000000">
                    <a:alpha val="0"/>
                  </a:srgbClr>
                </a:highlight>
                <a:latin typeface="Calibri"/>
              </a:rPr>
              <a:t>Efforcez-vous d'en créer un avec vos groupes cibles</a:t>
            </a:r>
            <a:endParaRPr lang="en-US"/>
          </a:p>
        </p:txBody>
      </p:sp>
      <p:sp>
        <p:nvSpPr>
          <p:cNvPr id="15" name="TextBox 14">
            <a:extLst>
              <a:ext uri="{FF2B5EF4-FFF2-40B4-BE49-F238E27FC236}">
                <a16:creationId xmlns:a16="http://schemas.microsoft.com/office/drawing/2014/main" id="{3B36506B-01CF-491B-91F4-15A457D82B45}"/>
              </a:ext>
            </a:extLst>
          </p:cNvPr>
          <p:cNvSpPr txBox="1"/>
          <p:nvPr>
            <p:custDataLst>
              <p:tags r:id="rId9"/>
            </p:custDataLst>
          </p:nvPr>
        </p:nvSpPr>
        <p:spPr>
          <a:xfrm>
            <a:off x="7679094" y="4781939"/>
            <a:ext cx="2274531" cy="1200329"/>
          </a:xfrm>
          <a:prstGeom prst="rect">
            <a:avLst/>
          </a:prstGeom>
          <a:noFill/>
        </p:spPr>
        <p:txBody>
          <a:bodyPr wrap="square" rtlCol="0">
            <a:noAutofit/>
          </a:bodyPr>
          <a:lstStyle/>
          <a:p>
            <a:pPr rtl="0"/>
            <a:r>
              <a:rPr lang="fr" sz="1800" b="0" i="0" u="none" strike="noStrike">
                <a:solidFill>
                  <a:srgbClr val="76C6D2"/>
                </a:solidFill>
                <a:highlight>
                  <a:srgbClr val="000000">
                    <a:alpha val="0"/>
                  </a:srgbClr>
                </a:highlight>
                <a:latin typeface="Calibri"/>
              </a:rPr>
              <a:t>OUTILS NUMÉRIQUES</a:t>
            </a:r>
          </a:p>
          <a:p>
            <a:pPr rtl="0"/>
            <a:r>
              <a:rPr lang="fr" sz="1800" b="0" i="0" u="none" strike="noStrike">
                <a:highlight>
                  <a:srgbClr val="000000">
                    <a:alpha val="0"/>
                  </a:srgbClr>
                </a:highlight>
                <a:latin typeface="Calibri"/>
              </a:rPr>
              <a:t>Espaces et outils pour vous aider à renforcer votre communauté en ligne</a:t>
            </a:r>
            <a:endParaRPr lang="en-US"/>
          </a:p>
        </p:txBody>
      </p:sp>
    </p:spTree>
    <p:extLst>
      <p:ext uri="{BB962C8B-B14F-4D97-AF65-F5344CB8AC3E}">
        <p14:creationId xmlns:p14="http://schemas.microsoft.com/office/powerpoint/2010/main" val="917618541"/>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6967995-0FA1-4E85-A574-72D91155F69D}"/>
              </a:ext>
            </a:extLst>
          </p:cNvPr>
          <p:cNvSpPr>
            <a:spLocks noGrp="1"/>
          </p:cNvSpPr>
          <p:nvPr>
            <p:ph type="body" sz="quarter" idx="15"/>
          </p:nvPr>
        </p:nvSpPr>
        <p:spPr>
          <a:xfrm>
            <a:off x="186612" y="698264"/>
            <a:ext cx="5581993" cy="1083096"/>
          </a:xfrm>
        </p:spPr>
        <p:txBody>
          <a:bodyPr>
            <a:noAutofit/>
          </a:bodyPr>
          <a:lstStyle/>
          <a:p>
            <a:pPr rtl="0"/>
            <a:r>
              <a:rPr lang="fr" sz="3600" b="1" i="0" u="none" strike="noStrike" dirty="0">
                <a:highlight>
                  <a:srgbClr val="000000">
                    <a:alpha val="0"/>
                  </a:srgbClr>
                </a:highlight>
                <a:latin typeface="Calibri"/>
              </a:rPr>
              <a:t>Avantages et inconvénients du financement</a:t>
            </a:r>
          </a:p>
          <a:p>
            <a:endParaRPr lang="en-US" dirty="0"/>
          </a:p>
        </p:txBody>
      </p:sp>
      <p:sp>
        <p:nvSpPr>
          <p:cNvPr id="3" name="Text Placeholder 2">
            <a:extLst>
              <a:ext uri="{FF2B5EF4-FFF2-40B4-BE49-F238E27FC236}">
                <a16:creationId xmlns:a16="http://schemas.microsoft.com/office/drawing/2014/main" id="{D6B2F5E7-0C3D-4244-B19F-8DED4C8642B1}"/>
              </a:ext>
            </a:extLst>
          </p:cNvPr>
          <p:cNvSpPr>
            <a:spLocks noGrp="1"/>
          </p:cNvSpPr>
          <p:nvPr>
            <p:ph type="body" sz="quarter" idx="16"/>
          </p:nvPr>
        </p:nvSpPr>
        <p:spPr>
          <a:xfrm>
            <a:off x="327644" y="1649800"/>
            <a:ext cx="5299929" cy="4038015"/>
          </a:xfrm>
        </p:spPr>
        <p:txBody>
          <a:bodyPr>
            <a:noAutofit/>
          </a:bodyPr>
          <a:lstStyle/>
          <a:p>
            <a:pPr rtl="0"/>
            <a:r>
              <a:rPr lang="fr" sz="2000" b="1" i="0" u="none" strike="noStrike" dirty="0">
                <a:highlight>
                  <a:srgbClr val="000000">
                    <a:alpha val="0"/>
                  </a:srgbClr>
                </a:highlight>
                <a:latin typeface="Calibri"/>
              </a:rPr>
              <a:t>LES DÉFIS</a:t>
            </a:r>
          </a:p>
          <a:p>
            <a:pPr marL="342900" indent="-342900" rtl="0">
              <a:buFont typeface="Wingdings" panose="05000000000000000000" pitchFamily="2" charset="2"/>
              <a:buChar char="ü"/>
            </a:pPr>
            <a:r>
              <a:rPr lang="fr" sz="2000" b="0" i="0" u="none" strike="noStrike" dirty="0">
                <a:highlight>
                  <a:srgbClr val="000000">
                    <a:alpha val="0"/>
                  </a:srgbClr>
                </a:highlight>
                <a:latin typeface="Calibri"/>
              </a:rPr>
              <a:t>Il existe de nombreux programmes de financement, mais des recherches approfondies sont nécessaires pour trouver celui qui correspond le mieux à vos besoins. </a:t>
            </a:r>
            <a:endParaRPr lang="en-US" sz="2000" dirty="0"/>
          </a:p>
          <a:p>
            <a:pPr marL="342900" indent="-342900" rtl="0">
              <a:buFont typeface="Wingdings" panose="05000000000000000000" pitchFamily="2" charset="2"/>
              <a:buChar char="ü"/>
            </a:pPr>
            <a:r>
              <a:rPr lang="fr" sz="2000" b="0" i="0" u="none" strike="noStrike" dirty="0">
                <a:highlight>
                  <a:srgbClr val="000000">
                    <a:alpha val="0"/>
                  </a:srgbClr>
                </a:highlight>
                <a:latin typeface="Calibri"/>
              </a:rPr>
              <a:t>Peut être difficile à gérer</a:t>
            </a:r>
          </a:p>
          <a:p>
            <a:pPr marL="342900" indent="-342900" rtl="0">
              <a:buFont typeface="Wingdings" panose="05000000000000000000" pitchFamily="2" charset="2"/>
              <a:buChar char="ü"/>
            </a:pPr>
            <a:r>
              <a:rPr lang="fr" sz="2000" b="0" i="0" u="none" strike="noStrike" dirty="0">
                <a:highlight>
                  <a:srgbClr val="000000">
                    <a:alpha val="0"/>
                  </a:srgbClr>
                </a:highlight>
                <a:latin typeface="Calibri"/>
              </a:rPr>
              <a:t>L'insécurité des résultats</a:t>
            </a:r>
            <a:endParaRPr lang="en-US" sz="2000" dirty="0"/>
          </a:p>
          <a:p>
            <a:pPr marL="342900" indent="-342900" rtl="0">
              <a:buFont typeface="Wingdings" panose="05000000000000000000" pitchFamily="2" charset="2"/>
              <a:buChar char="ü"/>
            </a:pPr>
            <a:r>
              <a:rPr lang="fr" sz="2000" b="0" i="0" u="none" strike="noStrike" dirty="0">
                <a:highlight>
                  <a:srgbClr val="000000">
                    <a:alpha val="0"/>
                  </a:srgbClr>
                </a:highlight>
                <a:latin typeface="Calibri"/>
              </a:rPr>
              <a:t>Vous pourriez devenir trop dépendant d'une seule source de financement.</a:t>
            </a:r>
          </a:p>
          <a:p>
            <a:pPr marL="342900" indent="-342900" rtl="0">
              <a:buFont typeface="Wingdings" panose="05000000000000000000" pitchFamily="2" charset="2"/>
              <a:buChar char="ü"/>
            </a:pPr>
            <a:r>
              <a:rPr lang="fr" sz="2000" b="0" i="0" u="none" strike="noStrike" dirty="0">
                <a:highlight>
                  <a:srgbClr val="000000">
                    <a:alpha val="0"/>
                  </a:srgbClr>
                </a:highlight>
                <a:latin typeface="Calibri"/>
              </a:rPr>
              <a:t>Nécessité d'adapter les projets aux programmes de financement</a:t>
            </a:r>
            <a:endParaRPr lang="en-US" sz="2000" dirty="0"/>
          </a:p>
          <a:p>
            <a:pPr marL="342900" indent="-342900" rtl="0">
              <a:buFont typeface="Wingdings" panose="05000000000000000000" pitchFamily="2" charset="2"/>
              <a:buChar char="ü"/>
            </a:pPr>
            <a:r>
              <a:rPr lang="fr" sz="2000" b="0" i="0" u="none" strike="noStrike" dirty="0">
                <a:highlight>
                  <a:srgbClr val="000000">
                    <a:alpha val="0"/>
                  </a:srgbClr>
                </a:highlight>
                <a:latin typeface="Calibri"/>
              </a:rPr>
              <a:t>Et puis il y a Covid-19</a:t>
            </a:r>
          </a:p>
          <a:p>
            <a:endParaRPr lang="en-US" sz="2000" dirty="0"/>
          </a:p>
        </p:txBody>
      </p:sp>
      <p:pic>
        <p:nvPicPr>
          <p:cNvPr id="4" name="Picture 3" descr="A picture containing water, person, small, ocean&#10;&#10;Description automatically generated">
            <a:extLst>
              <a:ext uri="{FF2B5EF4-FFF2-40B4-BE49-F238E27FC236}">
                <a16:creationId xmlns:a16="http://schemas.microsoft.com/office/drawing/2014/main" id="{262D01BC-FF33-4D45-B351-5E0FC170227F}"/>
              </a:ext>
            </a:extLst>
          </p:cNvPr>
          <p:cNvPicPr>
            <a:picLocks noChangeAspect="1"/>
          </p:cNvPicPr>
          <p:nvPr/>
        </p:nvPicPr>
        <p:blipFill>
          <a:blip r:embed="rId2" cstate="screen">
            <a:duotone>
              <a:schemeClr val="accent4">
                <a:shade val="45000"/>
                <a:satMod val="135000"/>
              </a:schemeClr>
              <a:prstClr val="white"/>
            </a:duotone>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5768605" y="0"/>
            <a:ext cx="6236783" cy="2769689"/>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0798338A-7052-4D97-97C4-A75B3B6B0880}"/>
              </a:ext>
            </a:extLst>
          </p:cNvPr>
          <p:cNvSpPr txBox="1"/>
          <p:nvPr/>
        </p:nvSpPr>
        <p:spPr>
          <a:xfrm>
            <a:off x="6145351" y="3409270"/>
            <a:ext cx="5483290" cy="2648630"/>
          </a:xfrm>
          <a:prstGeom prst="rect">
            <a:avLst/>
          </a:prstGeom>
          <a:noFill/>
          <a:ln w="28575">
            <a:solidFill>
              <a:srgbClr val="A6377D"/>
            </a:solidFill>
          </a:ln>
        </p:spPr>
        <p:txBody>
          <a:bodyPr wrap="square">
            <a:noAutofit/>
          </a:bodyPr>
          <a:lstStyle/>
          <a:p>
            <a:pPr rtl="0">
              <a:buSzPct val="55000"/>
            </a:pPr>
            <a:r>
              <a:rPr lang="fr" sz="2400" b="1" i="0" u="none" strike="noStrike" dirty="0">
                <a:solidFill>
                  <a:srgbClr val="404040"/>
                </a:solidFill>
                <a:highlight>
                  <a:srgbClr val="000000">
                    <a:alpha val="0"/>
                  </a:srgbClr>
                </a:highlight>
                <a:latin typeface="Calibri"/>
              </a:rPr>
              <a:t>LES PROS</a:t>
            </a:r>
            <a:endParaRPr lang="hr-BA" altLang="en-US" sz="2400" b="1" dirty="0">
              <a:solidFill>
                <a:srgbClr val="404040"/>
              </a:solidFill>
            </a:endParaRPr>
          </a:p>
          <a:p>
            <a:pPr marL="457200" indent="-457200" rtl="0">
              <a:buSzPct val="55000"/>
              <a:buFont typeface="Wingdings" panose="05000000000000000000" pitchFamily="2" charset="2"/>
              <a:buChar char="Ø"/>
            </a:pPr>
            <a:r>
              <a:rPr lang="fr" sz="2800" b="0" i="0" u="none" strike="noStrike" dirty="0">
                <a:solidFill>
                  <a:srgbClr val="404040"/>
                </a:solidFill>
                <a:highlight>
                  <a:srgbClr val="000000">
                    <a:alpha val="0"/>
                  </a:srgbClr>
                </a:highlight>
                <a:latin typeface="Calibri"/>
              </a:rPr>
              <a:t>On observe une évolution positive des fonds disponibles pour les nouvelles communautés, l'inclusion et l'égalité dans l'UE.</a:t>
            </a:r>
            <a:endParaRPr lang="en-IE" altLang="en-US" sz="2800" dirty="0">
              <a:solidFill>
                <a:srgbClr val="404040"/>
              </a:solidFill>
            </a:endParaRPr>
          </a:p>
          <a:p>
            <a:pPr>
              <a:buSzPct val="55000"/>
              <a:buFontTx/>
              <a:buNone/>
            </a:pPr>
            <a:endParaRPr lang="en-IE" altLang="en-US" sz="1800" b="1" dirty="0">
              <a:solidFill>
                <a:srgbClr val="355383"/>
              </a:solidFill>
              <a:latin typeface="Arial" panose="020B0604020202020204" pitchFamily="34" charset="0"/>
            </a:endParaRPr>
          </a:p>
        </p:txBody>
      </p:sp>
    </p:spTree>
    <p:extLst>
      <p:ext uri="{BB962C8B-B14F-4D97-AF65-F5344CB8AC3E}">
        <p14:creationId xmlns:p14="http://schemas.microsoft.com/office/powerpoint/2010/main" val="1362831855"/>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4658538-E127-4D7E-A927-8F4D28C92CF8}"/>
              </a:ext>
            </a:extLst>
          </p:cNvPr>
          <p:cNvSpPr>
            <a:spLocks noGrp="1"/>
          </p:cNvSpPr>
          <p:nvPr>
            <p:ph type="body" sz="quarter" idx="15"/>
            <p:custDataLst>
              <p:tags r:id="rId1"/>
            </p:custDataLst>
          </p:nvPr>
        </p:nvSpPr>
        <p:spPr>
          <a:xfrm>
            <a:off x="571314" y="1124809"/>
            <a:ext cx="4664716" cy="1459693"/>
          </a:xfrm>
        </p:spPr>
        <p:txBody>
          <a:bodyPr>
            <a:noAutofit/>
          </a:bodyPr>
          <a:lstStyle/>
          <a:p>
            <a:pPr rtl="0"/>
            <a:r>
              <a:rPr lang="fr" sz="3600" b="0" i="0" u="none" strike="noStrike">
                <a:solidFill>
                  <a:srgbClr val="000000"/>
                </a:solidFill>
                <a:highlight>
                  <a:srgbClr val="000000">
                    <a:alpha val="0"/>
                  </a:srgbClr>
                </a:highlight>
                <a:latin typeface="Calibri"/>
              </a:rPr>
              <a:t>Outils pour créer une communauté en ligne et collecter des fonds en ligne </a:t>
            </a:r>
          </a:p>
          <a:p>
            <a:endParaRPr lang="en-US"/>
          </a:p>
        </p:txBody>
      </p:sp>
      <p:pic>
        <p:nvPicPr>
          <p:cNvPr id="7" name="Picture Placeholder 6" descr="A picture containing clock&#10;&#10;Description automatically generated">
            <a:extLst>
              <a:ext uri="{FF2B5EF4-FFF2-40B4-BE49-F238E27FC236}">
                <a16:creationId xmlns:a16="http://schemas.microsoft.com/office/drawing/2014/main" id="{631B856B-F1C9-4C96-B514-3FEFDF4A00B8}"/>
              </a:ext>
            </a:extLst>
          </p:cNvPr>
          <p:cNvPicPr>
            <a:picLocks noGrp="1" noChangeAspect="1"/>
          </p:cNvPicPr>
          <p:nvPr>
            <p:ph type="pic" sz="quarter" idx="19"/>
            <p:custDataLst>
              <p:tags r:id="rId2"/>
            </p:custDataLst>
          </p:nvPr>
        </p:nvPicPr>
        <p:blipFill>
          <a:blip r:embed="rId7" cstate="screen">
            <a:extLst>
              <a:ext uri="{28A0092B-C50C-407E-A947-70E740481C1C}">
                <a14:useLocalDpi xmlns:a14="http://schemas.microsoft.com/office/drawing/2010/main"/>
              </a:ext>
            </a:extLst>
          </a:blip>
          <a:srcRect t="-112180" b="-112180"/>
          <a:stretch>
            <a:fillRect/>
          </a:stretch>
        </p:blipFill>
        <p:spPr>
          <a:xfrm>
            <a:off x="571313" y="3077475"/>
            <a:ext cx="3263900" cy="3079750"/>
          </a:xfrm>
          <a:prstGeom prst="rect">
            <a:avLst/>
          </a:prstGeom>
        </p:spPr>
      </p:pic>
      <p:pic>
        <p:nvPicPr>
          <p:cNvPr id="2050" name="Picture 2">
            <a:extLst>
              <a:ext uri="{FF2B5EF4-FFF2-40B4-BE49-F238E27FC236}">
                <a16:creationId xmlns:a16="http://schemas.microsoft.com/office/drawing/2014/main" id="{215ECDAD-B7E0-4523-8DD6-70B69610AE3C}"/>
              </a:ext>
            </a:extLst>
          </p:cNvPr>
          <p:cNvPicPr>
            <a:picLocks noGrp="1" noChangeAspect="1" noChangeArrowheads="1"/>
          </p:cNvPicPr>
          <p:nvPr>
            <p:ph type="pic" sz="quarter" idx="24"/>
            <p:custDataLst>
              <p:tags r:id="rId3"/>
            </p:custDataLst>
          </p:nvPr>
        </p:nvPicPr>
        <p:blipFill>
          <a:blip r:embed="rId8" cstate="screen">
            <a:extLst>
              <a:ext uri="{28A0092B-C50C-407E-A947-70E740481C1C}">
                <a14:useLocalDpi xmlns:a14="http://schemas.microsoft.com/office/drawing/2010/main"/>
              </a:ext>
            </a:extLst>
          </a:blip>
          <a:srcRect t="-15283" b="-15283"/>
          <a:stretch>
            <a:fillRect/>
          </a:stretch>
        </p:blipFill>
        <p:spPr bwMode="auto">
          <a:xfrm>
            <a:off x="4449932" y="3077475"/>
            <a:ext cx="3263900" cy="30797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A29530BD-7C5F-4DD6-BC3C-5831103F32D3}"/>
              </a:ext>
            </a:extLst>
          </p:cNvPr>
          <p:cNvPicPr>
            <a:picLocks noGrp="1" noChangeAspect="1" noChangeArrowheads="1"/>
          </p:cNvPicPr>
          <p:nvPr>
            <p:ph type="pic" sz="quarter" idx="25"/>
            <p:custDataLst>
              <p:tags r:id="rId4"/>
            </p:custDataLst>
          </p:nvPr>
        </p:nvPicPr>
        <p:blipFill>
          <a:blip r:embed="rId9" cstate="screen">
            <a:extLst>
              <a:ext uri="{28A0092B-C50C-407E-A947-70E740481C1C}">
                <a14:useLocalDpi xmlns:a14="http://schemas.microsoft.com/office/drawing/2010/main"/>
              </a:ext>
            </a:extLst>
          </a:blip>
          <a:srcRect t="-40572" b="-40572"/>
          <a:stretch>
            <a:fillRect/>
          </a:stretch>
        </p:blipFill>
        <p:spPr bwMode="auto">
          <a:xfrm>
            <a:off x="8285588" y="3077475"/>
            <a:ext cx="3263900" cy="307975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39B8EA9-335C-4C0C-8CC1-F08A5033A339}"/>
              </a:ext>
            </a:extLst>
          </p:cNvPr>
          <p:cNvSpPr txBox="1"/>
          <p:nvPr>
            <p:custDataLst>
              <p:tags r:id="rId5"/>
            </p:custDataLst>
          </p:nvPr>
        </p:nvSpPr>
        <p:spPr>
          <a:xfrm>
            <a:off x="5807785" y="1124809"/>
            <a:ext cx="5905243" cy="1477328"/>
          </a:xfrm>
          <a:prstGeom prst="rect">
            <a:avLst/>
          </a:prstGeom>
          <a:noFill/>
        </p:spPr>
        <p:txBody>
          <a:bodyPr wrap="square" rtlCol="0">
            <a:noAutofit/>
          </a:bodyPr>
          <a:lstStyle/>
          <a:p>
            <a:pPr rtl="0"/>
            <a:r>
              <a:rPr lang="fr" sz="3000" b="0" i="1" u="none" strike="noStrike">
                <a:solidFill>
                  <a:srgbClr val="FFC000"/>
                </a:solidFill>
                <a:highlight>
                  <a:srgbClr val="000000">
                    <a:alpha val="0"/>
                  </a:srgbClr>
                </a:highlight>
                <a:latin typeface="Calibri"/>
              </a:rPr>
              <a:t>Amenez votre communauté existante sur votre canal en ligne et trouvez de nouveaux membres, en utilisant des outils en ligne.</a:t>
            </a:r>
            <a:endParaRPr lang="en-US" sz="3000" i="1">
              <a:solidFill>
                <a:srgbClr val="FFC000"/>
              </a:solidFill>
            </a:endParaRPr>
          </a:p>
        </p:txBody>
      </p:sp>
    </p:spTree>
    <p:extLst>
      <p:ext uri="{BB962C8B-B14F-4D97-AF65-F5344CB8AC3E}">
        <p14:creationId xmlns:p14="http://schemas.microsoft.com/office/powerpoint/2010/main" val="737898489"/>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CACD33A-D965-459D-B64A-B1C69CF10421}"/>
              </a:ext>
            </a:extLst>
          </p:cNvPr>
          <p:cNvSpPr txBox="1"/>
          <p:nvPr>
            <p:custDataLst>
              <p:tags r:id="rId1"/>
            </p:custDataLst>
          </p:nvPr>
        </p:nvSpPr>
        <p:spPr>
          <a:xfrm>
            <a:off x="6531884" y="327306"/>
            <a:ext cx="5319939" cy="4893647"/>
          </a:xfrm>
          <a:prstGeom prst="rect">
            <a:avLst/>
          </a:prstGeom>
          <a:noFill/>
          <a:ln>
            <a:solidFill>
              <a:srgbClr val="FFC000"/>
            </a:solidFill>
          </a:ln>
        </p:spPr>
        <p:txBody>
          <a:bodyPr wrap="square">
            <a:noAutofit/>
          </a:bodyPr>
          <a:lstStyle/>
          <a:p>
            <a:pPr rtl="0"/>
            <a:r>
              <a:rPr lang="fr" sz="2000" b="0" i="0" u="none" strike="noStrike" dirty="0">
                <a:solidFill>
                  <a:srgbClr val="FFC000"/>
                </a:solidFill>
                <a:highlight>
                  <a:srgbClr val="000000">
                    <a:alpha val="0"/>
                  </a:srgbClr>
                </a:highlight>
                <a:latin typeface="Calibri"/>
              </a:rPr>
              <a:t>Le Forum économique mondial a même adopté TikTok avec sa campagne #allthedifference, dont voici les détails :  </a:t>
            </a:r>
          </a:p>
          <a:p>
            <a:pPr algn="l" rtl="0"/>
            <a:r>
              <a:rPr lang="fr" sz="2000" b="1" i="0" u="none" strike="noStrike" dirty="0">
                <a:solidFill>
                  <a:srgbClr val="FFC000"/>
                </a:solidFill>
                <a:highlight>
                  <a:srgbClr val="000000">
                    <a:alpha val="0"/>
                  </a:srgbClr>
                </a:highlight>
                <a:latin typeface="Calibri"/>
              </a:rPr>
              <a:t>Participez à notre défi TikTok</a:t>
            </a:r>
          </a:p>
          <a:p>
            <a:pPr algn="l" rtl="0"/>
            <a:r>
              <a:rPr lang="fr" sz="2000" b="0" i="0" u="none" strike="noStrike" dirty="0">
                <a:solidFill>
                  <a:srgbClr val="FFC000"/>
                </a:solidFill>
                <a:highlight>
                  <a:srgbClr val="000000">
                    <a:alpha val="0"/>
                  </a:srgbClr>
                </a:highlight>
                <a:latin typeface="Calibri"/>
              </a:rPr>
              <a:t>Nous célébrons vos différences. Montrez-nous ce qui vous rend unique, comment vous vous débarrassez des étiquettes, ou ce que vous avez fait pour rendre le monde plus tolérant. Une société où personne n'est exclu en raison de sa race, de sa religion, de son sexe, de son handicap ou de son orientation sexuelle. Vos histoires peuvent faire la </a:t>
            </a:r>
            <a:r>
              <a:rPr lang="fr" sz="2000" b="1" i="0" u="none" strike="noStrike" dirty="0">
                <a:solidFill>
                  <a:srgbClr val="FFC000"/>
                </a:solidFill>
                <a:highlight>
                  <a:srgbClr val="000000">
                    <a:alpha val="0"/>
                  </a:srgbClr>
                </a:highlight>
                <a:latin typeface="Calibri"/>
              </a:rPr>
              <a:t>#allthedifference</a:t>
            </a:r>
            <a:r>
              <a:rPr lang="fr" sz="2000" b="0" i="0" u="none" strike="noStrike" dirty="0">
                <a:solidFill>
                  <a:srgbClr val="FFC000"/>
                </a:solidFill>
                <a:highlight>
                  <a:srgbClr val="000000">
                    <a:alpha val="0"/>
                  </a:srgbClr>
                </a:highlight>
                <a:latin typeface="Calibri"/>
              </a:rPr>
              <a:t>.</a:t>
            </a:r>
            <a:endParaRPr lang="en-IE" sz="2000" b="0" i="0" dirty="0">
              <a:solidFill>
                <a:srgbClr val="FFC000"/>
              </a:solidFill>
              <a:effectLst/>
            </a:endParaRPr>
          </a:p>
        </p:txBody>
      </p:sp>
      <p:sp>
        <p:nvSpPr>
          <p:cNvPr id="6" name="TextBox 5">
            <a:extLst>
              <a:ext uri="{FF2B5EF4-FFF2-40B4-BE49-F238E27FC236}">
                <a16:creationId xmlns:a16="http://schemas.microsoft.com/office/drawing/2014/main" id="{5B41CC58-34A5-4418-AA3B-6E084F193758}"/>
              </a:ext>
            </a:extLst>
          </p:cNvPr>
          <p:cNvSpPr txBox="1"/>
          <p:nvPr>
            <p:custDataLst>
              <p:tags r:id="rId2"/>
            </p:custDataLst>
          </p:nvPr>
        </p:nvSpPr>
        <p:spPr>
          <a:xfrm>
            <a:off x="340179" y="311842"/>
            <a:ext cx="5319939" cy="2308324"/>
          </a:xfrm>
          <a:prstGeom prst="rect">
            <a:avLst/>
          </a:prstGeom>
          <a:noFill/>
          <a:ln>
            <a:solidFill>
              <a:srgbClr val="76C6D2"/>
            </a:solidFill>
          </a:ln>
        </p:spPr>
        <p:txBody>
          <a:bodyPr wrap="square">
            <a:noAutofit/>
          </a:bodyPr>
          <a:lstStyle/>
          <a:p>
            <a:pPr rtl="0"/>
            <a:r>
              <a:rPr lang="fr" sz="2000" b="1" i="1" u="none" strike="noStrike" dirty="0">
                <a:solidFill>
                  <a:srgbClr val="76C6D2"/>
                </a:solidFill>
                <a:highlight>
                  <a:srgbClr val="000000">
                    <a:alpha val="0"/>
                  </a:srgbClr>
                </a:highlight>
                <a:latin typeface="Calibri"/>
              </a:rPr>
              <a:t>Twitter</a:t>
            </a:r>
            <a:r>
              <a:rPr lang="fr" sz="2000" b="0" i="1" u="none" strike="noStrike" dirty="0">
                <a:solidFill>
                  <a:srgbClr val="76C6D2"/>
                </a:solidFill>
                <a:highlight>
                  <a:srgbClr val="000000">
                    <a:alpha val="0"/>
                  </a:srgbClr>
                </a:highlight>
                <a:latin typeface="Calibri"/>
              </a:rPr>
              <a:t> est un outil puissant pour créer une communauté et une tribu en ligne. Nous sommes tous attirés par les personnes qui partagent nos passions et sur Twitter, il est très facile de suivre et d'engager le dialogue avec des personnes qui partagent vos passions.</a:t>
            </a:r>
            <a:endParaRPr lang="en-US" sz="2000" i="1" dirty="0">
              <a:solidFill>
                <a:srgbClr val="76C6D2"/>
              </a:solidFill>
            </a:endParaRPr>
          </a:p>
        </p:txBody>
      </p:sp>
      <p:sp>
        <p:nvSpPr>
          <p:cNvPr id="8" name="TextBox 7">
            <a:extLst>
              <a:ext uri="{FF2B5EF4-FFF2-40B4-BE49-F238E27FC236}">
                <a16:creationId xmlns:a16="http://schemas.microsoft.com/office/drawing/2014/main" id="{7B7585E6-8076-4846-80AF-FF899B91D8BF}"/>
              </a:ext>
            </a:extLst>
          </p:cNvPr>
          <p:cNvSpPr txBox="1"/>
          <p:nvPr>
            <p:custDataLst>
              <p:tags r:id="rId3"/>
            </p:custDataLst>
          </p:nvPr>
        </p:nvSpPr>
        <p:spPr>
          <a:xfrm>
            <a:off x="187777" y="2749066"/>
            <a:ext cx="6101442" cy="3477875"/>
          </a:xfrm>
          <a:prstGeom prst="rect">
            <a:avLst/>
          </a:prstGeom>
          <a:noFill/>
          <a:ln>
            <a:solidFill>
              <a:srgbClr val="A6377D"/>
            </a:solidFill>
          </a:ln>
        </p:spPr>
        <p:txBody>
          <a:bodyPr wrap="square">
            <a:noAutofit/>
          </a:bodyPr>
          <a:lstStyle/>
          <a:p>
            <a:pPr rtl="0"/>
            <a:r>
              <a:rPr lang="fr" b="1" i="1" u="none" strike="noStrike" dirty="0">
                <a:solidFill>
                  <a:srgbClr val="A6377D"/>
                </a:solidFill>
                <a:highlight>
                  <a:srgbClr val="000000">
                    <a:alpha val="0"/>
                  </a:srgbClr>
                </a:highlight>
                <a:latin typeface="Calibri"/>
              </a:rPr>
              <a:t>Groupes de ressources Facebook (GRF)</a:t>
            </a:r>
            <a:endParaRPr lang="hr-BA" b="1" i="1" dirty="0">
              <a:solidFill>
                <a:srgbClr val="A6377D"/>
              </a:solidFill>
            </a:endParaRPr>
          </a:p>
          <a:p>
            <a:pPr rtl="0"/>
            <a:r>
              <a:rPr lang="fr" b="0" i="0" u="none" strike="noStrike" dirty="0">
                <a:solidFill>
                  <a:srgbClr val="A6377D"/>
                </a:solidFill>
                <a:highlight>
                  <a:srgbClr val="000000">
                    <a:alpha val="0"/>
                  </a:srgbClr>
                </a:highlight>
                <a:latin typeface="Calibri"/>
              </a:rPr>
              <a:t>Les groupes de ressources Facebook (GRF) sont des groupes inclusifs qui fournissent un soutien communautaire essentiel à la réalisation de notre mission et créent un espace où les employés se sentent vus, entendus et ont un sentiment d'appartenance. Ces groupes se concentrent sur les caractéristiques partagées par les personnes appartenant à des sphères traditionnellement sous-représentées et marginalisées. Ils aident les participants à devenir des catalyseurs pour garantir un environnement totalement inclusif et ouvert qui offre à chacun la possibilité de contribuer au succès de Facebook :</a:t>
            </a:r>
            <a:endParaRPr lang="en-US" sz="3200" i="1" dirty="0">
              <a:solidFill>
                <a:srgbClr val="A6377D"/>
              </a:solidFill>
            </a:endParaRPr>
          </a:p>
        </p:txBody>
      </p:sp>
      <p:sp>
        <p:nvSpPr>
          <p:cNvPr id="10" name="TextBox 9">
            <a:extLst>
              <a:ext uri="{FF2B5EF4-FFF2-40B4-BE49-F238E27FC236}">
                <a16:creationId xmlns:a16="http://schemas.microsoft.com/office/drawing/2014/main" id="{55DCA2F8-82FB-41B0-927E-250FAFBEAACA}"/>
              </a:ext>
            </a:extLst>
          </p:cNvPr>
          <p:cNvSpPr txBox="1"/>
          <p:nvPr>
            <p:custDataLst>
              <p:tags r:id="rId4"/>
            </p:custDataLst>
          </p:nvPr>
        </p:nvSpPr>
        <p:spPr>
          <a:xfrm>
            <a:off x="1130525" y="6063453"/>
            <a:ext cx="11002735" cy="584775"/>
          </a:xfrm>
          <a:prstGeom prst="rect">
            <a:avLst/>
          </a:prstGeom>
          <a:solidFill>
            <a:schemeClr val="bg1"/>
          </a:solidFill>
        </p:spPr>
        <p:txBody>
          <a:bodyPr wrap="square">
            <a:noAutofit/>
          </a:bodyPr>
          <a:lstStyle/>
          <a:p>
            <a:pPr rtl="0"/>
            <a:r>
              <a:rPr lang="fr" sz="3200" b="0" i="0" u="none" strike="noStrike">
                <a:solidFill>
                  <a:srgbClr val="A6377D"/>
                </a:solidFill>
                <a:highlight>
                  <a:srgbClr val="000000">
                    <a:alpha val="0"/>
                  </a:srgbClr>
                </a:highlight>
                <a:latin typeface="Calibri"/>
                <a:hlinkClick r:id="rId6"/>
              </a:rPr>
              <a:t>https://diversity.fb.com/initiative/facebook-resource-groups/</a:t>
            </a:r>
            <a:r>
              <a:rPr lang="fr" sz="3200" b="0" i="0" u="none" strike="noStrike">
                <a:solidFill>
                  <a:srgbClr val="A6377D"/>
                </a:solidFill>
                <a:highlight>
                  <a:srgbClr val="000000">
                    <a:alpha val="0"/>
                  </a:srgbClr>
                </a:highlight>
                <a:latin typeface="Calibri"/>
              </a:rPr>
              <a:t> </a:t>
            </a:r>
            <a:endParaRPr lang="en-US" sz="3200"/>
          </a:p>
        </p:txBody>
      </p:sp>
    </p:spTree>
    <p:extLst>
      <p:ext uri="{BB962C8B-B14F-4D97-AF65-F5344CB8AC3E}">
        <p14:creationId xmlns:p14="http://schemas.microsoft.com/office/powerpoint/2010/main" val="495443979"/>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B8CCBD2-6A1E-4C46-9816-C90AFEC34868}"/>
              </a:ext>
            </a:extLst>
          </p:cNvPr>
          <p:cNvSpPr>
            <a:spLocks noGrp="1"/>
          </p:cNvSpPr>
          <p:nvPr>
            <p:ph type="body" sz="quarter" idx="13"/>
            <p:custDataLst>
              <p:tags r:id="rId1"/>
            </p:custDataLst>
          </p:nvPr>
        </p:nvSpPr>
        <p:spPr/>
        <p:txBody>
          <a:bodyPr>
            <a:noAutofit/>
          </a:bodyPr>
          <a:lstStyle/>
          <a:p>
            <a:pPr rtl="0"/>
            <a:r>
              <a:rPr lang="fr" sz="5400" b="1" i="0" u="none" strike="noStrike">
                <a:highlight>
                  <a:srgbClr val="000000">
                    <a:alpha val="0"/>
                  </a:srgbClr>
                </a:highlight>
                <a:latin typeface="Calibri"/>
              </a:rPr>
              <a:t>DÉFINITION DU SUCCÈS</a:t>
            </a:r>
            <a:endParaRPr lang="en-GB" sz="5400" b="1" i="0"/>
          </a:p>
          <a:p>
            <a:endParaRPr lang="en-US"/>
          </a:p>
        </p:txBody>
      </p:sp>
      <p:pic>
        <p:nvPicPr>
          <p:cNvPr id="7" name="Picture Placeholder 6" descr="A person smiling and talking on the phone&#10;&#10;Description automatically generated with low confidence">
            <a:extLst>
              <a:ext uri="{FF2B5EF4-FFF2-40B4-BE49-F238E27FC236}">
                <a16:creationId xmlns:a16="http://schemas.microsoft.com/office/drawing/2014/main" id="{84D14759-1702-4AF5-BB0B-CD53731BCE15}"/>
              </a:ext>
            </a:extLst>
          </p:cNvPr>
          <p:cNvPicPr>
            <a:picLocks noGrp="1" noChangeAspect="1"/>
          </p:cNvPicPr>
          <p:nvPr>
            <p:ph type="pic" sz="quarter" idx="19"/>
            <p:custDataLst>
              <p:tags r:id="rId2"/>
            </p:custDataLst>
          </p:nvPr>
        </p:nvPicPr>
        <p:blipFill>
          <a:blip r:embed="rId4"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527181087"/>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FF13A4-3BDC-4EEF-91EE-4B1598CA9FF9}"/>
              </a:ext>
            </a:extLst>
          </p:cNvPr>
          <p:cNvSpPr>
            <a:spLocks noGrp="1"/>
          </p:cNvSpPr>
          <p:nvPr>
            <p:ph type="body" sz="quarter" idx="13"/>
            <p:custDataLst>
              <p:tags r:id="rId1"/>
            </p:custDataLst>
          </p:nvPr>
        </p:nvSpPr>
        <p:spPr/>
        <p:txBody>
          <a:bodyPr>
            <a:noAutofit/>
          </a:bodyPr>
          <a:lstStyle/>
          <a:p>
            <a:pPr rtl="0"/>
            <a:r>
              <a:rPr lang="fr" sz="3600" b="0" i="0" u="none" strike="noStrike">
                <a:highlight>
                  <a:srgbClr val="000000">
                    <a:alpha val="0"/>
                  </a:srgbClr>
                </a:highlight>
                <a:latin typeface="Calibri"/>
              </a:rPr>
              <a:t>LE SUCCÈS - À QUOI RESSEMBLE-T-IL ?</a:t>
            </a:r>
          </a:p>
          <a:p>
            <a:endParaRPr lang="en-US"/>
          </a:p>
        </p:txBody>
      </p:sp>
      <p:sp>
        <p:nvSpPr>
          <p:cNvPr id="3" name="Text Placeholder 2">
            <a:extLst>
              <a:ext uri="{FF2B5EF4-FFF2-40B4-BE49-F238E27FC236}">
                <a16:creationId xmlns:a16="http://schemas.microsoft.com/office/drawing/2014/main" id="{31C18A5D-8C76-41EB-862F-92740A77032F}"/>
              </a:ext>
            </a:extLst>
          </p:cNvPr>
          <p:cNvSpPr>
            <a:spLocks noGrp="1"/>
          </p:cNvSpPr>
          <p:nvPr>
            <p:ph type="body" sz="quarter" idx="14"/>
            <p:custDataLst>
              <p:tags r:id="rId2"/>
            </p:custDataLst>
          </p:nvPr>
        </p:nvSpPr>
        <p:spPr>
          <a:xfrm>
            <a:off x="349421" y="2209800"/>
            <a:ext cx="11668407" cy="3628065"/>
          </a:xfrm>
        </p:spPr>
        <p:txBody>
          <a:bodyPr>
            <a:noAutofit/>
          </a:bodyPr>
          <a:lstStyle/>
          <a:p>
            <a:pPr rtl="0"/>
            <a:r>
              <a:rPr lang="fr" sz="2400" b="0" i="0" u="none" strike="noStrike">
                <a:highlight>
                  <a:srgbClr val="000000">
                    <a:alpha val="0"/>
                  </a:srgbClr>
                </a:highlight>
                <a:latin typeface="Calibri"/>
              </a:rPr>
              <a:t>Nous voyons tous le succès différemment. Nos aspirations sont influencées par notre éducation, notre environnement, l'image que nous avons de nous-mêmes et les personnes avec lesquelles nous vivons et travaillons dans nos nouvelles communautés. </a:t>
            </a:r>
            <a:endParaRPr lang="hr-BA"/>
          </a:p>
          <a:p>
            <a:endParaRPr lang="hr-BA"/>
          </a:p>
          <a:p>
            <a:pPr algn="ctr" rtl="0"/>
            <a:r>
              <a:rPr lang="fr" sz="3200" b="0" i="0" u="none" strike="noStrike">
                <a:solidFill>
                  <a:srgbClr val="A6377D"/>
                </a:solidFill>
                <a:highlight>
                  <a:srgbClr val="000000">
                    <a:alpha val="0"/>
                  </a:srgbClr>
                </a:highlight>
                <a:latin typeface="Calibri"/>
              </a:rPr>
              <a:t> </a:t>
            </a:r>
            <a:r>
              <a:rPr lang="fr" sz="3200" b="0" i="0" u="none" strike="noStrike">
                <a:solidFill>
                  <a:srgbClr val="FFC000"/>
                </a:solidFill>
                <a:highlight>
                  <a:srgbClr val="000000">
                    <a:alpha val="0"/>
                  </a:srgbClr>
                </a:highlight>
                <a:latin typeface="Calibri"/>
              </a:rPr>
              <a:t>En tant que personne ayant une expérience de la migration, votre parcours et les défis que vous avez relevés font partie de votre motivation à réussir.</a:t>
            </a:r>
          </a:p>
          <a:p>
            <a:pPr rtl="0"/>
            <a:r>
              <a:rPr lang="fr" sz="2400" b="0" i="0" u="none" strike="noStrike">
                <a:highlight>
                  <a:srgbClr val="000000">
                    <a:alpha val="0"/>
                  </a:srgbClr>
                </a:highlight>
                <a:latin typeface="Calibri"/>
              </a:rPr>
              <a:t>Le succès peut être complexe, mais il peut aussi être très simple. </a:t>
            </a:r>
          </a:p>
        </p:txBody>
      </p:sp>
    </p:spTree>
    <p:extLst>
      <p:ext uri="{BB962C8B-B14F-4D97-AF65-F5344CB8AC3E}">
        <p14:creationId xmlns:p14="http://schemas.microsoft.com/office/powerpoint/2010/main" val="522891508"/>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6AA5690-F2D8-4D3A-8DB5-880EA0F5A8AB}"/>
              </a:ext>
            </a:extLst>
          </p:cNvPr>
          <p:cNvSpPr>
            <a:spLocks noGrp="1"/>
          </p:cNvSpPr>
          <p:nvPr>
            <p:ph type="body" sz="quarter" idx="13"/>
            <p:custDataLst>
              <p:tags r:id="rId1"/>
            </p:custDataLst>
          </p:nvPr>
        </p:nvSpPr>
        <p:spPr/>
        <p:txBody>
          <a:bodyPr>
            <a:noAutofit/>
          </a:bodyPr>
          <a:lstStyle/>
          <a:p>
            <a:pPr rtl="0"/>
            <a:r>
              <a:rPr lang="fr" sz="3600" b="1" i="0" u="none" strike="noStrike">
                <a:highlight>
                  <a:srgbClr val="000000">
                    <a:alpha val="0"/>
                  </a:srgbClr>
                </a:highlight>
                <a:latin typeface="Calibri"/>
              </a:rPr>
              <a:t>COMMENT DÉFINIR LE SUCCÈS ?</a:t>
            </a:r>
            <a:endParaRPr lang="en-GB"/>
          </a:p>
          <a:p>
            <a:endParaRPr lang="en-US"/>
          </a:p>
        </p:txBody>
      </p:sp>
      <p:sp>
        <p:nvSpPr>
          <p:cNvPr id="4" name="TextBox 3">
            <a:extLst>
              <a:ext uri="{FF2B5EF4-FFF2-40B4-BE49-F238E27FC236}">
                <a16:creationId xmlns:a16="http://schemas.microsoft.com/office/drawing/2014/main" id="{808AC189-92FD-400D-A2D7-F3BF6C07321C}"/>
              </a:ext>
            </a:extLst>
          </p:cNvPr>
          <p:cNvSpPr txBox="1"/>
          <p:nvPr>
            <p:custDataLst>
              <p:tags r:id="rId2"/>
            </p:custDataLst>
          </p:nvPr>
        </p:nvSpPr>
        <p:spPr>
          <a:xfrm>
            <a:off x="773294" y="2035630"/>
            <a:ext cx="8322265" cy="2246769"/>
          </a:xfrm>
          <a:prstGeom prst="rect">
            <a:avLst/>
          </a:prstGeom>
          <a:noFill/>
        </p:spPr>
        <p:txBody>
          <a:bodyPr wrap="square">
            <a:noAutofit/>
          </a:bodyPr>
          <a:lstStyle/>
          <a:p>
            <a:pPr rtl="0"/>
            <a:r>
              <a:rPr lang="fr" sz="2800" b="0" i="0" u="none" strike="noStrike">
                <a:solidFill>
                  <a:srgbClr val="FFFFFF"/>
                </a:solidFill>
                <a:highlight>
                  <a:srgbClr val="000000">
                    <a:alpha val="0"/>
                  </a:srgbClr>
                </a:highlight>
                <a:latin typeface="Calibri"/>
              </a:rPr>
              <a:t>1. l'obtention de la célébrité, de la richesse ou du statut social </a:t>
            </a:r>
          </a:p>
          <a:p>
            <a:pPr rtl="0"/>
            <a:r>
              <a:rPr lang="fr" sz="2800" b="0" i="0" u="none" strike="noStrike">
                <a:solidFill>
                  <a:srgbClr val="FFFFFF"/>
                </a:solidFill>
                <a:highlight>
                  <a:srgbClr val="000000">
                    <a:alpha val="0"/>
                  </a:srgbClr>
                </a:highlight>
                <a:latin typeface="Calibri"/>
              </a:rPr>
              <a:t>2. l'accomplissement d'un but ou d'un objectif</a:t>
            </a:r>
          </a:p>
          <a:p>
            <a:pPr rtl="0"/>
            <a:r>
              <a:rPr lang="fr" sz="2800" b="0" i="0" u="none" strike="noStrike">
                <a:solidFill>
                  <a:srgbClr val="FFFFFF"/>
                </a:solidFill>
                <a:highlight>
                  <a:srgbClr val="000000">
                    <a:alpha val="0"/>
                  </a:srgbClr>
                </a:highlight>
                <a:latin typeface="Calibri"/>
              </a:rPr>
              <a:t>3. une personne ou une chose qui atteint les objectifs souhaités</a:t>
            </a:r>
            <a:endParaRPr lang="hr-BA" sz="2800">
              <a:solidFill>
                <a:schemeClr val="bg1"/>
              </a:solidFill>
            </a:endParaRPr>
          </a:p>
          <a:p>
            <a:endParaRPr lang="en-US" sz="2800">
              <a:solidFill>
                <a:schemeClr val="bg1"/>
              </a:solidFill>
            </a:endParaRPr>
          </a:p>
          <a:p>
            <a:pPr rtl="0"/>
            <a:r>
              <a:rPr lang="fr" sz="2800" b="0" i="0" u="none" strike="noStrike">
                <a:solidFill>
                  <a:srgbClr val="FFFFFF"/>
                </a:solidFill>
                <a:highlight>
                  <a:srgbClr val="000000">
                    <a:alpha val="0"/>
                  </a:srgbClr>
                </a:highlight>
                <a:latin typeface="Calibri"/>
              </a:rPr>
              <a:t>Une combinaison de ce qui précède ? Ou quelque chose d'autre ?</a:t>
            </a:r>
          </a:p>
        </p:txBody>
      </p:sp>
      <p:pic>
        <p:nvPicPr>
          <p:cNvPr id="6" name="Graphic 5" descr="Dance steps outline">
            <a:extLst>
              <a:ext uri="{FF2B5EF4-FFF2-40B4-BE49-F238E27FC236}">
                <a16:creationId xmlns:a16="http://schemas.microsoft.com/office/drawing/2014/main" id="{3E7DF933-72A3-4B2E-926D-E52A533EA772}"/>
              </a:ext>
            </a:extLst>
          </p:cNvPr>
          <p:cNvPicPr>
            <a:picLocks noChangeAspect="1"/>
          </p:cNvPicPr>
          <p:nvPr>
            <p:custDataLst>
              <p:tags r:id="rId3"/>
            </p:custDataLst>
          </p:nvPr>
        </p:nvPicPr>
        <p:blipFill>
          <a:blip r:embed="rId5">
            <a:extLst>
              <a:ext uri="{96DAC541-7B7A-43D3-8B79-37D633B846F1}">
                <asvg:svgBlip xmlns:asvg="http://schemas.microsoft.com/office/drawing/2016/SVG/main" r:embed="rId6"/>
              </a:ext>
            </a:extLst>
          </a:blip>
          <a:stretch>
            <a:fillRect/>
          </a:stretch>
        </p:blipFill>
        <p:spPr>
          <a:xfrm rot="1230663">
            <a:off x="8622631" y="3717809"/>
            <a:ext cx="2012657" cy="2012657"/>
          </a:xfrm>
          <a:prstGeom prst="rect">
            <a:avLst/>
          </a:prstGeom>
        </p:spPr>
      </p:pic>
    </p:spTree>
    <p:extLst>
      <p:ext uri="{BB962C8B-B14F-4D97-AF65-F5344CB8AC3E}">
        <p14:creationId xmlns:p14="http://schemas.microsoft.com/office/powerpoint/2010/main" val="4170438438"/>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5" cstate="screen">
            <a:alphaModFix amt="79000"/>
            <a:lum/>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D87B1-D6F2-4497-BCB3-6CC56CA7C140}"/>
              </a:ext>
            </a:extLst>
          </p:cNvPr>
          <p:cNvSpPr>
            <a:spLocks noGrp="1"/>
          </p:cNvSpPr>
          <p:nvPr>
            <p:ph type="ctrTitle"/>
            <p:custDataLst>
              <p:tags r:id="rId1"/>
            </p:custDataLst>
          </p:nvPr>
        </p:nvSpPr>
        <p:spPr>
          <a:xfrm>
            <a:off x="1524000" y="1002621"/>
            <a:ext cx="9144000" cy="1468437"/>
          </a:xfrm>
        </p:spPr>
        <p:txBody>
          <a:bodyPr>
            <a:noAutofit/>
          </a:bodyPr>
          <a:lstStyle/>
          <a:p>
            <a:pPr rtl="0"/>
            <a:r>
              <a:rPr lang="fr" sz="6000" b="0" i="0" u="none" strike="noStrike">
                <a:solidFill>
                  <a:srgbClr val="FFC000"/>
                </a:solidFill>
                <a:highlight>
                  <a:srgbClr val="000000">
                    <a:alpha val="0"/>
                  </a:srgbClr>
                </a:highlight>
                <a:latin typeface="Calibri"/>
              </a:rPr>
              <a:t>DÉFINIR LE SUCCÈS SELON VOS PROPRES TERMES</a:t>
            </a:r>
            <a:br>
              <a:rPr lang="fr" sz="6000" b="0" i="0" u="none" strike="noStrike">
                <a:highlight>
                  <a:srgbClr val="000000">
                    <a:alpha val="0"/>
                  </a:srgbClr>
                </a:highlight>
                <a:latin typeface="Calibri Light"/>
              </a:rPr>
            </a:br>
            <a:endParaRPr lang="en-US"/>
          </a:p>
        </p:txBody>
      </p:sp>
      <p:sp>
        <p:nvSpPr>
          <p:cNvPr id="4" name="Rectangle 3">
            <a:extLst>
              <a:ext uri="{FF2B5EF4-FFF2-40B4-BE49-F238E27FC236}">
                <a16:creationId xmlns:a16="http://schemas.microsoft.com/office/drawing/2014/main" id="{1345A818-69AB-43DD-A953-C52F26CD82AD}"/>
              </a:ext>
            </a:extLst>
          </p:cNvPr>
          <p:cNvSpPr/>
          <p:nvPr>
            <p:custDataLst>
              <p:tags r:id="rId2"/>
            </p:custDataLst>
          </p:nvPr>
        </p:nvSpPr>
        <p:spPr>
          <a:xfrm>
            <a:off x="87085" y="1828800"/>
            <a:ext cx="5573486" cy="4920343"/>
          </a:xfrm>
          <a:prstGeom prst="rect">
            <a:avLst/>
          </a:prstGeom>
          <a:solidFill>
            <a:schemeClr val="bg2">
              <a:alpha val="4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 name="Subtitle 2">
            <a:extLst>
              <a:ext uri="{FF2B5EF4-FFF2-40B4-BE49-F238E27FC236}">
                <a16:creationId xmlns:a16="http://schemas.microsoft.com/office/drawing/2014/main" id="{5162036F-C129-44C4-9785-ABEBED2CC326}"/>
              </a:ext>
            </a:extLst>
          </p:cNvPr>
          <p:cNvSpPr>
            <a:spLocks noGrp="1"/>
          </p:cNvSpPr>
          <p:nvPr>
            <p:ph type="subTitle" idx="1"/>
            <p:custDataLst>
              <p:tags r:id="rId3"/>
            </p:custDataLst>
          </p:nvPr>
        </p:nvSpPr>
        <p:spPr>
          <a:xfrm>
            <a:off x="272143" y="1958296"/>
            <a:ext cx="5388428" cy="1655762"/>
          </a:xfrm>
        </p:spPr>
        <p:txBody>
          <a:bodyPr>
            <a:noAutofit/>
          </a:bodyPr>
          <a:lstStyle/>
          <a:p>
            <a:pPr algn="l" rtl="0"/>
            <a:r>
              <a:rPr lang="fr" sz="2000" b="0" i="0" u="none" strike="noStrike" dirty="0">
                <a:solidFill>
                  <a:srgbClr val="797979"/>
                </a:solidFill>
                <a:highlight>
                  <a:srgbClr val="000000">
                    <a:alpha val="0"/>
                  </a:srgbClr>
                </a:highlight>
                <a:latin typeface="Calibri"/>
              </a:rPr>
              <a:t>Chaque expérience que nous vivons est une occasion d'en apprendre davantage sur nous-mêmes et sur le monde qui nous entoure. </a:t>
            </a:r>
          </a:p>
          <a:p>
            <a:pPr algn="l" rtl="0"/>
            <a:r>
              <a:rPr lang="fr" sz="2000" b="0" i="0" u="none" strike="noStrike" dirty="0">
                <a:solidFill>
                  <a:srgbClr val="797979"/>
                </a:solidFill>
                <a:highlight>
                  <a:srgbClr val="000000">
                    <a:alpha val="0"/>
                  </a:srgbClr>
                </a:highlight>
                <a:latin typeface="Calibri"/>
              </a:rPr>
              <a:t>En cherchant à trouver les leçons apprises dans notre passé, vous serez en mesure de mieux articuler ce que vous voulez réaliser dans votre vie en allant de l'avant, tant sur le plan personnel que professionnel. </a:t>
            </a:r>
          </a:p>
          <a:p>
            <a:pPr algn="l" rtl="0"/>
            <a:r>
              <a:rPr lang="fr" sz="2000" b="0" i="0" u="none" strike="noStrike" dirty="0">
                <a:solidFill>
                  <a:srgbClr val="797979"/>
                </a:solidFill>
                <a:highlight>
                  <a:srgbClr val="000000">
                    <a:alpha val="0"/>
                  </a:srgbClr>
                </a:highlight>
                <a:latin typeface="Calibri"/>
              </a:rPr>
              <a:t>Arrêtez de vous comparer aux autres ou de vous demander à quoi votre vie «  devrait » ressembler. Il est important de se rendre compte que la définition du succès est différente pour chaque personne.</a:t>
            </a:r>
          </a:p>
          <a:p>
            <a:pPr algn="l"/>
            <a:endParaRPr lang="en-US" sz="2000" dirty="0">
              <a:solidFill>
                <a:srgbClr val="797979"/>
              </a:solidFill>
            </a:endParaRPr>
          </a:p>
        </p:txBody>
      </p:sp>
    </p:spTree>
    <p:extLst>
      <p:ext uri="{BB962C8B-B14F-4D97-AF65-F5344CB8AC3E}">
        <p14:creationId xmlns:p14="http://schemas.microsoft.com/office/powerpoint/2010/main" val="1711181502"/>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88B42A5-F534-471C-AC41-A047DB93056B}"/>
              </a:ext>
            </a:extLst>
          </p:cNvPr>
          <p:cNvSpPr>
            <a:spLocks noGrp="1"/>
          </p:cNvSpPr>
          <p:nvPr>
            <p:ph type="subTitle" idx="1"/>
            <p:custDataLst>
              <p:tags r:id="rId1"/>
            </p:custDataLst>
          </p:nvPr>
        </p:nvSpPr>
        <p:spPr>
          <a:xfrm>
            <a:off x="5638800" y="4582986"/>
            <a:ext cx="6553200" cy="1655762"/>
          </a:xfrm>
        </p:spPr>
        <p:txBody>
          <a:bodyPr>
            <a:noAutofit/>
          </a:bodyPr>
          <a:lstStyle/>
          <a:p>
            <a:pPr algn="l" rtl="0"/>
            <a:r>
              <a:rPr lang="fr" sz="2400" b="0" i="0" u="none" strike="noStrike">
                <a:highlight>
                  <a:srgbClr val="000000">
                    <a:alpha val="0"/>
                  </a:srgbClr>
                </a:highlight>
                <a:latin typeface="Calibri"/>
              </a:rPr>
              <a:t>Félicitations !</a:t>
            </a:r>
            <a:endParaRPr lang="hr-BA" sz="2400"/>
          </a:p>
          <a:p>
            <a:pPr algn="l" rtl="0"/>
            <a:r>
              <a:rPr lang="fr" sz="2400" b="0" i="0" u="none" strike="noStrike">
                <a:highlight>
                  <a:srgbClr val="000000">
                    <a:alpha val="0"/>
                  </a:srgbClr>
                </a:highlight>
                <a:latin typeface="Calibri"/>
              </a:rPr>
              <a:t>VOUS AVEZ TERMINÉ NOTRE PARCOURS D'APPRENTISSAGE</a:t>
            </a:r>
            <a:endParaRPr lang="hr-BA" sz="2400"/>
          </a:p>
          <a:p>
            <a:pPr algn="l" rtl="0"/>
            <a:r>
              <a:rPr lang="fr" sz="2400" b="0" i="0" u="none" strike="noStrike">
                <a:highlight>
                  <a:srgbClr val="000000">
                    <a:alpha val="0"/>
                  </a:srgbClr>
                </a:highlight>
                <a:latin typeface="Calibri"/>
              </a:rPr>
              <a:t>Nous sommes fiers de vous,</a:t>
            </a:r>
            <a:r>
              <a:rPr lang="fr" sz="2400" b="0" i="1" u="none" strike="noStrike">
                <a:solidFill>
                  <a:srgbClr val="A6377D"/>
                </a:solidFill>
                <a:highlight>
                  <a:srgbClr val="000000">
                    <a:alpha val="0"/>
                  </a:srgbClr>
                </a:highlight>
                <a:latin typeface="Calibri"/>
              </a:rPr>
              <a:t> de votre équipe de projet MCM.</a:t>
            </a:r>
            <a:endParaRPr lang="en-US" sz="2400" i="1">
              <a:solidFill>
                <a:srgbClr val="A6377D"/>
              </a:solidFill>
            </a:endParaRPr>
          </a:p>
          <a:p>
            <a:pPr algn="l"/>
            <a:endParaRPr lang="en-US" sz="2400"/>
          </a:p>
          <a:p>
            <a:pPr algn="l"/>
            <a:endParaRPr lang="en-US"/>
          </a:p>
        </p:txBody>
      </p:sp>
      <p:pic>
        <p:nvPicPr>
          <p:cNvPr id="5" name="Picture 4" descr="Logo&#10;&#10;Description automatically generated">
            <a:extLst>
              <a:ext uri="{FF2B5EF4-FFF2-40B4-BE49-F238E27FC236}">
                <a16:creationId xmlns:a16="http://schemas.microsoft.com/office/drawing/2014/main" id="{B58711F5-1678-4940-956F-55A35642726D}"/>
              </a:ext>
            </a:extLst>
          </p:cNvPr>
          <p:cNvPicPr>
            <a:picLocks noChangeAspect="1"/>
          </p:cNvPicPr>
          <p:nvPr>
            <p:custDataLst>
              <p:tags r:id="rId2"/>
            </p:custDataLst>
          </p:nvPr>
        </p:nvPicPr>
        <p:blipFill>
          <a:blip r:embed="rId6" cstate="screen">
            <a:extLst>
              <a:ext uri="{28A0092B-C50C-407E-A947-70E740481C1C}">
                <a14:useLocalDpi xmlns:a14="http://schemas.microsoft.com/office/drawing/2010/main"/>
              </a:ext>
            </a:extLst>
          </a:blip>
          <a:srcRect/>
          <a:stretch>
            <a:fillRect/>
          </a:stretch>
        </p:blipFill>
        <p:spPr>
          <a:xfrm>
            <a:off x="0" y="82686"/>
            <a:ext cx="5308310" cy="3947160"/>
          </a:xfrm>
          <a:prstGeom prst="rect">
            <a:avLst/>
          </a:prstGeom>
        </p:spPr>
      </p:pic>
      <p:sp>
        <p:nvSpPr>
          <p:cNvPr id="6" name="TextBox 5">
            <a:extLst>
              <a:ext uri="{FF2B5EF4-FFF2-40B4-BE49-F238E27FC236}">
                <a16:creationId xmlns:a16="http://schemas.microsoft.com/office/drawing/2014/main" id="{9FC3A710-7762-4E13-B584-CBCEF78543AD}"/>
              </a:ext>
            </a:extLst>
          </p:cNvPr>
          <p:cNvSpPr txBox="1"/>
          <p:nvPr>
            <p:custDataLst>
              <p:tags r:id="rId3"/>
            </p:custDataLst>
          </p:nvPr>
        </p:nvSpPr>
        <p:spPr>
          <a:xfrm>
            <a:off x="6095999" y="474736"/>
            <a:ext cx="5671457" cy="4062651"/>
          </a:xfrm>
          <a:prstGeom prst="rect">
            <a:avLst/>
          </a:prstGeom>
          <a:noFill/>
        </p:spPr>
        <p:txBody>
          <a:bodyPr wrap="square" rtlCol="0">
            <a:noAutofit/>
          </a:bodyPr>
          <a:lstStyle/>
          <a:p>
            <a:pPr rtl="0"/>
            <a:r>
              <a:rPr lang="fr" b="0" i="0" u="none" strike="noStrike" dirty="0">
                <a:highlight>
                  <a:srgbClr val="000000">
                    <a:alpha val="0"/>
                  </a:srgbClr>
                </a:highlight>
                <a:latin typeface="Calibri"/>
              </a:rPr>
              <a:t>Vous êtes important ! Vos questions, vos idées, votre expérience comptent.</a:t>
            </a:r>
            <a:endParaRPr lang="en-IE" dirty="0"/>
          </a:p>
          <a:p>
            <a:endParaRPr lang="en-IE" dirty="0"/>
          </a:p>
          <a:p>
            <a:pPr rtl="0"/>
            <a:r>
              <a:rPr lang="fr" b="0" i="0" u="none" strike="noStrike" dirty="0">
                <a:highlight>
                  <a:srgbClr val="000000">
                    <a:alpha val="0"/>
                  </a:srgbClr>
                </a:highlight>
                <a:latin typeface="Calibri"/>
              </a:rPr>
              <a:t>Participez à la conversation sur nos canaux de médias sociaux</a:t>
            </a:r>
            <a:endParaRPr lang="hr-BA" dirty="0"/>
          </a:p>
          <a:p>
            <a:endParaRPr lang="hr-BA" dirty="0"/>
          </a:p>
          <a:p>
            <a:pPr rtl="0"/>
            <a:r>
              <a:rPr lang="fr" b="0" i="0" u="none" strike="noStrike" dirty="0">
                <a:highlight>
                  <a:srgbClr val="000000">
                    <a:alpha val="0"/>
                  </a:srgbClr>
                </a:highlight>
                <a:latin typeface="Calibri"/>
              </a:rPr>
              <a:t>Nous sommes honorés que vous ayez été avec nous et que vous ayez utilisé ces ressources pour en savoir plus sur la médiation de pair à pair, parmi des personnes qui ont vécu l'expérience de la migration dans leur vie.</a:t>
            </a:r>
          </a:p>
          <a:p>
            <a:endParaRPr lang="hr-BA" dirty="0"/>
          </a:p>
          <a:p>
            <a:pPr rtl="0"/>
            <a:r>
              <a:rPr lang="fr" b="0" i="0" u="none" strike="noStrike" dirty="0">
                <a:highlight>
                  <a:srgbClr val="000000">
                    <a:alpha val="0"/>
                  </a:srgbClr>
                </a:highlight>
                <a:latin typeface="Calibri"/>
              </a:rPr>
              <a:t>Nous espérons que vous avez apprécié ces ressources autant que nous l'avons fait en les créant pour vous.</a:t>
            </a:r>
          </a:p>
          <a:p>
            <a:endParaRPr lang="en-US" sz="1600" dirty="0"/>
          </a:p>
        </p:txBody>
      </p:sp>
      <p:sp>
        <p:nvSpPr>
          <p:cNvPr id="7" name="TextBox 6">
            <a:extLst>
              <a:ext uri="{FF2B5EF4-FFF2-40B4-BE49-F238E27FC236}">
                <a16:creationId xmlns:a16="http://schemas.microsoft.com/office/drawing/2014/main" id="{36EB4CCD-FA12-4316-928A-3E5A39FF0455}"/>
              </a:ext>
            </a:extLst>
          </p:cNvPr>
          <p:cNvSpPr txBox="1"/>
          <p:nvPr>
            <p:custDataLst>
              <p:tags r:id="rId4"/>
            </p:custDataLst>
          </p:nvPr>
        </p:nvSpPr>
        <p:spPr>
          <a:xfrm>
            <a:off x="424543" y="4441371"/>
            <a:ext cx="4855029" cy="1938992"/>
          </a:xfrm>
          <a:prstGeom prst="rect">
            <a:avLst/>
          </a:prstGeom>
          <a:noFill/>
        </p:spPr>
        <p:txBody>
          <a:bodyPr wrap="square" rtlCol="0">
            <a:noAutofit/>
          </a:bodyPr>
          <a:lstStyle/>
          <a:p>
            <a:pPr rtl="0"/>
            <a:r>
              <a:rPr lang="fr" sz="2400" b="1" i="0" u="none" strike="noStrike">
                <a:solidFill>
                  <a:srgbClr val="A6377D"/>
                </a:solidFill>
                <a:highlight>
                  <a:srgbClr val="000000">
                    <a:alpha val="0"/>
                  </a:srgbClr>
                </a:highlight>
                <a:latin typeface="Calibri"/>
              </a:rPr>
              <a:t>S'il vous plaît, prenez ceci avec vous :</a:t>
            </a:r>
          </a:p>
          <a:p>
            <a:pPr rtl="0"/>
            <a:r>
              <a:rPr lang="fr" sz="2400" b="0" i="1" u="none" strike="noStrike">
                <a:solidFill>
                  <a:srgbClr val="A6377D"/>
                </a:solidFill>
                <a:highlight>
                  <a:srgbClr val="000000">
                    <a:alpha val="0"/>
                  </a:srgbClr>
                </a:highlight>
                <a:latin typeface="Calibri"/>
              </a:rPr>
              <a:t>Chaque fois qu'un geste amical est posé envers les nouveaux membres de la communauté, les bases d'un avenir meilleur sont posées !</a:t>
            </a:r>
            <a:endParaRPr lang="en-US" sz="2400" i="1">
              <a:solidFill>
                <a:srgbClr val="A6377D"/>
              </a:solidFill>
            </a:endParaRPr>
          </a:p>
        </p:txBody>
      </p:sp>
    </p:spTree>
    <p:extLst>
      <p:ext uri="{BB962C8B-B14F-4D97-AF65-F5344CB8AC3E}">
        <p14:creationId xmlns:p14="http://schemas.microsoft.com/office/powerpoint/2010/main" val="2662875848"/>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89B26DE-49A7-403A-A105-1F857F3CBD5D}"/>
              </a:ext>
            </a:extLst>
          </p:cNvPr>
          <p:cNvSpPr>
            <a:spLocks noGrp="1"/>
          </p:cNvSpPr>
          <p:nvPr>
            <p:ph type="body" sz="quarter" idx="15"/>
          </p:nvPr>
        </p:nvSpPr>
        <p:spPr>
          <a:xfrm>
            <a:off x="571312" y="353031"/>
            <a:ext cx="11157267" cy="1274562"/>
          </a:xfrm>
        </p:spPr>
        <p:txBody>
          <a:bodyPr>
            <a:noAutofit/>
          </a:bodyPr>
          <a:lstStyle/>
          <a:p>
            <a:pPr rtl="0"/>
            <a:r>
              <a:rPr lang="fr" sz="3000" b="1" i="0" u="none" strike="noStrike">
                <a:highlight>
                  <a:srgbClr val="000000">
                    <a:alpha val="0"/>
                  </a:srgbClr>
                </a:highlight>
                <a:latin typeface="Calibri"/>
              </a:rPr>
              <a:t>Avant de commencer, concentrez-vous sur vos priorités. </a:t>
            </a:r>
            <a:r>
              <a:rPr lang="fr" sz="3000" b="1" i="0" u="none" strike="noStrike">
                <a:solidFill>
                  <a:srgbClr val="44546A"/>
                </a:solidFill>
                <a:highlight>
                  <a:srgbClr val="000000">
                    <a:alpha val="0"/>
                  </a:srgbClr>
                </a:highlight>
                <a:latin typeface="Calibri"/>
              </a:rPr>
              <a:t>Laissez de côté</a:t>
            </a:r>
            <a:r>
              <a:rPr lang="fr" sz="3000" b="1" i="0" u="none" strike="noStrike">
                <a:solidFill>
                  <a:srgbClr val="44546A"/>
                </a:solidFill>
                <a:highlight>
                  <a:srgbClr val="000000">
                    <a:alpha val="0"/>
                  </a:srgbClr>
                </a:highlight>
                <a:latin typeface="Arial"/>
              </a:rPr>
              <a:t> les priorités des éventuels bailleurs de fonds</a:t>
            </a:r>
            <a:r>
              <a:rPr lang="fr" sz="3000" b="1" i="0" u="none" strike="noStrike">
                <a:highlight>
                  <a:srgbClr val="000000">
                    <a:alpha val="0"/>
                  </a:srgbClr>
                </a:highlight>
                <a:latin typeface="Arial"/>
              </a:rPr>
              <a:t> et </a:t>
            </a:r>
            <a:r>
              <a:rPr lang="fr" sz="3000" b="1" i="0" u="none" strike="noStrike">
                <a:solidFill>
                  <a:srgbClr val="44546A"/>
                </a:solidFill>
                <a:highlight>
                  <a:srgbClr val="000000">
                    <a:alpha val="0"/>
                  </a:srgbClr>
                </a:highlight>
                <a:latin typeface="Arial"/>
              </a:rPr>
              <a:t>les craintes de ne pas être en mesure d'obtenir un financement</a:t>
            </a:r>
            <a:r>
              <a:rPr lang="fr" sz="3000" b="1" i="0" u="none" strike="noStrike">
                <a:highlight>
                  <a:srgbClr val="000000">
                    <a:alpha val="0"/>
                  </a:srgbClr>
                </a:highlight>
                <a:latin typeface="Calibri"/>
              </a:rPr>
              <a:t>.</a:t>
            </a:r>
          </a:p>
        </p:txBody>
      </p:sp>
      <p:pic>
        <p:nvPicPr>
          <p:cNvPr id="5" name="Picture 4" descr="A picture containing cup, glass, container, tableware&#10;&#10;Description automatically generated">
            <a:extLst>
              <a:ext uri="{FF2B5EF4-FFF2-40B4-BE49-F238E27FC236}">
                <a16:creationId xmlns:a16="http://schemas.microsoft.com/office/drawing/2014/main" id="{854D0DC9-1608-42D7-9BFD-383421E6140B}"/>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2957804" y="2463280"/>
            <a:ext cx="2239347" cy="3041781"/>
          </a:xfrm>
          <a:prstGeom prst="rect">
            <a:avLst/>
          </a:prstGeom>
        </p:spPr>
      </p:pic>
      <p:pic>
        <p:nvPicPr>
          <p:cNvPr id="6" name="Picture 5" descr="A picture containing cup, glass, container, tableware&#10;&#10;Description automatically generated">
            <a:extLst>
              <a:ext uri="{FF2B5EF4-FFF2-40B4-BE49-F238E27FC236}">
                <a16:creationId xmlns:a16="http://schemas.microsoft.com/office/drawing/2014/main" id="{4AD55976-FDED-443A-821C-52BE9D4E4EF2}"/>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5900057" y="2463279"/>
            <a:ext cx="2239347" cy="3041781"/>
          </a:xfrm>
          <a:prstGeom prst="rect">
            <a:avLst/>
          </a:prstGeom>
        </p:spPr>
      </p:pic>
      <p:sp>
        <p:nvSpPr>
          <p:cNvPr id="8" name="TextBox 7">
            <a:extLst>
              <a:ext uri="{FF2B5EF4-FFF2-40B4-BE49-F238E27FC236}">
                <a16:creationId xmlns:a16="http://schemas.microsoft.com/office/drawing/2014/main" id="{321086C3-DB62-4928-88BD-FCB37D3D8AF9}"/>
              </a:ext>
            </a:extLst>
          </p:cNvPr>
          <p:cNvSpPr txBox="1"/>
          <p:nvPr/>
        </p:nvSpPr>
        <p:spPr>
          <a:xfrm>
            <a:off x="3147585" y="5505060"/>
            <a:ext cx="2049566" cy="646331"/>
          </a:xfrm>
          <a:prstGeom prst="rect">
            <a:avLst/>
          </a:prstGeom>
          <a:noFill/>
        </p:spPr>
        <p:txBody>
          <a:bodyPr wrap="square" rtlCol="0">
            <a:noAutofit/>
          </a:bodyPr>
          <a:lstStyle/>
          <a:p>
            <a:pPr algn="ctr" rtl="0"/>
            <a:r>
              <a:rPr lang="fr" sz="1800" b="1" i="0" u="none" strike="noStrike">
                <a:solidFill>
                  <a:srgbClr val="002060"/>
                </a:solidFill>
                <a:highlight>
                  <a:srgbClr val="000000">
                    <a:alpha val="0"/>
                  </a:srgbClr>
                </a:highlight>
                <a:latin typeface="Calibri"/>
              </a:rPr>
              <a:t>½ </a:t>
            </a:r>
            <a:r>
              <a:rPr lang="fr" sz="1800" b="1" i="0" u="none" strike="noStrike">
                <a:solidFill>
                  <a:srgbClr val="76C6D2"/>
                </a:solidFill>
                <a:highlight>
                  <a:srgbClr val="000000">
                    <a:alpha val="0"/>
                  </a:srgbClr>
                </a:highlight>
                <a:latin typeface="Calibri"/>
              </a:rPr>
              <a:t>vide</a:t>
            </a:r>
            <a:r>
              <a:rPr lang="fr" sz="1800" b="1" i="0" u="none" strike="noStrike">
                <a:solidFill>
                  <a:srgbClr val="002060"/>
                </a:solidFill>
                <a:highlight>
                  <a:srgbClr val="000000">
                    <a:alpha val="0"/>
                  </a:srgbClr>
                </a:highlight>
                <a:latin typeface="Calibri"/>
              </a:rPr>
              <a:t> des possibilités de financement</a:t>
            </a:r>
            <a:endParaRPr lang="en-US" b="1">
              <a:solidFill>
                <a:srgbClr val="002060"/>
              </a:solidFill>
            </a:endParaRPr>
          </a:p>
        </p:txBody>
      </p:sp>
      <p:sp>
        <p:nvSpPr>
          <p:cNvPr id="9" name="TextBox 8">
            <a:extLst>
              <a:ext uri="{FF2B5EF4-FFF2-40B4-BE49-F238E27FC236}">
                <a16:creationId xmlns:a16="http://schemas.microsoft.com/office/drawing/2014/main" id="{8D6FFA08-2BFB-40CC-9F44-BC2900EF3E10}"/>
              </a:ext>
            </a:extLst>
          </p:cNvPr>
          <p:cNvSpPr txBox="1"/>
          <p:nvPr/>
        </p:nvSpPr>
        <p:spPr>
          <a:xfrm>
            <a:off x="3244421" y="1916754"/>
            <a:ext cx="1855893" cy="369332"/>
          </a:xfrm>
          <a:prstGeom prst="rect">
            <a:avLst/>
          </a:prstGeom>
          <a:noFill/>
        </p:spPr>
        <p:txBody>
          <a:bodyPr wrap="none" rtlCol="0">
            <a:noAutofit/>
          </a:bodyPr>
          <a:lstStyle/>
          <a:p>
            <a:pPr rtl="0"/>
            <a:r>
              <a:rPr lang="fr" sz="1800" b="1" i="0" u="none" strike="noStrike">
                <a:solidFill>
                  <a:srgbClr val="2F5597"/>
                </a:solidFill>
                <a:highlight>
                  <a:srgbClr val="000000">
                    <a:alpha val="0"/>
                  </a:srgbClr>
                </a:highlight>
                <a:latin typeface="Calibri"/>
              </a:rPr>
              <a:t>Le Pesimiste dit</a:t>
            </a:r>
            <a:endParaRPr lang="en-US" b="1">
              <a:solidFill>
                <a:schemeClr val="accent1">
                  <a:lumMod val="75000"/>
                </a:schemeClr>
              </a:solidFill>
            </a:endParaRPr>
          </a:p>
        </p:txBody>
      </p:sp>
      <p:sp>
        <p:nvSpPr>
          <p:cNvPr id="10" name="TextBox 9">
            <a:extLst>
              <a:ext uri="{FF2B5EF4-FFF2-40B4-BE49-F238E27FC236}">
                <a16:creationId xmlns:a16="http://schemas.microsoft.com/office/drawing/2014/main" id="{2155F38C-CE14-46F5-95FF-FC7E2D44C40B}"/>
              </a:ext>
            </a:extLst>
          </p:cNvPr>
          <p:cNvSpPr txBox="1"/>
          <p:nvPr/>
        </p:nvSpPr>
        <p:spPr>
          <a:xfrm>
            <a:off x="6075946" y="1916754"/>
            <a:ext cx="1887568" cy="369332"/>
          </a:xfrm>
          <a:prstGeom prst="rect">
            <a:avLst/>
          </a:prstGeom>
          <a:noFill/>
        </p:spPr>
        <p:txBody>
          <a:bodyPr wrap="none" rtlCol="0">
            <a:noAutofit/>
          </a:bodyPr>
          <a:lstStyle/>
          <a:p>
            <a:pPr rtl="0"/>
            <a:r>
              <a:rPr lang="fr" sz="1800" b="1" i="0" u="none" strike="noStrike">
                <a:solidFill>
                  <a:srgbClr val="2F5597"/>
                </a:solidFill>
                <a:highlight>
                  <a:srgbClr val="000000">
                    <a:alpha val="0"/>
                  </a:srgbClr>
                </a:highlight>
                <a:latin typeface="Calibri"/>
              </a:rPr>
              <a:t>L'optimiste dit</a:t>
            </a:r>
            <a:endParaRPr lang="en-US" b="1">
              <a:solidFill>
                <a:schemeClr val="accent1">
                  <a:lumMod val="75000"/>
                </a:schemeClr>
              </a:solidFill>
            </a:endParaRPr>
          </a:p>
        </p:txBody>
      </p:sp>
      <p:sp>
        <p:nvSpPr>
          <p:cNvPr id="11" name="TextBox 10">
            <a:extLst>
              <a:ext uri="{FF2B5EF4-FFF2-40B4-BE49-F238E27FC236}">
                <a16:creationId xmlns:a16="http://schemas.microsoft.com/office/drawing/2014/main" id="{C1B613AD-FAF0-43D4-8524-07B2E6B66C0A}"/>
              </a:ext>
            </a:extLst>
          </p:cNvPr>
          <p:cNvSpPr txBox="1"/>
          <p:nvPr/>
        </p:nvSpPr>
        <p:spPr>
          <a:xfrm>
            <a:off x="5994947" y="5505061"/>
            <a:ext cx="2049566" cy="646331"/>
          </a:xfrm>
          <a:prstGeom prst="rect">
            <a:avLst/>
          </a:prstGeom>
          <a:noFill/>
        </p:spPr>
        <p:txBody>
          <a:bodyPr wrap="square" rtlCol="0">
            <a:noAutofit/>
          </a:bodyPr>
          <a:lstStyle/>
          <a:p>
            <a:pPr algn="ctr" rtl="0"/>
            <a:r>
              <a:rPr lang="fr" sz="1800" b="1" i="0" u="none" strike="noStrike">
                <a:solidFill>
                  <a:srgbClr val="002060"/>
                </a:solidFill>
                <a:highlight>
                  <a:srgbClr val="000000">
                    <a:alpha val="0"/>
                  </a:srgbClr>
                </a:highlight>
                <a:latin typeface="Calibri"/>
              </a:rPr>
              <a:t>½ </a:t>
            </a:r>
            <a:r>
              <a:rPr lang="fr" sz="1800" b="1" i="0" u="none" strike="noStrike">
                <a:solidFill>
                  <a:srgbClr val="76C6D2"/>
                </a:solidFill>
                <a:highlight>
                  <a:srgbClr val="000000">
                    <a:alpha val="0"/>
                  </a:srgbClr>
                </a:highlight>
                <a:latin typeface="Calibri"/>
              </a:rPr>
              <a:t>plein</a:t>
            </a:r>
            <a:r>
              <a:rPr lang="fr" sz="1800" b="1" i="0" u="none" strike="noStrike">
                <a:solidFill>
                  <a:srgbClr val="002060"/>
                </a:solidFill>
                <a:highlight>
                  <a:srgbClr val="000000">
                    <a:alpha val="0"/>
                  </a:srgbClr>
                </a:highlight>
                <a:latin typeface="Calibri"/>
              </a:rPr>
              <a:t> de possibilités de financement</a:t>
            </a:r>
            <a:endParaRPr lang="en-US" b="1">
              <a:solidFill>
                <a:srgbClr val="002060"/>
              </a:solidFill>
            </a:endParaRPr>
          </a:p>
        </p:txBody>
      </p:sp>
      <p:sp>
        <p:nvSpPr>
          <p:cNvPr id="12" name="TextBox 11">
            <a:extLst>
              <a:ext uri="{FF2B5EF4-FFF2-40B4-BE49-F238E27FC236}">
                <a16:creationId xmlns:a16="http://schemas.microsoft.com/office/drawing/2014/main" id="{70179946-EDF0-43B5-B5E8-82A07D05A198}"/>
              </a:ext>
            </a:extLst>
          </p:cNvPr>
          <p:cNvSpPr txBox="1"/>
          <p:nvPr/>
        </p:nvSpPr>
        <p:spPr>
          <a:xfrm>
            <a:off x="165463" y="2782669"/>
            <a:ext cx="1406667" cy="646331"/>
          </a:xfrm>
          <a:prstGeom prst="rect">
            <a:avLst/>
          </a:prstGeom>
          <a:noFill/>
        </p:spPr>
        <p:txBody>
          <a:bodyPr wrap="none" rtlCol="0">
            <a:noAutofit/>
          </a:bodyPr>
          <a:lstStyle/>
          <a:p>
            <a:pPr rtl="0"/>
            <a:r>
              <a:rPr lang="fr" sz="1800" b="0" i="0" u="sng" strike="noStrike">
                <a:solidFill>
                  <a:srgbClr val="2E75B6"/>
                </a:solidFill>
                <a:highlight>
                  <a:srgbClr val="000000">
                    <a:alpha val="0"/>
                  </a:srgbClr>
                </a:highlight>
                <a:latin typeface="Calibri"/>
              </a:rPr>
              <a:t>La LÉGENDE</a:t>
            </a:r>
          </a:p>
          <a:p>
            <a:endParaRPr lang="en-US" u="sng">
              <a:solidFill>
                <a:schemeClr val="accent5">
                  <a:lumMod val="75000"/>
                </a:schemeClr>
              </a:solidFill>
            </a:endParaRPr>
          </a:p>
        </p:txBody>
      </p:sp>
      <p:pic>
        <p:nvPicPr>
          <p:cNvPr id="13" name="Picture 12" descr="A picture containing cup, glass, container, tableware&#10;&#10;Description automatically generated">
            <a:extLst>
              <a:ext uri="{FF2B5EF4-FFF2-40B4-BE49-F238E27FC236}">
                <a16:creationId xmlns:a16="http://schemas.microsoft.com/office/drawing/2014/main" id="{77D93B36-BF20-48C6-97BD-EF37A23F164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666593" y="3206323"/>
            <a:ext cx="530066" cy="720006"/>
          </a:xfrm>
          <a:prstGeom prst="rect">
            <a:avLst/>
          </a:prstGeom>
        </p:spPr>
      </p:pic>
      <p:cxnSp>
        <p:nvCxnSpPr>
          <p:cNvPr id="15" name="Straight Connector 14">
            <a:extLst>
              <a:ext uri="{FF2B5EF4-FFF2-40B4-BE49-F238E27FC236}">
                <a16:creationId xmlns:a16="http://schemas.microsoft.com/office/drawing/2014/main" id="{275A0842-FD24-415C-9C0B-5E6FA50F23DC}"/>
              </a:ext>
            </a:extLst>
          </p:cNvPr>
          <p:cNvCxnSpPr/>
          <p:nvPr/>
        </p:nvCxnSpPr>
        <p:spPr>
          <a:xfrm flipH="1">
            <a:off x="1141872" y="3487131"/>
            <a:ext cx="434115"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6F95B422-A42C-4E1E-A29E-111F758274EA}"/>
              </a:ext>
            </a:extLst>
          </p:cNvPr>
          <p:cNvSpPr txBox="1"/>
          <p:nvPr/>
        </p:nvSpPr>
        <p:spPr>
          <a:xfrm>
            <a:off x="181301" y="3306523"/>
            <a:ext cx="1031679" cy="461665"/>
          </a:xfrm>
          <a:prstGeom prst="rect">
            <a:avLst/>
          </a:prstGeom>
          <a:noFill/>
        </p:spPr>
        <p:txBody>
          <a:bodyPr wrap="square" rtlCol="0">
            <a:noAutofit/>
          </a:bodyPr>
          <a:lstStyle/>
          <a:p>
            <a:pPr rtl="0"/>
            <a:r>
              <a:rPr lang="fr" sz="1200" b="0" i="0" u="none" strike="noStrike">
                <a:solidFill>
                  <a:srgbClr val="0070C0"/>
                </a:solidFill>
                <a:highlight>
                  <a:srgbClr val="000000">
                    <a:alpha val="0"/>
                  </a:srgbClr>
                </a:highlight>
                <a:latin typeface="Calibri"/>
              </a:rPr>
              <a:t>Les opportunités externes</a:t>
            </a:r>
            <a:endParaRPr lang="en-US" sz="1200">
              <a:solidFill>
                <a:srgbClr val="0070C0"/>
              </a:solidFill>
            </a:endParaRPr>
          </a:p>
        </p:txBody>
      </p:sp>
      <p:cxnSp>
        <p:nvCxnSpPr>
          <p:cNvPr id="20" name="Straight Connector 19">
            <a:extLst>
              <a:ext uri="{FF2B5EF4-FFF2-40B4-BE49-F238E27FC236}">
                <a16:creationId xmlns:a16="http://schemas.microsoft.com/office/drawing/2014/main" id="{4EA46825-F68A-43E2-B8FF-770D4427EEFE}"/>
              </a:ext>
            </a:extLst>
          </p:cNvPr>
          <p:cNvCxnSpPr/>
          <p:nvPr/>
        </p:nvCxnSpPr>
        <p:spPr>
          <a:xfrm flipH="1">
            <a:off x="1153069" y="3694922"/>
            <a:ext cx="762817" cy="447870"/>
          </a:xfrm>
          <a:prstGeom prst="line">
            <a:avLst/>
          </a:prstGeom>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8245FD59-AF7E-4897-9EEE-3030148CF7FA}"/>
              </a:ext>
            </a:extLst>
          </p:cNvPr>
          <p:cNvSpPr txBox="1"/>
          <p:nvPr/>
        </p:nvSpPr>
        <p:spPr>
          <a:xfrm>
            <a:off x="190848" y="3887929"/>
            <a:ext cx="1031679" cy="830997"/>
          </a:xfrm>
          <a:prstGeom prst="rect">
            <a:avLst/>
          </a:prstGeom>
          <a:noFill/>
        </p:spPr>
        <p:txBody>
          <a:bodyPr wrap="square" rtlCol="0">
            <a:noAutofit/>
          </a:bodyPr>
          <a:lstStyle/>
          <a:p>
            <a:pPr rtl="0"/>
            <a:r>
              <a:rPr lang="fr" sz="1200" b="0" i="0" u="none" strike="noStrike">
                <a:solidFill>
                  <a:srgbClr val="0070C0"/>
                </a:solidFill>
                <a:highlight>
                  <a:srgbClr val="000000">
                    <a:alpha val="0"/>
                  </a:srgbClr>
                </a:highlight>
                <a:latin typeface="Calibri"/>
              </a:rPr>
              <a:t>Financement disponible pour les initiatives d'inclusion</a:t>
            </a:r>
            <a:endParaRPr lang="en-US" sz="1200">
              <a:solidFill>
                <a:srgbClr val="0070C0"/>
              </a:solidFill>
            </a:endParaRPr>
          </a:p>
        </p:txBody>
      </p:sp>
      <p:grpSp>
        <p:nvGrpSpPr>
          <p:cNvPr id="28" name="Group 27">
            <a:extLst>
              <a:ext uri="{FF2B5EF4-FFF2-40B4-BE49-F238E27FC236}">
                <a16:creationId xmlns:a16="http://schemas.microsoft.com/office/drawing/2014/main" id="{0420C339-A02E-4F15-BC0D-57A0F32AC524}"/>
              </a:ext>
            </a:extLst>
          </p:cNvPr>
          <p:cNvGrpSpPr/>
          <p:nvPr/>
        </p:nvGrpSpPr>
        <p:grpSpPr>
          <a:xfrm>
            <a:off x="1666593" y="4867385"/>
            <a:ext cx="476670" cy="538484"/>
            <a:chOff x="1459290" y="4400855"/>
            <a:chExt cx="476670" cy="538484"/>
          </a:xfrm>
        </p:grpSpPr>
        <p:pic>
          <p:nvPicPr>
            <p:cNvPr id="25" name="Picture 24" descr="Icon&#10;&#10;Description automatically generated">
              <a:extLst>
                <a:ext uri="{FF2B5EF4-FFF2-40B4-BE49-F238E27FC236}">
                  <a16:creationId xmlns:a16="http://schemas.microsoft.com/office/drawing/2014/main" id="{C4980A3B-BE6F-49AA-91CA-DC3914EA46B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V="1">
              <a:off x="1459290" y="4475842"/>
              <a:ext cx="324270" cy="311097"/>
            </a:xfrm>
            <a:prstGeom prst="rect">
              <a:avLst/>
            </a:prstGeom>
          </p:spPr>
        </p:pic>
        <p:pic>
          <p:nvPicPr>
            <p:cNvPr id="26" name="Picture 25" descr="Icon&#10;&#10;Description automatically generated">
              <a:extLst>
                <a:ext uri="{FF2B5EF4-FFF2-40B4-BE49-F238E27FC236}">
                  <a16:creationId xmlns:a16="http://schemas.microsoft.com/office/drawing/2014/main" id="{292F2470-91A9-458B-B891-267F068A2B9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1162036" flipV="1">
              <a:off x="1573167" y="4400855"/>
              <a:ext cx="324270" cy="311097"/>
            </a:xfrm>
            <a:prstGeom prst="rect">
              <a:avLst/>
            </a:prstGeom>
          </p:spPr>
        </p:pic>
        <p:pic>
          <p:nvPicPr>
            <p:cNvPr id="27" name="Picture 26" descr="Icon&#10;&#10;Description automatically generated">
              <a:extLst>
                <a:ext uri="{FF2B5EF4-FFF2-40B4-BE49-F238E27FC236}">
                  <a16:creationId xmlns:a16="http://schemas.microsoft.com/office/drawing/2014/main" id="{D54C1857-7851-49BD-B44C-BE42D4BB95D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12706" flipV="1">
              <a:off x="1611690" y="4628242"/>
              <a:ext cx="324270" cy="311097"/>
            </a:xfrm>
            <a:prstGeom prst="rect">
              <a:avLst/>
            </a:prstGeom>
          </p:spPr>
        </p:pic>
      </p:grpSp>
      <p:cxnSp>
        <p:nvCxnSpPr>
          <p:cNvPr id="30" name="Straight Connector 29">
            <a:extLst>
              <a:ext uri="{FF2B5EF4-FFF2-40B4-BE49-F238E27FC236}">
                <a16:creationId xmlns:a16="http://schemas.microsoft.com/office/drawing/2014/main" id="{2DC0A15E-D71C-4F42-A56A-A5F2D9A98719}"/>
              </a:ext>
            </a:extLst>
          </p:cNvPr>
          <p:cNvCxnSpPr/>
          <p:nvPr/>
        </p:nvCxnSpPr>
        <p:spPr>
          <a:xfrm flipH="1">
            <a:off x="1212980" y="5197822"/>
            <a:ext cx="419061" cy="0"/>
          </a:xfrm>
          <a:prstGeom prst="line">
            <a:avLst/>
          </a:prstGeom>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D4F6169A-7781-446F-AB60-27E9D7B72020}"/>
              </a:ext>
            </a:extLst>
          </p:cNvPr>
          <p:cNvSpPr txBox="1"/>
          <p:nvPr/>
        </p:nvSpPr>
        <p:spPr>
          <a:xfrm>
            <a:off x="176182" y="4966989"/>
            <a:ext cx="1031679" cy="830997"/>
          </a:xfrm>
          <a:prstGeom prst="rect">
            <a:avLst/>
          </a:prstGeom>
          <a:noFill/>
        </p:spPr>
        <p:txBody>
          <a:bodyPr wrap="square" rtlCol="0">
            <a:noAutofit/>
          </a:bodyPr>
          <a:lstStyle/>
          <a:p>
            <a:pPr rtl="0"/>
            <a:r>
              <a:rPr lang="fr" sz="1200" b="1" i="0" u="none" strike="noStrike">
                <a:solidFill>
                  <a:srgbClr val="0070C0"/>
                </a:solidFill>
                <a:highlight>
                  <a:srgbClr val="000000">
                    <a:alpha val="0"/>
                  </a:srgbClr>
                </a:highlight>
                <a:latin typeface="Calibri"/>
              </a:rPr>
              <a:t>PRIORITÉS du médiateur de la communauté migrante</a:t>
            </a:r>
            <a:endParaRPr lang="en-US" sz="1200" b="1">
              <a:solidFill>
                <a:srgbClr val="0070C0"/>
              </a:solidFill>
            </a:endParaRPr>
          </a:p>
        </p:txBody>
      </p:sp>
      <p:cxnSp>
        <p:nvCxnSpPr>
          <p:cNvPr id="33" name="Straight Connector 32">
            <a:extLst>
              <a:ext uri="{FF2B5EF4-FFF2-40B4-BE49-F238E27FC236}">
                <a16:creationId xmlns:a16="http://schemas.microsoft.com/office/drawing/2014/main" id="{F544F597-76EF-477C-B998-BDABD42B024B}"/>
              </a:ext>
            </a:extLst>
          </p:cNvPr>
          <p:cNvCxnSpPr/>
          <p:nvPr/>
        </p:nvCxnSpPr>
        <p:spPr>
          <a:xfrm flipH="1">
            <a:off x="2789853" y="2101420"/>
            <a:ext cx="0" cy="4049971"/>
          </a:xfrm>
          <a:prstGeom prst="line">
            <a:avLst/>
          </a:prstGeom>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7BE3E8F7-F0A1-44AD-BDCE-655B372524AF}"/>
              </a:ext>
            </a:extLst>
          </p:cNvPr>
          <p:cNvSpPr txBox="1"/>
          <p:nvPr/>
        </p:nvSpPr>
        <p:spPr>
          <a:xfrm>
            <a:off x="9003680" y="1883129"/>
            <a:ext cx="3064657" cy="646331"/>
          </a:xfrm>
          <a:prstGeom prst="rect">
            <a:avLst/>
          </a:prstGeom>
          <a:noFill/>
        </p:spPr>
        <p:txBody>
          <a:bodyPr wrap="square" rtlCol="0">
            <a:noAutofit/>
          </a:bodyPr>
          <a:lstStyle/>
          <a:p>
            <a:pPr rtl="0"/>
            <a:r>
              <a:rPr lang="fr" sz="1800" b="1" i="0" u="none" strike="noStrike">
                <a:solidFill>
                  <a:srgbClr val="2F5597"/>
                </a:solidFill>
                <a:highlight>
                  <a:srgbClr val="000000">
                    <a:alpha val="0"/>
                  </a:srgbClr>
                </a:highlight>
                <a:latin typeface="Calibri"/>
              </a:rPr>
              <a:t>MIGRANT COMMUNITY MEDIATOR dit</a:t>
            </a:r>
            <a:endParaRPr lang="en-US" b="1">
              <a:solidFill>
                <a:schemeClr val="accent1">
                  <a:lumMod val="75000"/>
                </a:schemeClr>
              </a:solidFill>
            </a:endParaRPr>
          </a:p>
        </p:txBody>
      </p:sp>
      <p:grpSp>
        <p:nvGrpSpPr>
          <p:cNvPr id="36" name="Group 35">
            <a:extLst>
              <a:ext uri="{FF2B5EF4-FFF2-40B4-BE49-F238E27FC236}">
                <a16:creationId xmlns:a16="http://schemas.microsoft.com/office/drawing/2014/main" id="{74ACCAC3-E380-4550-BF47-A2E026E5FEFA}"/>
              </a:ext>
            </a:extLst>
          </p:cNvPr>
          <p:cNvGrpSpPr/>
          <p:nvPr/>
        </p:nvGrpSpPr>
        <p:grpSpPr>
          <a:xfrm rot="852868">
            <a:off x="9521056" y="2898553"/>
            <a:ext cx="1081440" cy="1103354"/>
            <a:chOff x="1459290" y="4400855"/>
            <a:chExt cx="476670" cy="538484"/>
          </a:xfrm>
        </p:grpSpPr>
        <p:pic>
          <p:nvPicPr>
            <p:cNvPr id="37" name="Picture 36" descr="Icon&#10;&#10;Description automatically generated">
              <a:extLst>
                <a:ext uri="{FF2B5EF4-FFF2-40B4-BE49-F238E27FC236}">
                  <a16:creationId xmlns:a16="http://schemas.microsoft.com/office/drawing/2014/main" id="{4F4945A2-DA63-4E6E-9952-2C61C25EA0C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V="1">
              <a:off x="1459290" y="4475842"/>
              <a:ext cx="324270" cy="311097"/>
            </a:xfrm>
            <a:prstGeom prst="rect">
              <a:avLst/>
            </a:prstGeom>
          </p:spPr>
        </p:pic>
        <p:pic>
          <p:nvPicPr>
            <p:cNvPr id="38" name="Picture 37" descr="Icon&#10;&#10;Description automatically generated">
              <a:extLst>
                <a:ext uri="{FF2B5EF4-FFF2-40B4-BE49-F238E27FC236}">
                  <a16:creationId xmlns:a16="http://schemas.microsoft.com/office/drawing/2014/main" id="{62F6B461-82A6-4B22-9EF1-E8E47E200FF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1162036" flipV="1">
              <a:off x="1573167" y="4400855"/>
              <a:ext cx="324270" cy="311097"/>
            </a:xfrm>
            <a:prstGeom prst="rect">
              <a:avLst/>
            </a:prstGeom>
          </p:spPr>
        </p:pic>
        <p:pic>
          <p:nvPicPr>
            <p:cNvPr id="39" name="Picture 38" descr="Icon&#10;&#10;Description automatically generated">
              <a:extLst>
                <a:ext uri="{FF2B5EF4-FFF2-40B4-BE49-F238E27FC236}">
                  <a16:creationId xmlns:a16="http://schemas.microsoft.com/office/drawing/2014/main" id="{8E93DD95-6701-4BB1-821C-B232596DB73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612706" flipV="1">
              <a:off x="1611690" y="4628242"/>
              <a:ext cx="324270" cy="311097"/>
            </a:xfrm>
            <a:prstGeom prst="rect">
              <a:avLst/>
            </a:prstGeom>
          </p:spPr>
        </p:pic>
      </p:grpSp>
      <p:sp>
        <p:nvSpPr>
          <p:cNvPr id="40" name="TextBox 39">
            <a:extLst>
              <a:ext uri="{FF2B5EF4-FFF2-40B4-BE49-F238E27FC236}">
                <a16:creationId xmlns:a16="http://schemas.microsoft.com/office/drawing/2014/main" id="{BF3C7CE7-EDB7-4E01-BF7D-DE6A98F503D4}"/>
              </a:ext>
            </a:extLst>
          </p:cNvPr>
          <p:cNvSpPr txBox="1"/>
          <p:nvPr/>
        </p:nvSpPr>
        <p:spPr>
          <a:xfrm>
            <a:off x="9003680" y="4328540"/>
            <a:ext cx="2415975" cy="1200329"/>
          </a:xfrm>
          <a:prstGeom prst="rect">
            <a:avLst/>
          </a:prstGeom>
          <a:noFill/>
        </p:spPr>
        <p:txBody>
          <a:bodyPr wrap="square" rtlCol="0">
            <a:noAutofit/>
          </a:bodyPr>
          <a:lstStyle/>
          <a:p>
            <a:pPr algn="ctr" rtl="0"/>
            <a:r>
              <a:rPr lang="fr" sz="2400" b="1" i="1" u="none" strike="noStrike">
                <a:solidFill>
                  <a:srgbClr val="002060"/>
                </a:solidFill>
                <a:highlight>
                  <a:srgbClr val="000000">
                    <a:alpha val="0"/>
                  </a:srgbClr>
                </a:highlight>
                <a:latin typeface="Calibri"/>
              </a:rPr>
              <a:t>« Parlons des avantages de la glace »</a:t>
            </a:r>
            <a:endParaRPr lang="en-US" sz="2400" b="1" i="1">
              <a:solidFill>
                <a:srgbClr val="002060"/>
              </a:solidFill>
            </a:endParaRPr>
          </a:p>
        </p:txBody>
      </p:sp>
    </p:spTree>
    <p:extLst>
      <p:ext uri="{BB962C8B-B14F-4D97-AF65-F5344CB8AC3E}">
        <p14:creationId xmlns:p14="http://schemas.microsoft.com/office/powerpoint/2010/main" val="2043243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lowchart: Connector 15">
            <a:extLst>
              <a:ext uri="{FF2B5EF4-FFF2-40B4-BE49-F238E27FC236}">
                <a16:creationId xmlns:a16="http://schemas.microsoft.com/office/drawing/2014/main" id="{CAE5F793-0788-4C3A-88E0-9AA8B72BDB79}"/>
              </a:ext>
            </a:extLst>
          </p:cNvPr>
          <p:cNvSpPr/>
          <p:nvPr/>
        </p:nvSpPr>
        <p:spPr>
          <a:xfrm>
            <a:off x="5242560" y="910664"/>
            <a:ext cx="1234440" cy="1188720"/>
          </a:xfrm>
          <a:prstGeom prst="flowChartConnector">
            <a:avLst/>
          </a:prstGeom>
          <a:solidFill>
            <a:srgbClr val="76C6D2"/>
          </a:solidFill>
          <a:ln>
            <a:solidFill>
              <a:srgbClr val="76C6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3" name="Text Placeholder 2">
            <a:extLst>
              <a:ext uri="{FF2B5EF4-FFF2-40B4-BE49-F238E27FC236}">
                <a16:creationId xmlns:a16="http://schemas.microsoft.com/office/drawing/2014/main" id="{EBA0E3F9-A485-4A9A-A745-71B5FEC1BC22}"/>
              </a:ext>
            </a:extLst>
          </p:cNvPr>
          <p:cNvSpPr>
            <a:spLocks noGrp="1"/>
          </p:cNvSpPr>
          <p:nvPr>
            <p:ph type="body" sz="quarter" idx="16"/>
          </p:nvPr>
        </p:nvSpPr>
        <p:spPr>
          <a:xfrm>
            <a:off x="350543" y="2499766"/>
            <a:ext cx="11451719" cy="3417277"/>
          </a:xfrm>
        </p:spPr>
        <p:txBody>
          <a:bodyPr>
            <a:noAutofit/>
          </a:bodyPr>
          <a:lstStyle/>
          <a:p>
            <a:pPr algn="ctr" rtl="0"/>
            <a:r>
              <a:rPr lang="fr" sz="3000" b="0" i="0" u="none" strike="noStrike">
                <a:highlight>
                  <a:srgbClr val="000000">
                    <a:alpha val="0"/>
                  </a:srgbClr>
                </a:highlight>
                <a:latin typeface="Calibri"/>
              </a:rPr>
              <a:t>Essayez de répondre à ces questions afin de clarifier ce que vous voulez réaliser grâce au financement.</a:t>
            </a:r>
            <a:endParaRPr lang="en-GB">
              <a:solidFill>
                <a:srgbClr val="76C6D2"/>
              </a:solidFill>
            </a:endParaRPr>
          </a:p>
          <a:p>
            <a:pPr marL="342900" indent="-342900" rtl="0">
              <a:buFont typeface="Wingdings" panose="05000000000000000000" pitchFamily="2" charset="2"/>
              <a:buChar char="ü"/>
            </a:pPr>
            <a:r>
              <a:rPr lang="fr" sz="2400" b="0" i="0" u="none" strike="noStrike">
                <a:highlight>
                  <a:srgbClr val="000000">
                    <a:alpha val="0"/>
                  </a:srgbClr>
                </a:highlight>
                <a:latin typeface="Calibri"/>
              </a:rPr>
              <a:t>Quelles sont vos priorités pour les 1 à 3 prochaines années ? 3 à 5 ans ?</a:t>
            </a:r>
          </a:p>
          <a:p>
            <a:pPr marL="342900" indent="-342900" rtl="0">
              <a:buFont typeface="Wingdings" panose="05000000000000000000" pitchFamily="2" charset="2"/>
              <a:buChar char="ü"/>
            </a:pPr>
            <a:r>
              <a:rPr lang="fr" sz="2400" b="0" i="0" u="none" strike="noStrike">
                <a:highlight>
                  <a:srgbClr val="000000">
                    <a:alpha val="0"/>
                  </a:srgbClr>
                </a:highlight>
                <a:latin typeface="Calibri"/>
              </a:rPr>
              <a:t>Survie ou croissance ?  De nouvelles opportunités ?</a:t>
            </a:r>
          </a:p>
          <a:p>
            <a:pPr marL="342900" indent="-342900" rtl="0">
              <a:buFont typeface="Wingdings" panose="05000000000000000000" pitchFamily="2" charset="2"/>
              <a:buChar char="ü"/>
            </a:pPr>
            <a:r>
              <a:rPr lang="fr" sz="2400" b="0" i="0" u="none" strike="noStrike">
                <a:highlight>
                  <a:srgbClr val="000000">
                    <a:alpha val="0"/>
                  </a:srgbClr>
                </a:highlight>
                <a:latin typeface="Calibri"/>
              </a:rPr>
              <a:t>Changeriez-vous quelque chose à votre objectif en tant que médiateur ?</a:t>
            </a:r>
          </a:p>
          <a:p>
            <a:pPr marL="342900" indent="-342900" rtl="0">
              <a:buFont typeface="Wingdings" panose="05000000000000000000" pitchFamily="2" charset="2"/>
              <a:buChar char="ü"/>
            </a:pPr>
            <a:r>
              <a:rPr lang="fr" sz="2400" b="0" i="0" u="none" strike="noStrike">
                <a:highlight>
                  <a:srgbClr val="000000">
                    <a:alpha val="0"/>
                  </a:srgbClr>
                </a:highlight>
                <a:latin typeface="Calibri"/>
              </a:rPr>
              <a:t>Mêmes activités ?</a:t>
            </a:r>
          </a:p>
          <a:p>
            <a:pPr marL="342900" indent="-342900" rtl="0">
              <a:buFont typeface="Wingdings" panose="05000000000000000000" pitchFamily="2" charset="2"/>
              <a:buChar char="ü"/>
            </a:pPr>
            <a:r>
              <a:rPr lang="fr" sz="2400" b="0" i="0" u="none" strike="noStrike">
                <a:highlight>
                  <a:srgbClr val="000000">
                    <a:alpha val="0"/>
                  </a:srgbClr>
                </a:highlight>
                <a:latin typeface="Calibri"/>
              </a:rPr>
              <a:t>Mêmes modes de fonctionnement ?  Des changements en matière de travail à distance, de numérisation, etc.</a:t>
            </a:r>
            <a:endParaRPr lang="en-GB"/>
          </a:p>
        </p:txBody>
      </p:sp>
      <p:sp>
        <p:nvSpPr>
          <p:cNvPr id="6" name="Text Placeholder 5">
            <a:extLst>
              <a:ext uri="{FF2B5EF4-FFF2-40B4-BE49-F238E27FC236}">
                <a16:creationId xmlns:a16="http://schemas.microsoft.com/office/drawing/2014/main" id="{2F3411C4-62B0-40A2-8802-F734521A4F10}"/>
              </a:ext>
            </a:extLst>
          </p:cNvPr>
          <p:cNvSpPr>
            <a:spLocks noGrp="1"/>
          </p:cNvSpPr>
          <p:nvPr>
            <p:ph type="body" sz="quarter" idx="15"/>
          </p:nvPr>
        </p:nvSpPr>
        <p:spPr>
          <a:xfrm>
            <a:off x="3318713" y="257777"/>
            <a:ext cx="7107987" cy="633215"/>
          </a:xfrm>
        </p:spPr>
        <p:txBody>
          <a:bodyPr>
            <a:noAutofit/>
          </a:bodyPr>
          <a:lstStyle/>
          <a:p>
            <a:pPr rtl="0"/>
            <a:r>
              <a:rPr lang="fr" sz="3600" b="1" i="0" u="none" strike="noStrike" dirty="0">
                <a:highlight>
                  <a:srgbClr val="000000">
                    <a:alpha val="0"/>
                  </a:srgbClr>
                </a:highlight>
                <a:latin typeface="Calibri"/>
              </a:rPr>
              <a:t>ACTIVITÉ D'AUTO-ÉVALUATION</a:t>
            </a:r>
          </a:p>
          <a:p>
            <a:endParaRPr lang="en-GB" dirty="0"/>
          </a:p>
        </p:txBody>
      </p:sp>
      <p:grpSp>
        <p:nvGrpSpPr>
          <p:cNvPr id="9" name="Google Shape;518;p39">
            <a:extLst>
              <a:ext uri="{FF2B5EF4-FFF2-40B4-BE49-F238E27FC236}">
                <a16:creationId xmlns:a16="http://schemas.microsoft.com/office/drawing/2014/main" id="{A04D2332-8EBF-4C2D-A82E-C30700EA3674}"/>
              </a:ext>
            </a:extLst>
          </p:cNvPr>
          <p:cNvGrpSpPr/>
          <p:nvPr/>
        </p:nvGrpSpPr>
        <p:grpSpPr>
          <a:xfrm>
            <a:off x="5633993" y="1229499"/>
            <a:ext cx="496501" cy="563769"/>
            <a:chOff x="1923675" y="1633650"/>
            <a:chExt cx="436000" cy="435975"/>
          </a:xfrm>
          <a:solidFill>
            <a:schemeClr val="bg1"/>
          </a:solidFill>
        </p:grpSpPr>
        <p:sp>
          <p:nvSpPr>
            <p:cNvPr id="10" name="Google Shape;519;p39">
              <a:extLst>
                <a:ext uri="{FF2B5EF4-FFF2-40B4-BE49-F238E27FC236}">
                  <a16:creationId xmlns:a16="http://schemas.microsoft.com/office/drawing/2014/main" id="{A103F885-FF4B-4946-81CE-CA73F83F700B}"/>
                </a:ext>
              </a:extLst>
            </p:cNvPr>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1" name="Google Shape;520;p39">
              <a:extLst>
                <a:ext uri="{FF2B5EF4-FFF2-40B4-BE49-F238E27FC236}">
                  <a16:creationId xmlns:a16="http://schemas.microsoft.com/office/drawing/2014/main" id="{C986640E-532A-465A-93B5-12C1753B8716}"/>
                </a:ext>
              </a:extLst>
            </p:cNvPr>
            <p:cNvSpPr/>
            <p:nvPr/>
          </p:nvSpPr>
          <p:spPr>
            <a:xfrm>
              <a:off x="2019900" y="1757250"/>
              <a:ext cx="261825" cy="261850"/>
            </a:xfrm>
            <a:custGeom>
              <a:avLst/>
              <a:gdLst/>
              <a:ahLst/>
              <a:cxnLst/>
              <a:rect l="l" t="t" r="r" b="b"/>
              <a:pathLst>
                <a:path w="10473" h="10474" fill="none" extrusionOk="0">
                  <a:moveTo>
                    <a:pt x="10473" y="1"/>
                  </a:moveTo>
                  <a:lnTo>
                    <a:pt x="0" y="10473"/>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2" name="Google Shape;521;p39">
              <a:extLst>
                <a:ext uri="{FF2B5EF4-FFF2-40B4-BE49-F238E27FC236}">
                  <a16:creationId xmlns:a16="http://schemas.microsoft.com/office/drawing/2014/main" id="{5F713C7A-DCD0-41BF-9D28-81F37B234807}"/>
                </a:ext>
              </a:extLst>
            </p:cNvPr>
            <p:cNvSpPr/>
            <p:nvPr/>
          </p:nvSpPr>
          <p:spPr>
            <a:xfrm>
              <a:off x="1923675" y="1681150"/>
              <a:ext cx="388500" cy="388475"/>
            </a:xfrm>
            <a:custGeom>
              <a:avLst/>
              <a:gdLst/>
              <a:ahLst/>
              <a:cxnLst/>
              <a:rect l="l" t="t" r="r" b="b"/>
              <a:pathLst>
                <a:path w="15539"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3" name="Google Shape;522;p39">
              <a:extLst>
                <a:ext uri="{FF2B5EF4-FFF2-40B4-BE49-F238E27FC236}">
                  <a16:creationId xmlns:a16="http://schemas.microsoft.com/office/drawing/2014/main" id="{1E861B28-7276-4B85-84C9-966E2C69134D}"/>
                </a:ext>
              </a:extLst>
            </p:cNvPr>
            <p:cNvSpPr/>
            <p:nvPr/>
          </p:nvSpPr>
          <p:spPr>
            <a:xfrm>
              <a:off x="1974225" y="1711575"/>
              <a:ext cx="261825" cy="261850"/>
            </a:xfrm>
            <a:custGeom>
              <a:avLst/>
              <a:gdLst/>
              <a:ahLst/>
              <a:cxnLst/>
              <a:rect l="l" t="t" r="r" b="b"/>
              <a:pathLst>
                <a:path w="10473" h="10474" fill="none" extrusionOk="0">
                  <a:moveTo>
                    <a:pt x="0" y="10474"/>
                  </a:moveTo>
                  <a:lnTo>
                    <a:pt x="10473" y="1"/>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4" name="Google Shape;523;p39">
              <a:extLst>
                <a:ext uri="{FF2B5EF4-FFF2-40B4-BE49-F238E27FC236}">
                  <a16:creationId xmlns:a16="http://schemas.microsoft.com/office/drawing/2014/main" id="{08B7949A-DDBB-4F8F-AF4D-256AA9A629CE}"/>
                </a:ext>
              </a:extLst>
            </p:cNvPr>
            <p:cNvSpPr/>
            <p:nvPr/>
          </p:nvSpPr>
          <p:spPr>
            <a:xfrm>
              <a:off x="1934650" y="2014200"/>
              <a:ext cx="44475" cy="44475"/>
            </a:xfrm>
            <a:custGeom>
              <a:avLst/>
              <a:gdLst/>
              <a:ahLst/>
              <a:cxnLst/>
              <a:rect l="l" t="t" r="r" b="b"/>
              <a:pathLst>
                <a:path w="1779" h="1779" fill="none" extrusionOk="0">
                  <a:moveTo>
                    <a:pt x="1778" y="1778"/>
                  </a:moveTo>
                  <a:lnTo>
                    <a:pt x="0" y="0"/>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5" name="Google Shape;524;p39">
              <a:extLst>
                <a:ext uri="{FF2B5EF4-FFF2-40B4-BE49-F238E27FC236}">
                  <a16:creationId xmlns:a16="http://schemas.microsoft.com/office/drawing/2014/main" id="{6347D978-3551-4A4B-908B-0FB2B9849D8E}"/>
                </a:ext>
              </a:extLst>
            </p:cNvPr>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spTree>
    <p:extLst>
      <p:ext uri="{BB962C8B-B14F-4D97-AF65-F5344CB8AC3E}">
        <p14:creationId xmlns:p14="http://schemas.microsoft.com/office/powerpoint/2010/main" val="2430841507"/>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22E6973-00B4-411F-A2A1-81DF71AB74A3}"/>
              </a:ext>
            </a:extLst>
          </p:cNvPr>
          <p:cNvSpPr>
            <a:spLocks noGrp="1"/>
          </p:cNvSpPr>
          <p:nvPr>
            <p:ph type="body" sz="quarter" idx="15"/>
          </p:nvPr>
        </p:nvSpPr>
        <p:spPr>
          <a:xfrm>
            <a:off x="342446" y="345233"/>
            <a:ext cx="11201854" cy="733908"/>
          </a:xfrm>
        </p:spPr>
        <p:txBody>
          <a:bodyPr>
            <a:noAutofit/>
          </a:bodyPr>
          <a:lstStyle/>
          <a:p>
            <a:pPr algn="r" rtl="0"/>
            <a:r>
              <a:rPr lang="fr" sz="3200" b="1" i="0" u="none" strike="noStrike" dirty="0">
                <a:highlight>
                  <a:srgbClr val="000000">
                    <a:alpha val="0"/>
                  </a:srgbClr>
                </a:highlight>
                <a:latin typeface="Calibri"/>
                <a:ea typeface="Calibri"/>
                <a:cs typeface="Times New Roman"/>
              </a:rPr>
              <a:t>Activité :</a:t>
            </a:r>
            <a:r>
              <a:rPr lang="fr" sz="3200" b="0" i="0" u="none" strike="noStrike" dirty="0">
                <a:highlight>
                  <a:srgbClr val="000000">
                    <a:alpha val="0"/>
                  </a:srgbClr>
                </a:highlight>
                <a:latin typeface="Calibri"/>
                <a:ea typeface="Calibri"/>
                <a:cs typeface="Times New Roman"/>
              </a:rPr>
              <a:t> Faites une analyse SWOT pour votre projet de médiation</a:t>
            </a:r>
          </a:p>
          <a:p>
            <a:endParaRPr lang="en-US" dirty="0"/>
          </a:p>
        </p:txBody>
      </p:sp>
      <p:graphicFrame>
        <p:nvGraphicFramePr>
          <p:cNvPr id="6" name="Diagram 5">
            <a:extLst>
              <a:ext uri="{FF2B5EF4-FFF2-40B4-BE49-F238E27FC236}">
                <a16:creationId xmlns:a16="http://schemas.microsoft.com/office/drawing/2014/main" id="{929E37A8-2096-40A4-8A30-000B047E77DF}"/>
              </a:ext>
            </a:extLst>
          </p:cNvPr>
          <p:cNvGraphicFramePr/>
          <p:nvPr>
            <p:extLst>
              <p:ext uri="{D42A27DB-BD31-4B8C-83A1-F6EECF244321}">
                <p14:modId xmlns:p14="http://schemas.microsoft.com/office/powerpoint/2010/main" val="3585581062"/>
              </p:ext>
            </p:extLst>
          </p:nvPr>
        </p:nvGraphicFramePr>
        <p:xfrm>
          <a:off x="342446" y="1225876"/>
          <a:ext cx="9305407" cy="52868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065AD38C-C4A8-4813-8804-0C2009DF3722}"/>
              </a:ext>
            </a:extLst>
          </p:cNvPr>
          <p:cNvSpPr txBox="1"/>
          <p:nvPr/>
        </p:nvSpPr>
        <p:spPr>
          <a:xfrm>
            <a:off x="1997074" y="1300848"/>
            <a:ext cx="1094146" cy="369332"/>
          </a:xfrm>
          <a:prstGeom prst="rect">
            <a:avLst/>
          </a:prstGeom>
          <a:noFill/>
        </p:spPr>
        <p:txBody>
          <a:bodyPr wrap="none" rtlCol="0">
            <a:noAutofit/>
          </a:bodyPr>
          <a:lstStyle/>
          <a:p>
            <a:pPr rtl="0"/>
            <a:r>
              <a:rPr lang="fr" sz="1800" b="1" i="0" u="none" strike="noStrike">
                <a:solidFill>
                  <a:srgbClr val="FFFFFF"/>
                </a:solidFill>
                <a:highlight>
                  <a:srgbClr val="000000">
                    <a:alpha val="0"/>
                  </a:srgbClr>
                </a:highlight>
                <a:latin typeface="Calibri"/>
              </a:rPr>
              <a:t>Points forts</a:t>
            </a:r>
            <a:endParaRPr lang="en-US">
              <a:solidFill>
                <a:schemeClr val="bg1"/>
              </a:solidFill>
            </a:endParaRPr>
          </a:p>
        </p:txBody>
      </p:sp>
      <p:sp>
        <p:nvSpPr>
          <p:cNvPr id="8" name="TextBox 7">
            <a:extLst>
              <a:ext uri="{FF2B5EF4-FFF2-40B4-BE49-F238E27FC236}">
                <a16:creationId xmlns:a16="http://schemas.microsoft.com/office/drawing/2014/main" id="{B1D03CFB-A21F-48CA-8556-85D3BC2E72B7}"/>
              </a:ext>
            </a:extLst>
          </p:cNvPr>
          <p:cNvSpPr txBox="1"/>
          <p:nvPr/>
        </p:nvSpPr>
        <p:spPr>
          <a:xfrm>
            <a:off x="6503436" y="1225876"/>
            <a:ext cx="1354666" cy="369332"/>
          </a:xfrm>
          <a:prstGeom prst="rect">
            <a:avLst/>
          </a:prstGeom>
          <a:noFill/>
        </p:spPr>
        <p:txBody>
          <a:bodyPr wrap="none" rtlCol="0">
            <a:noAutofit/>
          </a:bodyPr>
          <a:lstStyle/>
          <a:p>
            <a:pPr rtl="0"/>
            <a:r>
              <a:rPr lang="fr" sz="1800" b="1" i="0" u="none" strike="noStrike">
                <a:solidFill>
                  <a:srgbClr val="FFFFFF"/>
                </a:solidFill>
                <a:highlight>
                  <a:srgbClr val="000000">
                    <a:alpha val="0"/>
                  </a:srgbClr>
                </a:highlight>
                <a:latin typeface="Calibri"/>
              </a:rPr>
              <a:t>Points faibles</a:t>
            </a:r>
            <a:endParaRPr lang="en-US">
              <a:solidFill>
                <a:schemeClr val="bg1"/>
              </a:solidFill>
            </a:endParaRPr>
          </a:p>
        </p:txBody>
      </p:sp>
      <p:sp>
        <p:nvSpPr>
          <p:cNvPr id="9" name="TextBox 8">
            <a:extLst>
              <a:ext uri="{FF2B5EF4-FFF2-40B4-BE49-F238E27FC236}">
                <a16:creationId xmlns:a16="http://schemas.microsoft.com/office/drawing/2014/main" id="{3299C317-C050-4FAA-8FC7-F4E89CBE2B46}"/>
              </a:ext>
            </a:extLst>
          </p:cNvPr>
          <p:cNvSpPr txBox="1"/>
          <p:nvPr/>
        </p:nvSpPr>
        <p:spPr>
          <a:xfrm>
            <a:off x="1784965" y="3906807"/>
            <a:ext cx="1518364" cy="369332"/>
          </a:xfrm>
          <a:prstGeom prst="rect">
            <a:avLst/>
          </a:prstGeom>
          <a:noFill/>
        </p:spPr>
        <p:txBody>
          <a:bodyPr wrap="none" rtlCol="0">
            <a:noAutofit/>
          </a:bodyPr>
          <a:lstStyle/>
          <a:p>
            <a:pPr rtl="0"/>
            <a:r>
              <a:rPr lang="fr" sz="1800" b="1" i="0" u="none" strike="noStrike">
                <a:solidFill>
                  <a:srgbClr val="FFFFFF"/>
                </a:solidFill>
                <a:highlight>
                  <a:srgbClr val="000000">
                    <a:alpha val="0"/>
                  </a:srgbClr>
                </a:highlight>
                <a:latin typeface="Calibri"/>
              </a:rPr>
              <a:t>Opportunités</a:t>
            </a:r>
            <a:endParaRPr lang="en-US">
              <a:solidFill>
                <a:schemeClr val="bg1"/>
              </a:solidFill>
            </a:endParaRPr>
          </a:p>
        </p:txBody>
      </p:sp>
      <p:sp>
        <p:nvSpPr>
          <p:cNvPr id="10" name="TextBox 9">
            <a:extLst>
              <a:ext uri="{FF2B5EF4-FFF2-40B4-BE49-F238E27FC236}">
                <a16:creationId xmlns:a16="http://schemas.microsoft.com/office/drawing/2014/main" id="{CEC73BD5-6A1A-4C71-AB29-B3ED65D78676}"/>
              </a:ext>
            </a:extLst>
          </p:cNvPr>
          <p:cNvSpPr txBox="1"/>
          <p:nvPr/>
        </p:nvSpPr>
        <p:spPr>
          <a:xfrm>
            <a:off x="6867331" y="3925468"/>
            <a:ext cx="899733" cy="369332"/>
          </a:xfrm>
          <a:prstGeom prst="rect">
            <a:avLst/>
          </a:prstGeom>
          <a:noFill/>
        </p:spPr>
        <p:txBody>
          <a:bodyPr wrap="none" rtlCol="0">
            <a:noAutofit/>
          </a:bodyPr>
          <a:lstStyle/>
          <a:p>
            <a:pPr rtl="0"/>
            <a:r>
              <a:rPr lang="fr" sz="1800" b="1" i="0" u="none" strike="noStrike">
                <a:solidFill>
                  <a:srgbClr val="FFFFFF"/>
                </a:solidFill>
                <a:highlight>
                  <a:srgbClr val="000000">
                    <a:alpha val="0"/>
                  </a:srgbClr>
                </a:highlight>
                <a:latin typeface="Calibri"/>
              </a:rPr>
              <a:t>Menaces</a:t>
            </a:r>
            <a:endParaRPr lang="en-US">
              <a:solidFill>
                <a:schemeClr val="bg1"/>
              </a:solidFill>
            </a:endParaRPr>
          </a:p>
        </p:txBody>
      </p:sp>
      <p:sp>
        <p:nvSpPr>
          <p:cNvPr id="11" name="Rectangle: Rounded Corners 10">
            <a:extLst>
              <a:ext uri="{FF2B5EF4-FFF2-40B4-BE49-F238E27FC236}">
                <a16:creationId xmlns:a16="http://schemas.microsoft.com/office/drawing/2014/main" id="{16A73FCE-258C-48F1-92A6-E7871A01BD9F}"/>
              </a:ext>
            </a:extLst>
          </p:cNvPr>
          <p:cNvSpPr/>
          <p:nvPr/>
        </p:nvSpPr>
        <p:spPr>
          <a:xfrm>
            <a:off x="9797143" y="1037446"/>
            <a:ext cx="2052411" cy="2496711"/>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2" name="Rectangle: Rounded Corners 11">
            <a:extLst>
              <a:ext uri="{FF2B5EF4-FFF2-40B4-BE49-F238E27FC236}">
                <a16:creationId xmlns:a16="http://schemas.microsoft.com/office/drawing/2014/main" id="{0E4A8E29-6B9D-45C1-8E39-9AF0EE43889C}"/>
              </a:ext>
            </a:extLst>
          </p:cNvPr>
          <p:cNvSpPr/>
          <p:nvPr/>
        </p:nvSpPr>
        <p:spPr>
          <a:xfrm>
            <a:off x="9822586" y="3728587"/>
            <a:ext cx="2021339" cy="3054765"/>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3" name="TextBox 12">
            <a:extLst>
              <a:ext uri="{FF2B5EF4-FFF2-40B4-BE49-F238E27FC236}">
                <a16:creationId xmlns:a16="http://schemas.microsoft.com/office/drawing/2014/main" id="{DCFB4CA2-659A-48A6-AB72-1EA0395CD75E}"/>
              </a:ext>
            </a:extLst>
          </p:cNvPr>
          <p:cNvSpPr txBox="1"/>
          <p:nvPr/>
        </p:nvSpPr>
        <p:spPr>
          <a:xfrm>
            <a:off x="10361620" y="1184983"/>
            <a:ext cx="934743" cy="369332"/>
          </a:xfrm>
          <a:prstGeom prst="rect">
            <a:avLst/>
          </a:prstGeom>
          <a:noFill/>
        </p:spPr>
        <p:txBody>
          <a:bodyPr wrap="none" rtlCol="0">
            <a:noAutofit/>
          </a:bodyPr>
          <a:lstStyle/>
          <a:p>
            <a:pPr rtl="0"/>
            <a:r>
              <a:rPr lang="fr" sz="1800" b="1" i="0" u="none" strike="noStrike">
                <a:highlight>
                  <a:srgbClr val="000000">
                    <a:alpha val="0"/>
                  </a:srgbClr>
                </a:highlight>
                <a:latin typeface="Calibri"/>
              </a:rPr>
              <a:t>Interne</a:t>
            </a:r>
            <a:endParaRPr lang="en-US"/>
          </a:p>
        </p:txBody>
      </p:sp>
      <p:sp>
        <p:nvSpPr>
          <p:cNvPr id="14" name="TextBox 13">
            <a:extLst>
              <a:ext uri="{FF2B5EF4-FFF2-40B4-BE49-F238E27FC236}">
                <a16:creationId xmlns:a16="http://schemas.microsoft.com/office/drawing/2014/main" id="{D631A6DC-D672-4A96-B8DB-11D745E83199}"/>
              </a:ext>
            </a:extLst>
          </p:cNvPr>
          <p:cNvSpPr txBox="1"/>
          <p:nvPr/>
        </p:nvSpPr>
        <p:spPr>
          <a:xfrm>
            <a:off x="10347994" y="3765927"/>
            <a:ext cx="970522" cy="369332"/>
          </a:xfrm>
          <a:prstGeom prst="rect">
            <a:avLst/>
          </a:prstGeom>
          <a:noFill/>
        </p:spPr>
        <p:txBody>
          <a:bodyPr wrap="none" rtlCol="0">
            <a:noAutofit/>
          </a:bodyPr>
          <a:lstStyle/>
          <a:p>
            <a:pPr rtl="0"/>
            <a:r>
              <a:rPr lang="fr" sz="1800" b="1" i="0" u="none" strike="noStrike">
                <a:highlight>
                  <a:srgbClr val="000000">
                    <a:alpha val="0"/>
                  </a:srgbClr>
                </a:highlight>
                <a:latin typeface="Calibri"/>
              </a:rPr>
              <a:t>Externe</a:t>
            </a:r>
            <a:endParaRPr lang="en-US"/>
          </a:p>
        </p:txBody>
      </p:sp>
      <p:sp>
        <p:nvSpPr>
          <p:cNvPr id="15" name="TextBox 14">
            <a:extLst>
              <a:ext uri="{FF2B5EF4-FFF2-40B4-BE49-F238E27FC236}">
                <a16:creationId xmlns:a16="http://schemas.microsoft.com/office/drawing/2014/main" id="{05CA454D-5C00-44CB-AB58-7836C3D9B9B9}"/>
              </a:ext>
            </a:extLst>
          </p:cNvPr>
          <p:cNvSpPr txBox="1"/>
          <p:nvPr/>
        </p:nvSpPr>
        <p:spPr>
          <a:xfrm>
            <a:off x="718456" y="1816915"/>
            <a:ext cx="3592287" cy="1754326"/>
          </a:xfrm>
          <a:prstGeom prst="rect">
            <a:avLst/>
          </a:prstGeom>
          <a:noFill/>
        </p:spPr>
        <p:txBody>
          <a:bodyPr wrap="square" rtlCol="0">
            <a:noAutofit/>
          </a:bodyPr>
          <a:lstStyle/>
          <a:p>
            <a:pPr rtl="0"/>
            <a:r>
              <a:rPr lang="fr" sz="1800" b="0" i="0" u="none" strike="noStrike">
                <a:solidFill>
                  <a:srgbClr val="FFFFFF"/>
                </a:solidFill>
                <a:highlight>
                  <a:srgbClr val="000000">
                    <a:alpha val="0"/>
                  </a:srgbClr>
                </a:highlight>
                <a:latin typeface="Calibri"/>
              </a:rPr>
              <a:t>Quels sont vos propres avantages, en termes de personnes, de ressources physiques, de finances ?</a:t>
            </a:r>
            <a:br>
              <a:rPr lang="fr" sz="1800" b="0" i="0" u="none" strike="noStrike">
                <a:solidFill>
                  <a:srgbClr val="FFFFFF"/>
                </a:solidFill>
                <a:highlight>
                  <a:srgbClr val="000000">
                    <a:alpha val="0"/>
                  </a:srgbClr>
                </a:highlight>
                <a:latin typeface="Calibri"/>
              </a:rPr>
            </a:br>
            <a:r>
              <a:rPr lang="fr" sz="1800" b="0" i="0" u="none" strike="noStrike">
                <a:solidFill>
                  <a:srgbClr val="FFFFFF"/>
                </a:solidFill>
                <a:highlight>
                  <a:srgbClr val="000000">
                    <a:alpha val="0"/>
                  </a:srgbClr>
                </a:highlight>
                <a:latin typeface="Calibri"/>
              </a:rPr>
              <a:t>Que faites-vous de bien ? Quelles sont les activités ou les processus qui ont été couronnés de succès ?</a:t>
            </a:r>
          </a:p>
        </p:txBody>
      </p:sp>
      <p:sp>
        <p:nvSpPr>
          <p:cNvPr id="16" name="TextBox 15">
            <a:extLst>
              <a:ext uri="{FF2B5EF4-FFF2-40B4-BE49-F238E27FC236}">
                <a16:creationId xmlns:a16="http://schemas.microsoft.com/office/drawing/2014/main" id="{D1D598E7-AD39-46B4-8B20-57F56D18A3BE}"/>
              </a:ext>
            </a:extLst>
          </p:cNvPr>
          <p:cNvSpPr txBox="1"/>
          <p:nvPr/>
        </p:nvSpPr>
        <p:spPr>
          <a:xfrm>
            <a:off x="5521053" y="1744823"/>
            <a:ext cx="3781567" cy="1754326"/>
          </a:xfrm>
          <a:prstGeom prst="rect">
            <a:avLst/>
          </a:prstGeom>
          <a:noFill/>
        </p:spPr>
        <p:txBody>
          <a:bodyPr wrap="square" rtlCol="0">
            <a:noAutofit/>
          </a:bodyPr>
          <a:lstStyle/>
          <a:p>
            <a:pPr rtl="0"/>
            <a:r>
              <a:rPr lang="fr" sz="1600" b="0" i="0" u="none" strike="noStrike" dirty="0">
                <a:solidFill>
                  <a:srgbClr val="FFFFFF"/>
                </a:solidFill>
                <a:highlight>
                  <a:srgbClr val="000000">
                    <a:alpha val="0"/>
                  </a:srgbClr>
                </a:highlight>
                <a:latin typeface="Calibri"/>
              </a:rPr>
              <a:t>Qu'est-ce qui pourrait être amélioré dans votre projet de médiation en termes de bénévoles, de personnel, de ressources physiques, de financement ?</a:t>
            </a:r>
            <a:br>
              <a:rPr lang="fr" sz="1600" b="0" i="0" u="none" strike="noStrike" dirty="0">
                <a:solidFill>
                  <a:srgbClr val="FFFFFF"/>
                </a:solidFill>
                <a:highlight>
                  <a:srgbClr val="000000">
                    <a:alpha val="0"/>
                  </a:srgbClr>
                </a:highlight>
                <a:latin typeface="Calibri"/>
              </a:rPr>
            </a:br>
            <a:r>
              <a:rPr lang="fr" sz="1600" b="0" i="0" u="none" strike="noStrike" dirty="0">
                <a:solidFill>
                  <a:srgbClr val="FFFFFF"/>
                </a:solidFill>
                <a:highlight>
                  <a:srgbClr val="000000">
                    <a:alpha val="0"/>
                  </a:srgbClr>
                </a:highlight>
                <a:latin typeface="Calibri"/>
              </a:rPr>
              <a:t>Quelles sont les activités et les processus qui manquent d'efficacité ou qui sont mal réalisés ?</a:t>
            </a:r>
          </a:p>
        </p:txBody>
      </p:sp>
      <p:sp>
        <p:nvSpPr>
          <p:cNvPr id="17" name="TextBox 16">
            <a:extLst>
              <a:ext uri="{FF2B5EF4-FFF2-40B4-BE49-F238E27FC236}">
                <a16:creationId xmlns:a16="http://schemas.microsoft.com/office/drawing/2014/main" id="{1D7AC29D-F733-4A1D-9E97-253176183331}"/>
              </a:ext>
            </a:extLst>
          </p:cNvPr>
          <p:cNvSpPr txBox="1"/>
          <p:nvPr/>
        </p:nvSpPr>
        <p:spPr>
          <a:xfrm>
            <a:off x="549114" y="4260928"/>
            <a:ext cx="4320074" cy="2246769"/>
          </a:xfrm>
          <a:prstGeom prst="rect">
            <a:avLst/>
          </a:prstGeom>
          <a:noFill/>
        </p:spPr>
        <p:txBody>
          <a:bodyPr wrap="square" rtlCol="0">
            <a:noAutofit/>
          </a:bodyPr>
          <a:lstStyle/>
          <a:p>
            <a:pPr rtl="0"/>
            <a:r>
              <a:rPr lang="fr" sz="1150" b="0" i="0" u="none" strike="noStrike" dirty="0">
                <a:solidFill>
                  <a:srgbClr val="FFFFFF"/>
                </a:solidFill>
                <a:highlight>
                  <a:srgbClr val="000000">
                    <a:alpha val="0"/>
                  </a:srgbClr>
                </a:highlight>
                <a:latin typeface="Calibri"/>
              </a:rPr>
              <a:t>Quelles sont les possibilités de soutenir ou d'aider votre effort, les personnes que vous servez ou les personnes qui effectuent votre travail ?</a:t>
            </a:r>
            <a:br>
              <a:rPr lang="fr" sz="1150" b="0" i="0" u="none" strike="noStrike" dirty="0">
                <a:solidFill>
                  <a:srgbClr val="FFFFFF"/>
                </a:solidFill>
                <a:highlight>
                  <a:srgbClr val="000000">
                    <a:alpha val="0"/>
                  </a:srgbClr>
                </a:highlight>
                <a:latin typeface="Calibri"/>
              </a:rPr>
            </a:br>
            <a:r>
              <a:rPr lang="fr" sz="1150" b="0" i="0" u="none" strike="noStrike" dirty="0">
                <a:solidFill>
                  <a:srgbClr val="FFFFFF"/>
                </a:solidFill>
                <a:highlight>
                  <a:srgbClr val="000000">
                    <a:alpha val="0"/>
                  </a:srgbClr>
                </a:highlight>
                <a:latin typeface="Calibri"/>
              </a:rPr>
              <a:t>Quelles tendances locales, nationales ou internationales suscitent l'intérêt pour votre programme ?</a:t>
            </a:r>
            <a:br>
              <a:rPr lang="fr" sz="1150" b="0" i="0" u="none" strike="noStrike" dirty="0">
                <a:solidFill>
                  <a:srgbClr val="FFFFFF"/>
                </a:solidFill>
                <a:highlight>
                  <a:srgbClr val="000000">
                    <a:alpha val="0"/>
                  </a:srgbClr>
                </a:highlight>
                <a:latin typeface="Calibri"/>
              </a:rPr>
            </a:br>
            <a:r>
              <a:rPr lang="fr" sz="1150" b="0" i="0" u="none" strike="noStrike" dirty="0">
                <a:solidFill>
                  <a:srgbClr val="FFFFFF"/>
                </a:solidFill>
                <a:highlight>
                  <a:srgbClr val="000000">
                    <a:alpha val="0"/>
                  </a:srgbClr>
                </a:highlight>
                <a:latin typeface="Calibri"/>
              </a:rPr>
              <a:t>Un changement social ou un modèle démographique est-il favorable à votre objectif ?</a:t>
            </a:r>
            <a:br>
              <a:rPr lang="fr" sz="1150" b="0" i="0" u="none" strike="noStrike" dirty="0">
                <a:solidFill>
                  <a:srgbClr val="FFFFFF"/>
                </a:solidFill>
                <a:highlight>
                  <a:srgbClr val="000000">
                    <a:alpha val="0"/>
                  </a:srgbClr>
                </a:highlight>
                <a:latin typeface="Calibri"/>
              </a:rPr>
            </a:br>
            <a:r>
              <a:rPr lang="fr" sz="1150" b="0" i="0" u="none" strike="noStrike" dirty="0">
                <a:solidFill>
                  <a:srgbClr val="FFFFFF"/>
                </a:solidFill>
                <a:highlight>
                  <a:srgbClr val="000000">
                    <a:alpha val="0"/>
                  </a:srgbClr>
                </a:highlight>
                <a:latin typeface="Calibri"/>
              </a:rPr>
              <a:t>Une nouvelle source de financement est-elle disponible ?</a:t>
            </a:r>
            <a:br>
              <a:rPr lang="fr" sz="1150" b="0" i="0" u="none" strike="noStrike" dirty="0">
                <a:solidFill>
                  <a:srgbClr val="FFFFFF"/>
                </a:solidFill>
                <a:highlight>
                  <a:srgbClr val="000000">
                    <a:alpha val="0"/>
                  </a:srgbClr>
                </a:highlight>
                <a:latin typeface="Calibri"/>
              </a:rPr>
            </a:br>
            <a:r>
              <a:rPr lang="fr" sz="1150" b="0" i="0" u="none" strike="noStrike" dirty="0">
                <a:solidFill>
                  <a:srgbClr val="FFFFFF"/>
                </a:solidFill>
                <a:highlight>
                  <a:srgbClr val="000000">
                    <a:alpha val="0"/>
                  </a:srgbClr>
                </a:highlight>
                <a:latin typeface="Calibri"/>
              </a:rPr>
              <a:t>Les changements de politiques ont-ils rendu quelque chose plus facile ?</a:t>
            </a:r>
            <a:br>
              <a:rPr lang="fr" sz="1150" b="0" i="0" u="none" strike="noStrike" dirty="0">
                <a:solidFill>
                  <a:srgbClr val="FFFFFF"/>
                </a:solidFill>
                <a:highlight>
                  <a:srgbClr val="000000">
                    <a:alpha val="0"/>
                  </a:srgbClr>
                </a:highlight>
                <a:latin typeface="Calibri"/>
              </a:rPr>
            </a:br>
            <a:r>
              <a:rPr lang="fr" sz="1150" b="0" i="0" u="none" strike="noStrike" dirty="0">
                <a:solidFill>
                  <a:srgbClr val="FFFFFF"/>
                </a:solidFill>
                <a:highlight>
                  <a:srgbClr val="000000">
                    <a:alpha val="0"/>
                  </a:srgbClr>
                </a:highlight>
                <a:latin typeface="Calibri"/>
              </a:rPr>
              <a:t>Les changements technologiques sont-ils porteurs de nouvelles promesses ?</a:t>
            </a:r>
          </a:p>
        </p:txBody>
      </p:sp>
      <p:sp>
        <p:nvSpPr>
          <p:cNvPr id="18" name="TextBox 17">
            <a:extLst>
              <a:ext uri="{FF2B5EF4-FFF2-40B4-BE49-F238E27FC236}">
                <a16:creationId xmlns:a16="http://schemas.microsoft.com/office/drawing/2014/main" id="{1257E336-C965-48E4-A65C-FCD78738C0F4}"/>
              </a:ext>
            </a:extLst>
          </p:cNvPr>
          <p:cNvSpPr txBox="1"/>
          <p:nvPr/>
        </p:nvSpPr>
        <p:spPr>
          <a:xfrm>
            <a:off x="5109109" y="4265998"/>
            <a:ext cx="4456401" cy="2246769"/>
          </a:xfrm>
          <a:prstGeom prst="rect">
            <a:avLst/>
          </a:prstGeom>
          <a:noFill/>
        </p:spPr>
        <p:txBody>
          <a:bodyPr wrap="square" rtlCol="0">
            <a:noAutofit/>
          </a:bodyPr>
          <a:lstStyle/>
          <a:p>
            <a:pPr rtl="0"/>
            <a:r>
              <a:rPr lang="fr" sz="1100" b="0" i="0" u="none" strike="noStrike" dirty="0">
                <a:solidFill>
                  <a:srgbClr val="FFFFFF"/>
                </a:solidFill>
                <a:highlight>
                  <a:srgbClr val="000000">
                    <a:alpha val="0"/>
                  </a:srgbClr>
                </a:highlight>
                <a:latin typeface="Calibri"/>
              </a:rPr>
              <a:t>Quels sont les obstacles que vous rencontrez et qui entravent l'effort - dans l'environnement, les personnes que vous servez, ou les personnes qui mènent votre travail ?</a:t>
            </a:r>
            <a:br>
              <a:rPr lang="fr" sz="1100" b="0" i="0" u="none" strike="noStrike" dirty="0">
                <a:solidFill>
                  <a:srgbClr val="FFFFFF"/>
                </a:solidFill>
                <a:highlight>
                  <a:srgbClr val="000000">
                    <a:alpha val="0"/>
                  </a:srgbClr>
                </a:highlight>
                <a:latin typeface="Calibri"/>
              </a:rPr>
            </a:br>
            <a:r>
              <a:rPr lang="fr" sz="1100" b="0" i="0" u="none" strike="noStrike" dirty="0">
                <a:solidFill>
                  <a:srgbClr val="FFFFFF"/>
                </a:solidFill>
                <a:highlight>
                  <a:srgbClr val="000000">
                    <a:alpha val="0"/>
                  </a:srgbClr>
                </a:highlight>
                <a:latin typeface="Calibri"/>
              </a:rPr>
              <a:t>Quelles sont les tendances locales, nationales ou internationales qui favorisent l'intérêt pour des programmes autres ou concurrents ?</a:t>
            </a:r>
            <a:br>
              <a:rPr lang="fr" sz="1100" b="0" i="0" u="none" strike="noStrike" dirty="0">
                <a:solidFill>
                  <a:srgbClr val="FFFFFF"/>
                </a:solidFill>
                <a:highlight>
                  <a:srgbClr val="000000">
                    <a:alpha val="0"/>
                  </a:srgbClr>
                </a:highlight>
                <a:latin typeface="Calibri"/>
              </a:rPr>
            </a:br>
            <a:r>
              <a:rPr lang="fr" sz="1100" b="0" i="0" u="none" strike="noStrike" dirty="0">
                <a:solidFill>
                  <a:srgbClr val="FFFFFF"/>
                </a:solidFill>
                <a:highlight>
                  <a:srgbClr val="000000">
                    <a:alpha val="0"/>
                  </a:srgbClr>
                </a:highlight>
                <a:latin typeface="Calibri"/>
              </a:rPr>
              <a:t>Un changement social ou un modèle démographique est-il nuisible à votre objectif ?</a:t>
            </a:r>
            <a:br>
              <a:rPr lang="fr" sz="1100" b="0" i="0" u="none" strike="noStrike" dirty="0">
                <a:solidFill>
                  <a:srgbClr val="FFFFFF"/>
                </a:solidFill>
                <a:highlight>
                  <a:srgbClr val="000000">
                    <a:alpha val="0"/>
                  </a:srgbClr>
                </a:highlight>
                <a:latin typeface="Calibri"/>
              </a:rPr>
            </a:br>
            <a:r>
              <a:rPr lang="fr" sz="1100" b="0" i="0" u="none" strike="noStrike" dirty="0">
                <a:solidFill>
                  <a:srgbClr val="FFFFFF"/>
                </a:solidFill>
                <a:highlight>
                  <a:srgbClr val="000000">
                    <a:alpha val="0"/>
                  </a:srgbClr>
                </a:highlight>
                <a:latin typeface="Calibri"/>
              </a:rPr>
              <a:t>La situation financière d'un bailleur de fonds est-elle en train de changer ?</a:t>
            </a:r>
            <a:br>
              <a:rPr lang="fr" sz="1100" b="0" i="0" u="none" strike="noStrike" dirty="0">
                <a:solidFill>
                  <a:srgbClr val="FFFFFF"/>
                </a:solidFill>
                <a:highlight>
                  <a:srgbClr val="000000">
                    <a:alpha val="0"/>
                  </a:srgbClr>
                </a:highlight>
                <a:latin typeface="Calibri"/>
              </a:rPr>
            </a:br>
            <a:r>
              <a:rPr lang="fr" sz="1100" b="0" i="0" u="none" strike="noStrike" dirty="0">
                <a:solidFill>
                  <a:srgbClr val="FFFFFF"/>
                </a:solidFill>
                <a:highlight>
                  <a:srgbClr val="000000">
                    <a:alpha val="0"/>
                  </a:srgbClr>
                </a:highlight>
                <a:latin typeface="Calibri"/>
              </a:rPr>
              <a:t>Les changements de politiques ont-ils rendu quelque chose plus difficile ?</a:t>
            </a:r>
            <a:br>
              <a:rPr lang="fr" sz="1100" b="0" i="0" u="none" strike="noStrike" dirty="0">
                <a:solidFill>
                  <a:srgbClr val="FFFFFF"/>
                </a:solidFill>
                <a:highlight>
                  <a:srgbClr val="000000">
                    <a:alpha val="0"/>
                  </a:srgbClr>
                </a:highlight>
                <a:latin typeface="Calibri"/>
              </a:rPr>
            </a:br>
            <a:r>
              <a:rPr lang="fr" sz="1100" b="0" i="0" u="none" strike="noStrike" dirty="0">
                <a:solidFill>
                  <a:srgbClr val="FFFFFF"/>
                </a:solidFill>
                <a:highlight>
                  <a:srgbClr val="000000">
                    <a:alpha val="0"/>
                  </a:srgbClr>
                </a:highlight>
                <a:latin typeface="Calibri"/>
              </a:rPr>
              <a:t>L'évolution de la technologie menace-t-elle votre efficacité ?</a:t>
            </a:r>
          </a:p>
        </p:txBody>
      </p:sp>
      <p:sp>
        <p:nvSpPr>
          <p:cNvPr id="19" name="TextBox 18">
            <a:extLst>
              <a:ext uri="{FF2B5EF4-FFF2-40B4-BE49-F238E27FC236}">
                <a16:creationId xmlns:a16="http://schemas.microsoft.com/office/drawing/2014/main" id="{C729341E-6FBE-481C-A881-972D1B1F3141}"/>
              </a:ext>
            </a:extLst>
          </p:cNvPr>
          <p:cNvSpPr txBox="1"/>
          <p:nvPr/>
        </p:nvSpPr>
        <p:spPr>
          <a:xfrm>
            <a:off x="9847553" y="1540172"/>
            <a:ext cx="2052411" cy="2031325"/>
          </a:xfrm>
          <a:prstGeom prst="rect">
            <a:avLst/>
          </a:prstGeom>
          <a:noFill/>
        </p:spPr>
        <p:txBody>
          <a:bodyPr wrap="square" rtlCol="0">
            <a:noAutofit/>
          </a:bodyPr>
          <a:lstStyle/>
          <a:p>
            <a:pPr rtl="0">
              <a:buFont typeface="Arial" panose="020B0604020202020204" pitchFamily="34" charset="0"/>
              <a:buChar char="•"/>
            </a:pPr>
            <a:r>
              <a:rPr lang="fr" sz="1600" b="0" i="0" u="none" strike="noStrike" dirty="0">
                <a:highlight>
                  <a:srgbClr val="000000">
                    <a:alpha val="0"/>
                  </a:srgbClr>
                </a:highlight>
                <a:latin typeface="Calibri"/>
              </a:rPr>
              <a:t>Ressources humaines</a:t>
            </a:r>
          </a:p>
          <a:p>
            <a:pPr rtl="0">
              <a:buFont typeface="Arial" panose="020B0604020202020204" pitchFamily="34" charset="0"/>
              <a:buChar char="•"/>
            </a:pPr>
            <a:r>
              <a:rPr lang="fr" sz="1600" b="0" i="0" u="none" strike="noStrike" dirty="0">
                <a:highlight>
                  <a:srgbClr val="000000">
                    <a:alpha val="0"/>
                  </a:srgbClr>
                </a:highlight>
                <a:latin typeface="Calibri"/>
              </a:rPr>
              <a:t>Ressources physiques</a:t>
            </a:r>
          </a:p>
          <a:p>
            <a:pPr rtl="0">
              <a:buFont typeface="Arial" panose="020B0604020202020204" pitchFamily="34" charset="0"/>
              <a:buChar char="•"/>
            </a:pPr>
            <a:r>
              <a:rPr lang="fr" sz="1600" b="0" i="0" u="none" strike="noStrike" dirty="0">
                <a:highlight>
                  <a:srgbClr val="000000">
                    <a:alpha val="0"/>
                  </a:srgbClr>
                </a:highlight>
                <a:latin typeface="Calibri"/>
              </a:rPr>
              <a:t>Ressources financières</a:t>
            </a:r>
          </a:p>
          <a:p>
            <a:pPr rtl="0">
              <a:buFont typeface="Arial" panose="020B0604020202020204" pitchFamily="34" charset="0"/>
              <a:buChar char="•"/>
            </a:pPr>
            <a:r>
              <a:rPr lang="fr" sz="1600" b="0" i="0" u="none" strike="noStrike" dirty="0">
                <a:highlight>
                  <a:srgbClr val="000000">
                    <a:alpha val="0"/>
                  </a:srgbClr>
                </a:highlight>
                <a:latin typeface="Calibri"/>
              </a:rPr>
              <a:t>Activités et processus</a:t>
            </a:r>
          </a:p>
          <a:p>
            <a:pPr rtl="0">
              <a:buFont typeface="Arial" panose="020B0604020202020204" pitchFamily="34" charset="0"/>
              <a:buChar char="•"/>
            </a:pPr>
            <a:r>
              <a:rPr lang="fr" sz="1600" b="0" i="0" u="none" strike="noStrike" dirty="0">
                <a:highlight>
                  <a:srgbClr val="000000">
                    <a:alpha val="0"/>
                  </a:srgbClr>
                </a:highlight>
                <a:latin typeface="Calibri"/>
              </a:rPr>
              <a:t>Expériences passées</a:t>
            </a:r>
          </a:p>
          <a:p>
            <a:endParaRPr lang="en-US" sz="1600" dirty="0"/>
          </a:p>
        </p:txBody>
      </p:sp>
      <p:sp>
        <p:nvSpPr>
          <p:cNvPr id="20" name="TextBox 19">
            <a:extLst>
              <a:ext uri="{FF2B5EF4-FFF2-40B4-BE49-F238E27FC236}">
                <a16:creationId xmlns:a16="http://schemas.microsoft.com/office/drawing/2014/main" id="{FD11ECE2-D490-4A17-9077-87F3391A8EF6}"/>
              </a:ext>
            </a:extLst>
          </p:cNvPr>
          <p:cNvSpPr txBox="1"/>
          <p:nvPr/>
        </p:nvSpPr>
        <p:spPr>
          <a:xfrm>
            <a:off x="9882510" y="4076444"/>
            <a:ext cx="2304226" cy="2800767"/>
          </a:xfrm>
          <a:prstGeom prst="rect">
            <a:avLst/>
          </a:prstGeom>
          <a:noFill/>
        </p:spPr>
        <p:txBody>
          <a:bodyPr wrap="square" rtlCol="0">
            <a:noAutofit/>
          </a:bodyPr>
          <a:lstStyle/>
          <a:p>
            <a:pPr rtl="0">
              <a:buFont typeface="Arial" panose="020B0604020202020204" pitchFamily="34" charset="0"/>
              <a:buChar char="•"/>
            </a:pPr>
            <a:r>
              <a:rPr lang="fr" sz="1400" b="0" i="0" u="none" strike="noStrike" dirty="0">
                <a:highlight>
                  <a:srgbClr val="000000">
                    <a:alpha val="0"/>
                  </a:srgbClr>
                </a:highlight>
                <a:latin typeface="Calibri"/>
              </a:rPr>
              <a:t>Tendances futures </a:t>
            </a:r>
            <a:endParaRPr lang="hr-BA" sz="1400" dirty="0"/>
          </a:p>
          <a:p>
            <a:pPr rtl="0">
              <a:buFont typeface="Arial" panose="020B0604020202020204" pitchFamily="34" charset="0"/>
              <a:buChar char="•"/>
            </a:pPr>
            <a:r>
              <a:rPr lang="fr" sz="1400" b="0" i="0" u="none" strike="noStrike" dirty="0">
                <a:highlight>
                  <a:srgbClr val="000000">
                    <a:alpha val="0"/>
                  </a:srgbClr>
                </a:highlight>
                <a:latin typeface="Calibri"/>
              </a:rPr>
              <a:t>Sources de financement (fondations, donateurs, législatures)</a:t>
            </a:r>
          </a:p>
          <a:p>
            <a:pPr rtl="0">
              <a:buFont typeface="Arial" panose="020B0604020202020204" pitchFamily="34" charset="0"/>
              <a:buChar char="•"/>
            </a:pPr>
            <a:r>
              <a:rPr lang="fr" sz="1400" b="0" i="0" u="none" strike="noStrike" dirty="0">
                <a:highlight>
                  <a:srgbClr val="000000">
                    <a:alpha val="0"/>
                  </a:srgbClr>
                </a:highlight>
                <a:latin typeface="Calibri"/>
              </a:rPr>
              <a:t>Données démographiques</a:t>
            </a:r>
          </a:p>
          <a:p>
            <a:pPr rtl="0">
              <a:buFont typeface="Arial" panose="020B0604020202020204" pitchFamily="34" charset="0"/>
              <a:buChar char="•"/>
            </a:pPr>
            <a:r>
              <a:rPr lang="fr" sz="1400" b="0" i="0" u="none" strike="noStrike" dirty="0">
                <a:highlight>
                  <a:srgbClr val="000000">
                    <a:alpha val="0"/>
                  </a:srgbClr>
                </a:highlight>
                <a:latin typeface="Calibri"/>
              </a:rPr>
              <a:t>L'environnement physique</a:t>
            </a:r>
          </a:p>
          <a:p>
            <a:pPr rtl="0">
              <a:buFont typeface="Arial" panose="020B0604020202020204" pitchFamily="34" charset="0"/>
              <a:buChar char="•"/>
            </a:pPr>
            <a:r>
              <a:rPr lang="fr" sz="1400" b="0" i="0" u="none" strike="noStrike" dirty="0">
                <a:highlight>
                  <a:srgbClr val="000000">
                    <a:alpha val="0"/>
                  </a:srgbClr>
                </a:highlight>
                <a:latin typeface="Calibri"/>
              </a:rPr>
              <a:t>Législation</a:t>
            </a:r>
          </a:p>
          <a:p>
            <a:pPr rtl="0">
              <a:buFont typeface="Arial" panose="020B0604020202020204" pitchFamily="34" charset="0"/>
              <a:buChar char="•"/>
            </a:pPr>
            <a:r>
              <a:rPr lang="fr" sz="1400" b="0" i="0" u="none" strike="noStrike" dirty="0">
                <a:highlight>
                  <a:srgbClr val="000000">
                    <a:alpha val="0"/>
                  </a:srgbClr>
                </a:highlight>
                <a:latin typeface="Calibri"/>
              </a:rPr>
              <a:t>Événements locaux, nationaux ou internationaux</a:t>
            </a:r>
          </a:p>
          <a:p>
            <a:endParaRPr lang="en-US" sz="1400" dirty="0"/>
          </a:p>
        </p:txBody>
      </p:sp>
    </p:spTree>
    <p:extLst>
      <p:ext uri="{BB962C8B-B14F-4D97-AF65-F5344CB8AC3E}">
        <p14:creationId xmlns:p14="http://schemas.microsoft.com/office/powerpoint/2010/main" val="2979286573"/>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2D3B97-FB45-4D9C-9A11-FC06777B51DE}"/>
              </a:ext>
            </a:extLst>
          </p:cNvPr>
          <p:cNvSpPr>
            <a:spLocks noGrp="1"/>
          </p:cNvSpPr>
          <p:nvPr>
            <p:ph type="body" sz="quarter" idx="13"/>
          </p:nvPr>
        </p:nvSpPr>
        <p:spPr>
          <a:xfrm>
            <a:off x="951723" y="1237106"/>
            <a:ext cx="10235681" cy="3664001"/>
          </a:xfrm>
        </p:spPr>
        <p:txBody>
          <a:bodyPr>
            <a:noAutofit/>
          </a:bodyPr>
          <a:lstStyle/>
          <a:p>
            <a:pPr marL="571500" indent="-571500" algn="l" rtl="0">
              <a:buFont typeface="Wingdings" panose="05000000000000000000" pitchFamily="2" charset="2"/>
              <a:buChar char="§"/>
            </a:pPr>
            <a:r>
              <a:rPr lang="fr" sz="2800" b="0" i="0" u="none" strike="noStrike" dirty="0">
                <a:highlight>
                  <a:srgbClr val="000000">
                    <a:alpha val="0"/>
                  </a:srgbClr>
                </a:highlight>
                <a:latin typeface="Calibri"/>
              </a:rPr>
              <a:t>Votre SWOT vous a permis de prendre conscience des forces et des faiblesses de votre projet ou groupe de médiation, ainsi que d'identifier les opportunités et les menaces venant de l'extérieur.</a:t>
            </a:r>
          </a:p>
          <a:p>
            <a:pPr marL="571500" indent="-571500" algn="l">
              <a:buFont typeface="Wingdings" panose="05000000000000000000" pitchFamily="2" charset="2"/>
              <a:buChar char="§"/>
            </a:pPr>
            <a:endParaRPr lang="hr-BA" sz="2800" b="0" dirty="0"/>
          </a:p>
          <a:p>
            <a:pPr marL="571500" indent="-571500" algn="l" rtl="0">
              <a:buFont typeface="Wingdings" panose="05000000000000000000" pitchFamily="2" charset="2"/>
              <a:buChar char="§"/>
            </a:pPr>
            <a:r>
              <a:rPr lang="fr" sz="2800" b="0" i="0" u="none" strike="noStrike" dirty="0">
                <a:highlight>
                  <a:srgbClr val="000000">
                    <a:alpha val="0"/>
                  </a:srgbClr>
                </a:highlight>
                <a:latin typeface="Calibri"/>
              </a:rPr>
              <a:t>Votre initiative vous semble-t-elle maintenant suffisamment claire pour la présenter aux bailleurs de fonds ?</a:t>
            </a:r>
          </a:p>
          <a:p>
            <a:pPr marL="571500" indent="-571500" algn="l">
              <a:buFont typeface="Wingdings" panose="05000000000000000000" pitchFamily="2" charset="2"/>
              <a:buChar char="§"/>
            </a:pPr>
            <a:endParaRPr lang="hr-BA" sz="2800" b="0" dirty="0"/>
          </a:p>
          <a:p>
            <a:pPr marL="571500" indent="-571500" algn="l" rtl="0">
              <a:buFont typeface="Wingdings" panose="05000000000000000000" pitchFamily="2" charset="2"/>
              <a:buChar char="§"/>
            </a:pPr>
            <a:r>
              <a:rPr lang="fr" sz="2800" b="0" i="0" u="none" strike="noStrike" dirty="0">
                <a:highlight>
                  <a:srgbClr val="000000">
                    <a:alpha val="0"/>
                  </a:srgbClr>
                </a:highlight>
                <a:latin typeface="Calibri"/>
              </a:rPr>
              <a:t>Comment pouvez-vous utiliser les points positifs pour surmonter les points négatifs ?</a:t>
            </a:r>
          </a:p>
          <a:p>
            <a:pPr marL="571500" indent="-571500" algn="l">
              <a:buFont typeface="Wingdings" panose="05000000000000000000" pitchFamily="2" charset="2"/>
              <a:buChar char="§"/>
            </a:pPr>
            <a:endParaRPr lang="hr-BA" sz="2800" b="0" dirty="0"/>
          </a:p>
          <a:p>
            <a:pPr algn="l"/>
            <a:endParaRPr lang="en-US" sz="2800" b="0" dirty="0"/>
          </a:p>
        </p:txBody>
      </p:sp>
    </p:spTree>
    <p:extLst>
      <p:ext uri="{BB962C8B-B14F-4D97-AF65-F5344CB8AC3E}">
        <p14:creationId xmlns:p14="http://schemas.microsoft.com/office/powerpoint/2010/main" val="2831931174"/>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NET" val="3.1.12"/>
  <p:tag name="AS_OS" val="Unix 4.14.225.169"/>
  <p:tag name="AS_RELEASE_DATE" val="2020.03.14"/>
  <p:tag name="AS_TITLE" val="Aspose.Slides for .NET Standard 2.0"/>
  <p:tag name="AS_VERSION" val="20.3"/>
</p:tagLst>
</file>

<file path=ppt/tags/tag10.xml><?xml version="1.0" encoding="utf-8"?>
<p:tagLst xmlns:a="http://schemas.openxmlformats.org/drawingml/2006/main" xmlns:r="http://schemas.openxmlformats.org/officeDocument/2006/relationships" xmlns:p="http://schemas.openxmlformats.org/presentationml/2006/main">
  <p:tag name="AS_UNIQUEID" val="11"/>
</p:tagLst>
</file>

<file path=ppt/tags/tag100.xml><?xml version="1.0" encoding="utf-8"?>
<p:tagLst xmlns:a="http://schemas.openxmlformats.org/drawingml/2006/main" xmlns:r="http://schemas.openxmlformats.org/officeDocument/2006/relationships" xmlns:p="http://schemas.openxmlformats.org/presentationml/2006/main">
  <p:tag name="AS_UNIQUEID" val="141"/>
</p:tagLst>
</file>

<file path=ppt/tags/tag101.xml><?xml version="1.0" encoding="utf-8"?>
<p:tagLst xmlns:a="http://schemas.openxmlformats.org/drawingml/2006/main" xmlns:r="http://schemas.openxmlformats.org/officeDocument/2006/relationships" xmlns:p="http://schemas.openxmlformats.org/presentationml/2006/main">
  <p:tag name="AS_UNIQUEID" val="142"/>
</p:tagLst>
</file>

<file path=ppt/tags/tag102.xml><?xml version="1.0" encoding="utf-8"?>
<p:tagLst xmlns:a="http://schemas.openxmlformats.org/drawingml/2006/main" xmlns:r="http://schemas.openxmlformats.org/officeDocument/2006/relationships" xmlns:p="http://schemas.openxmlformats.org/presentationml/2006/main">
  <p:tag name="AS_UNIQUEID" val="143"/>
</p:tagLst>
</file>

<file path=ppt/tags/tag103.xml><?xml version="1.0" encoding="utf-8"?>
<p:tagLst xmlns:a="http://schemas.openxmlformats.org/drawingml/2006/main" xmlns:r="http://schemas.openxmlformats.org/officeDocument/2006/relationships" xmlns:p="http://schemas.openxmlformats.org/presentationml/2006/main">
  <p:tag name="AS_UNIQUEID" val="144"/>
</p:tagLst>
</file>

<file path=ppt/tags/tag104.xml><?xml version="1.0" encoding="utf-8"?>
<p:tagLst xmlns:a="http://schemas.openxmlformats.org/drawingml/2006/main" xmlns:r="http://schemas.openxmlformats.org/officeDocument/2006/relationships" xmlns:p="http://schemas.openxmlformats.org/presentationml/2006/main">
  <p:tag name="AS_UNIQUEID" val="146"/>
</p:tagLst>
</file>

<file path=ppt/tags/tag105.xml><?xml version="1.0" encoding="utf-8"?>
<p:tagLst xmlns:a="http://schemas.openxmlformats.org/drawingml/2006/main" xmlns:r="http://schemas.openxmlformats.org/officeDocument/2006/relationships" xmlns:p="http://schemas.openxmlformats.org/presentationml/2006/main">
  <p:tag name="AS_UNIQUEID" val="147"/>
</p:tagLst>
</file>

<file path=ppt/tags/tag106.xml><?xml version="1.0" encoding="utf-8"?>
<p:tagLst xmlns:a="http://schemas.openxmlformats.org/drawingml/2006/main" xmlns:r="http://schemas.openxmlformats.org/officeDocument/2006/relationships" xmlns:p="http://schemas.openxmlformats.org/presentationml/2006/main">
  <p:tag name="AS_UNIQUEID" val="149"/>
</p:tagLst>
</file>

<file path=ppt/tags/tag107.xml><?xml version="1.0" encoding="utf-8"?>
<p:tagLst xmlns:a="http://schemas.openxmlformats.org/drawingml/2006/main" xmlns:r="http://schemas.openxmlformats.org/officeDocument/2006/relationships" xmlns:p="http://schemas.openxmlformats.org/presentationml/2006/main">
  <p:tag name="AS_UNIQUEID" val="150"/>
</p:tagLst>
</file>

<file path=ppt/tags/tag108.xml><?xml version="1.0" encoding="utf-8"?>
<p:tagLst xmlns:a="http://schemas.openxmlformats.org/drawingml/2006/main" xmlns:r="http://schemas.openxmlformats.org/officeDocument/2006/relationships" xmlns:p="http://schemas.openxmlformats.org/presentationml/2006/main">
  <p:tag name="AS_UNIQUEID" val="152"/>
</p:tagLst>
</file>

<file path=ppt/tags/tag109.xml><?xml version="1.0" encoding="utf-8"?>
<p:tagLst xmlns:a="http://schemas.openxmlformats.org/drawingml/2006/main" xmlns:r="http://schemas.openxmlformats.org/officeDocument/2006/relationships" xmlns:p="http://schemas.openxmlformats.org/presentationml/2006/main">
  <p:tag name="AS_UNIQUEID" val="153"/>
</p:tagLst>
</file>

<file path=ppt/tags/tag11.xml><?xml version="1.0" encoding="utf-8"?>
<p:tagLst xmlns:a="http://schemas.openxmlformats.org/drawingml/2006/main" xmlns:r="http://schemas.openxmlformats.org/officeDocument/2006/relationships" xmlns:p="http://schemas.openxmlformats.org/presentationml/2006/main">
  <p:tag name="AS_UNIQUEID" val="13"/>
</p:tagLst>
</file>

<file path=ppt/tags/tag110.xml><?xml version="1.0" encoding="utf-8"?>
<p:tagLst xmlns:a="http://schemas.openxmlformats.org/drawingml/2006/main" xmlns:r="http://schemas.openxmlformats.org/officeDocument/2006/relationships" xmlns:p="http://schemas.openxmlformats.org/presentationml/2006/main">
  <p:tag name="AS_UNIQUEID" val="154"/>
</p:tagLst>
</file>

<file path=ppt/tags/tag111.xml><?xml version="1.0" encoding="utf-8"?>
<p:tagLst xmlns:a="http://schemas.openxmlformats.org/drawingml/2006/main" xmlns:r="http://schemas.openxmlformats.org/officeDocument/2006/relationships" xmlns:p="http://schemas.openxmlformats.org/presentationml/2006/main">
  <p:tag name="AS_UNIQUEID" val="155"/>
</p:tagLst>
</file>

<file path=ppt/tags/tag112.xml><?xml version="1.0" encoding="utf-8"?>
<p:tagLst xmlns:a="http://schemas.openxmlformats.org/drawingml/2006/main" xmlns:r="http://schemas.openxmlformats.org/officeDocument/2006/relationships" xmlns:p="http://schemas.openxmlformats.org/presentationml/2006/main">
  <p:tag name="AS_UNIQUEID" val="156"/>
</p:tagLst>
</file>

<file path=ppt/tags/tag113.xml><?xml version="1.0" encoding="utf-8"?>
<p:tagLst xmlns:a="http://schemas.openxmlformats.org/drawingml/2006/main" xmlns:r="http://schemas.openxmlformats.org/officeDocument/2006/relationships" xmlns:p="http://schemas.openxmlformats.org/presentationml/2006/main">
  <p:tag name="AS_UNIQUEID" val="158"/>
</p:tagLst>
</file>

<file path=ppt/tags/tag114.xml><?xml version="1.0" encoding="utf-8"?>
<p:tagLst xmlns:a="http://schemas.openxmlformats.org/drawingml/2006/main" xmlns:r="http://schemas.openxmlformats.org/officeDocument/2006/relationships" xmlns:p="http://schemas.openxmlformats.org/presentationml/2006/main">
  <p:tag name="AS_UNIQUEID" val="159"/>
</p:tagLst>
</file>

<file path=ppt/tags/tag115.xml><?xml version="1.0" encoding="utf-8"?>
<p:tagLst xmlns:a="http://schemas.openxmlformats.org/drawingml/2006/main" xmlns:r="http://schemas.openxmlformats.org/officeDocument/2006/relationships" xmlns:p="http://schemas.openxmlformats.org/presentationml/2006/main">
  <p:tag name="AS_UNIQUEID" val="161"/>
</p:tagLst>
</file>

<file path=ppt/tags/tag116.xml><?xml version="1.0" encoding="utf-8"?>
<p:tagLst xmlns:a="http://schemas.openxmlformats.org/drawingml/2006/main" xmlns:r="http://schemas.openxmlformats.org/officeDocument/2006/relationships" xmlns:p="http://schemas.openxmlformats.org/presentationml/2006/main">
  <p:tag name="AS_UNIQUEID" val="162"/>
</p:tagLst>
</file>

<file path=ppt/tags/tag117.xml><?xml version="1.0" encoding="utf-8"?>
<p:tagLst xmlns:a="http://schemas.openxmlformats.org/drawingml/2006/main" xmlns:r="http://schemas.openxmlformats.org/officeDocument/2006/relationships" xmlns:p="http://schemas.openxmlformats.org/presentationml/2006/main">
  <p:tag name="AS_UNIQUEID" val="163"/>
</p:tagLst>
</file>

<file path=ppt/tags/tag118.xml><?xml version="1.0" encoding="utf-8"?>
<p:tagLst xmlns:a="http://schemas.openxmlformats.org/drawingml/2006/main" xmlns:r="http://schemas.openxmlformats.org/officeDocument/2006/relationships" xmlns:p="http://schemas.openxmlformats.org/presentationml/2006/main">
  <p:tag name="AS_UNIQUEID" val="164"/>
</p:tagLst>
</file>

<file path=ppt/tags/tag119.xml><?xml version="1.0" encoding="utf-8"?>
<p:tagLst xmlns:a="http://schemas.openxmlformats.org/drawingml/2006/main" xmlns:r="http://schemas.openxmlformats.org/officeDocument/2006/relationships" xmlns:p="http://schemas.openxmlformats.org/presentationml/2006/main">
  <p:tag name="AS_UNIQUEID" val="165"/>
</p:tagLst>
</file>

<file path=ppt/tags/tag12.xml><?xml version="1.0" encoding="utf-8"?>
<p:tagLst xmlns:a="http://schemas.openxmlformats.org/drawingml/2006/main" xmlns:r="http://schemas.openxmlformats.org/officeDocument/2006/relationships" xmlns:p="http://schemas.openxmlformats.org/presentationml/2006/main">
  <p:tag name="AS_UNIQUEID" val="14"/>
</p:tagLst>
</file>

<file path=ppt/tags/tag120.xml><?xml version="1.0" encoding="utf-8"?>
<p:tagLst xmlns:a="http://schemas.openxmlformats.org/drawingml/2006/main" xmlns:r="http://schemas.openxmlformats.org/officeDocument/2006/relationships" xmlns:p="http://schemas.openxmlformats.org/presentationml/2006/main">
  <p:tag name="AS_UNIQUEID" val="167"/>
</p:tagLst>
</file>

<file path=ppt/tags/tag121.xml><?xml version="1.0" encoding="utf-8"?>
<p:tagLst xmlns:a="http://schemas.openxmlformats.org/drawingml/2006/main" xmlns:r="http://schemas.openxmlformats.org/officeDocument/2006/relationships" xmlns:p="http://schemas.openxmlformats.org/presentationml/2006/main">
  <p:tag name="AS_UNIQUEID" val="168"/>
</p:tagLst>
</file>

<file path=ppt/tags/tag122.xml><?xml version="1.0" encoding="utf-8"?>
<p:tagLst xmlns:a="http://schemas.openxmlformats.org/drawingml/2006/main" xmlns:r="http://schemas.openxmlformats.org/officeDocument/2006/relationships" xmlns:p="http://schemas.openxmlformats.org/presentationml/2006/main">
  <p:tag name="AS_UNIQUEID" val="170"/>
</p:tagLst>
</file>

<file path=ppt/tags/tag123.xml><?xml version="1.0" encoding="utf-8"?>
<p:tagLst xmlns:a="http://schemas.openxmlformats.org/drawingml/2006/main" xmlns:r="http://schemas.openxmlformats.org/officeDocument/2006/relationships" xmlns:p="http://schemas.openxmlformats.org/presentationml/2006/main">
  <p:tag name="AS_UNIQUEID" val="171"/>
</p:tagLst>
</file>

<file path=ppt/tags/tag124.xml><?xml version="1.0" encoding="utf-8"?>
<p:tagLst xmlns:a="http://schemas.openxmlformats.org/drawingml/2006/main" xmlns:r="http://schemas.openxmlformats.org/officeDocument/2006/relationships" xmlns:p="http://schemas.openxmlformats.org/presentationml/2006/main">
  <p:tag name="AS_UNIQUEID" val="172"/>
</p:tagLst>
</file>

<file path=ppt/tags/tag125.xml><?xml version="1.0" encoding="utf-8"?>
<p:tagLst xmlns:a="http://schemas.openxmlformats.org/drawingml/2006/main" xmlns:r="http://schemas.openxmlformats.org/officeDocument/2006/relationships" xmlns:p="http://schemas.openxmlformats.org/presentationml/2006/main">
  <p:tag name="AS_UNIQUEID" val="173"/>
</p:tagLst>
</file>

<file path=ppt/tags/tag126.xml><?xml version="1.0" encoding="utf-8"?>
<p:tagLst xmlns:a="http://schemas.openxmlformats.org/drawingml/2006/main" xmlns:r="http://schemas.openxmlformats.org/officeDocument/2006/relationships" xmlns:p="http://schemas.openxmlformats.org/presentationml/2006/main">
  <p:tag name="AS_UNIQUEID" val="174"/>
</p:tagLst>
</file>

<file path=ppt/tags/tag127.xml><?xml version="1.0" encoding="utf-8"?>
<p:tagLst xmlns:a="http://schemas.openxmlformats.org/drawingml/2006/main" xmlns:r="http://schemas.openxmlformats.org/officeDocument/2006/relationships" xmlns:p="http://schemas.openxmlformats.org/presentationml/2006/main">
  <p:tag name="AS_UNIQUEID" val="175"/>
</p:tagLst>
</file>

<file path=ppt/tags/tag128.xml><?xml version="1.0" encoding="utf-8"?>
<p:tagLst xmlns:a="http://schemas.openxmlformats.org/drawingml/2006/main" xmlns:r="http://schemas.openxmlformats.org/officeDocument/2006/relationships" xmlns:p="http://schemas.openxmlformats.org/presentationml/2006/main">
  <p:tag name="AS_UNIQUEID" val="177"/>
</p:tagLst>
</file>

<file path=ppt/tags/tag129.xml><?xml version="1.0" encoding="utf-8"?>
<p:tagLst xmlns:a="http://schemas.openxmlformats.org/drawingml/2006/main" xmlns:r="http://schemas.openxmlformats.org/officeDocument/2006/relationships" xmlns:p="http://schemas.openxmlformats.org/presentationml/2006/main">
  <p:tag name="AS_UNIQUEID" val="178"/>
</p:tagLst>
</file>

<file path=ppt/tags/tag13.xml><?xml version="1.0" encoding="utf-8"?>
<p:tagLst xmlns:a="http://schemas.openxmlformats.org/drawingml/2006/main" xmlns:r="http://schemas.openxmlformats.org/officeDocument/2006/relationships" xmlns:p="http://schemas.openxmlformats.org/presentationml/2006/main">
  <p:tag name="AS_UNIQUEID" val="15"/>
</p:tagLst>
</file>

<file path=ppt/tags/tag130.xml><?xml version="1.0" encoding="utf-8"?>
<p:tagLst xmlns:a="http://schemas.openxmlformats.org/drawingml/2006/main" xmlns:r="http://schemas.openxmlformats.org/officeDocument/2006/relationships" xmlns:p="http://schemas.openxmlformats.org/presentationml/2006/main">
  <p:tag name="AS_UNIQUEID" val="179"/>
</p:tagLst>
</file>

<file path=ppt/tags/tag131.xml><?xml version="1.0" encoding="utf-8"?>
<p:tagLst xmlns:a="http://schemas.openxmlformats.org/drawingml/2006/main" xmlns:r="http://schemas.openxmlformats.org/officeDocument/2006/relationships" xmlns:p="http://schemas.openxmlformats.org/presentationml/2006/main">
  <p:tag name="AS_UNIQUEID" val="180"/>
</p:tagLst>
</file>

<file path=ppt/tags/tag132.xml><?xml version="1.0" encoding="utf-8"?>
<p:tagLst xmlns:a="http://schemas.openxmlformats.org/drawingml/2006/main" xmlns:r="http://schemas.openxmlformats.org/officeDocument/2006/relationships" xmlns:p="http://schemas.openxmlformats.org/presentationml/2006/main">
  <p:tag name="AS_UNIQUEID" val="181"/>
</p:tagLst>
</file>

<file path=ppt/tags/tag133.xml><?xml version="1.0" encoding="utf-8"?>
<p:tagLst xmlns:a="http://schemas.openxmlformats.org/drawingml/2006/main" xmlns:r="http://schemas.openxmlformats.org/officeDocument/2006/relationships" xmlns:p="http://schemas.openxmlformats.org/presentationml/2006/main">
  <p:tag name="AS_UNIQUEID" val="182"/>
</p:tagLst>
</file>

<file path=ppt/tags/tag134.xml><?xml version="1.0" encoding="utf-8"?>
<p:tagLst xmlns:a="http://schemas.openxmlformats.org/drawingml/2006/main" xmlns:r="http://schemas.openxmlformats.org/officeDocument/2006/relationships" xmlns:p="http://schemas.openxmlformats.org/presentationml/2006/main">
  <p:tag name="AS_UNIQUEID" val="183"/>
</p:tagLst>
</file>

<file path=ppt/tags/tag135.xml><?xml version="1.0" encoding="utf-8"?>
<p:tagLst xmlns:a="http://schemas.openxmlformats.org/drawingml/2006/main" xmlns:r="http://schemas.openxmlformats.org/officeDocument/2006/relationships" xmlns:p="http://schemas.openxmlformats.org/presentationml/2006/main">
  <p:tag name="AS_UNIQUEID" val="184"/>
</p:tagLst>
</file>

<file path=ppt/tags/tag136.xml><?xml version="1.0" encoding="utf-8"?>
<p:tagLst xmlns:a="http://schemas.openxmlformats.org/drawingml/2006/main" xmlns:r="http://schemas.openxmlformats.org/officeDocument/2006/relationships" xmlns:p="http://schemas.openxmlformats.org/presentationml/2006/main">
  <p:tag name="AS_UNIQUEID" val="185"/>
</p:tagLst>
</file>

<file path=ppt/tags/tag137.xml><?xml version="1.0" encoding="utf-8"?>
<p:tagLst xmlns:a="http://schemas.openxmlformats.org/drawingml/2006/main" xmlns:r="http://schemas.openxmlformats.org/officeDocument/2006/relationships" xmlns:p="http://schemas.openxmlformats.org/presentationml/2006/main">
  <p:tag name="AS_UNIQUEID" val="187"/>
</p:tagLst>
</file>

<file path=ppt/tags/tag138.xml><?xml version="1.0" encoding="utf-8"?>
<p:tagLst xmlns:a="http://schemas.openxmlformats.org/drawingml/2006/main" xmlns:r="http://schemas.openxmlformats.org/officeDocument/2006/relationships" xmlns:p="http://schemas.openxmlformats.org/presentationml/2006/main">
  <p:tag name="AS_UNIQUEID" val="188"/>
</p:tagLst>
</file>

<file path=ppt/tags/tag139.xml><?xml version="1.0" encoding="utf-8"?>
<p:tagLst xmlns:a="http://schemas.openxmlformats.org/drawingml/2006/main" xmlns:r="http://schemas.openxmlformats.org/officeDocument/2006/relationships" xmlns:p="http://schemas.openxmlformats.org/presentationml/2006/main">
  <p:tag name="AS_UNIQUEID" val="189"/>
</p:tagLst>
</file>

<file path=ppt/tags/tag14.xml><?xml version="1.0" encoding="utf-8"?>
<p:tagLst xmlns:a="http://schemas.openxmlformats.org/drawingml/2006/main" xmlns:r="http://schemas.openxmlformats.org/officeDocument/2006/relationships" xmlns:p="http://schemas.openxmlformats.org/presentationml/2006/main">
  <p:tag name="AS_UNIQUEID" val="17"/>
</p:tagLst>
</file>

<file path=ppt/tags/tag140.xml><?xml version="1.0" encoding="utf-8"?>
<p:tagLst xmlns:a="http://schemas.openxmlformats.org/drawingml/2006/main" xmlns:r="http://schemas.openxmlformats.org/officeDocument/2006/relationships" xmlns:p="http://schemas.openxmlformats.org/presentationml/2006/main">
  <p:tag name="AS_UNIQUEID" val="190"/>
</p:tagLst>
</file>

<file path=ppt/tags/tag141.xml><?xml version="1.0" encoding="utf-8"?>
<p:tagLst xmlns:a="http://schemas.openxmlformats.org/drawingml/2006/main" xmlns:r="http://schemas.openxmlformats.org/officeDocument/2006/relationships" xmlns:p="http://schemas.openxmlformats.org/presentationml/2006/main">
  <p:tag name="AS_UNIQUEID" val="191"/>
</p:tagLst>
</file>

<file path=ppt/tags/tag142.xml><?xml version="1.0" encoding="utf-8"?>
<p:tagLst xmlns:a="http://schemas.openxmlformats.org/drawingml/2006/main" xmlns:r="http://schemas.openxmlformats.org/officeDocument/2006/relationships" xmlns:p="http://schemas.openxmlformats.org/presentationml/2006/main">
  <p:tag name="AS_UNIQUEID" val="193"/>
</p:tagLst>
</file>

<file path=ppt/tags/tag143.xml><?xml version="1.0" encoding="utf-8"?>
<p:tagLst xmlns:a="http://schemas.openxmlformats.org/drawingml/2006/main" xmlns:r="http://schemas.openxmlformats.org/officeDocument/2006/relationships" xmlns:p="http://schemas.openxmlformats.org/presentationml/2006/main">
  <p:tag name="AS_UNIQUEID" val="194"/>
</p:tagLst>
</file>

<file path=ppt/tags/tag144.xml><?xml version="1.0" encoding="utf-8"?>
<p:tagLst xmlns:a="http://schemas.openxmlformats.org/drawingml/2006/main" xmlns:r="http://schemas.openxmlformats.org/officeDocument/2006/relationships" xmlns:p="http://schemas.openxmlformats.org/presentationml/2006/main">
  <p:tag name="AS_UNIQUEID" val="195"/>
</p:tagLst>
</file>

<file path=ppt/tags/tag145.xml><?xml version="1.0" encoding="utf-8"?>
<p:tagLst xmlns:a="http://schemas.openxmlformats.org/drawingml/2006/main" xmlns:r="http://schemas.openxmlformats.org/officeDocument/2006/relationships" xmlns:p="http://schemas.openxmlformats.org/presentationml/2006/main">
  <p:tag name="AS_UNIQUEID" val="196"/>
</p:tagLst>
</file>

<file path=ppt/tags/tag146.xml><?xml version="1.0" encoding="utf-8"?>
<p:tagLst xmlns:a="http://schemas.openxmlformats.org/drawingml/2006/main" xmlns:r="http://schemas.openxmlformats.org/officeDocument/2006/relationships" xmlns:p="http://schemas.openxmlformats.org/presentationml/2006/main">
  <p:tag name="AS_UNIQUEID" val="198"/>
</p:tagLst>
</file>

<file path=ppt/tags/tag147.xml><?xml version="1.0" encoding="utf-8"?>
<p:tagLst xmlns:a="http://schemas.openxmlformats.org/drawingml/2006/main" xmlns:r="http://schemas.openxmlformats.org/officeDocument/2006/relationships" xmlns:p="http://schemas.openxmlformats.org/presentationml/2006/main">
  <p:tag name="AS_UNIQUEID" val="199"/>
</p:tagLst>
</file>

<file path=ppt/tags/tag148.xml><?xml version="1.0" encoding="utf-8"?>
<p:tagLst xmlns:a="http://schemas.openxmlformats.org/drawingml/2006/main" xmlns:r="http://schemas.openxmlformats.org/officeDocument/2006/relationships" xmlns:p="http://schemas.openxmlformats.org/presentationml/2006/main">
  <p:tag name="AS_UNIQUEID" val="201"/>
</p:tagLst>
</file>

<file path=ppt/tags/tag149.xml><?xml version="1.0" encoding="utf-8"?>
<p:tagLst xmlns:a="http://schemas.openxmlformats.org/drawingml/2006/main" xmlns:r="http://schemas.openxmlformats.org/officeDocument/2006/relationships" xmlns:p="http://schemas.openxmlformats.org/presentationml/2006/main">
  <p:tag name="AS_UNIQUEID" val="202"/>
</p:tagLst>
</file>

<file path=ppt/tags/tag15.xml><?xml version="1.0" encoding="utf-8"?>
<p:tagLst xmlns:a="http://schemas.openxmlformats.org/drawingml/2006/main" xmlns:r="http://schemas.openxmlformats.org/officeDocument/2006/relationships" xmlns:p="http://schemas.openxmlformats.org/presentationml/2006/main">
  <p:tag name="AS_UNIQUEID" val="18"/>
</p:tagLst>
</file>

<file path=ppt/tags/tag150.xml><?xml version="1.0" encoding="utf-8"?>
<p:tagLst xmlns:a="http://schemas.openxmlformats.org/drawingml/2006/main" xmlns:r="http://schemas.openxmlformats.org/officeDocument/2006/relationships" xmlns:p="http://schemas.openxmlformats.org/presentationml/2006/main">
  <p:tag name="AS_UNIQUEID" val="204"/>
</p:tagLst>
</file>

<file path=ppt/tags/tag151.xml><?xml version="1.0" encoding="utf-8"?>
<p:tagLst xmlns:a="http://schemas.openxmlformats.org/drawingml/2006/main" xmlns:r="http://schemas.openxmlformats.org/officeDocument/2006/relationships" xmlns:p="http://schemas.openxmlformats.org/presentationml/2006/main">
  <p:tag name="AS_UNIQUEID" val="205"/>
</p:tagLst>
</file>

<file path=ppt/tags/tag152.xml><?xml version="1.0" encoding="utf-8"?>
<p:tagLst xmlns:a="http://schemas.openxmlformats.org/drawingml/2006/main" xmlns:r="http://schemas.openxmlformats.org/officeDocument/2006/relationships" xmlns:p="http://schemas.openxmlformats.org/presentationml/2006/main">
  <p:tag name="AS_UNIQUEID" val="206"/>
</p:tagLst>
</file>

<file path=ppt/tags/tag153.xml><?xml version="1.0" encoding="utf-8"?>
<p:tagLst xmlns:a="http://schemas.openxmlformats.org/drawingml/2006/main" xmlns:r="http://schemas.openxmlformats.org/officeDocument/2006/relationships" xmlns:p="http://schemas.openxmlformats.org/presentationml/2006/main">
  <p:tag name="AS_UNIQUEID" val="208"/>
</p:tagLst>
</file>

<file path=ppt/tags/tag154.xml><?xml version="1.0" encoding="utf-8"?>
<p:tagLst xmlns:a="http://schemas.openxmlformats.org/drawingml/2006/main" xmlns:r="http://schemas.openxmlformats.org/officeDocument/2006/relationships" xmlns:p="http://schemas.openxmlformats.org/presentationml/2006/main">
  <p:tag name="AS_UNIQUEID" val="209"/>
</p:tagLst>
</file>

<file path=ppt/tags/tag155.xml><?xml version="1.0" encoding="utf-8"?>
<p:tagLst xmlns:a="http://schemas.openxmlformats.org/drawingml/2006/main" xmlns:r="http://schemas.openxmlformats.org/officeDocument/2006/relationships" xmlns:p="http://schemas.openxmlformats.org/presentationml/2006/main">
  <p:tag name="AS_UNIQUEID" val="210"/>
</p:tagLst>
</file>

<file path=ppt/tags/tag156.xml><?xml version="1.0" encoding="utf-8"?>
<p:tagLst xmlns:a="http://schemas.openxmlformats.org/drawingml/2006/main" xmlns:r="http://schemas.openxmlformats.org/officeDocument/2006/relationships" xmlns:p="http://schemas.openxmlformats.org/presentationml/2006/main">
  <p:tag name="AS_UNIQUEID" val="212"/>
</p:tagLst>
</file>

<file path=ppt/tags/tag157.xml><?xml version="1.0" encoding="utf-8"?>
<p:tagLst xmlns:a="http://schemas.openxmlformats.org/drawingml/2006/main" xmlns:r="http://schemas.openxmlformats.org/officeDocument/2006/relationships" xmlns:p="http://schemas.openxmlformats.org/presentationml/2006/main">
  <p:tag name="AS_UNIQUEID" val="213"/>
</p:tagLst>
</file>

<file path=ppt/tags/tag158.xml><?xml version="1.0" encoding="utf-8"?>
<p:tagLst xmlns:a="http://schemas.openxmlformats.org/drawingml/2006/main" xmlns:r="http://schemas.openxmlformats.org/officeDocument/2006/relationships" xmlns:p="http://schemas.openxmlformats.org/presentationml/2006/main">
  <p:tag name="AS_UNIQUEID" val="214"/>
</p:tagLst>
</file>

<file path=ppt/tags/tag159.xml><?xml version="1.0" encoding="utf-8"?>
<p:tagLst xmlns:a="http://schemas.openxmlformats.org/drawingml/2006/main" xmlns:r="http://schemas.openxmlformats.org/officeDocument/2006/relationships" xmlns:p="http://schemas.openxmlformats.org/presentationml/2006/main">
  <p:tag name="AS_UNIQUEID" val="215"/>
</p:tagLst>
</file>

<file path=ppt/tags/tag16.xml><?xml version="1.0" encoding="utf-8"?>
<p:tagLst xmlns:a="http://schemas.openxmlformats.org/drawingml/2006/main" xmlns:r="http://schemas.openxmlformats.org/officeDocument/2006/relationships" xmlns:p="http://schemas.openxmlformats.org/presentationml/2006/main">
  <p:tag name="AS_UNIQUEID" val="19"/>
</p:tagLst>
</file>

<file path=ppt/tags/tag17.xml><?xml version="1.0" encoding="utf-8"?>
<p:tagLst xmlns:a="http://schemas.openxmlformats.org/drawingml/2006/main" xmlns:r="http://schemas.openxmlformats.org/officeDocument/2006/relationships" xmlns:p="http://schemas.openxmlformats.org/presentationml/2006/main">
  <p:tag name="AS_UNIQUEID" val="20"/>
</p:tagLst>
</file>

<file path=ppt/tags/tag18.xml><?xml version="1.0" encoding="utf-8"?>
<p:tagLst xmlns:a="http://schemas.openxmlformats.org/drawingml/2006/main" xmlns:r="http://schemas.openxmlformats.org/officeDocument/2006/relationships" xmlns:p="http://schemas.openxmlformats.org/presentationml/2006/main">
  <p:tag name="AS_UNIQUEID" val="23"/>
</p:tagLst>
</file>

<file path=ppt/tags/tag19.xml><?xml version="1.0" encoding="utf-8"?>
<p:tagLst xmlns:a="http://schemas.openxmlformats.org/drawingml/2006/main" xmlns:r="http://schemas.openxmlformats.org/officeDocument/2006/relationships" xmlns:p="http://schemas.openxmlformats.org/presentationml/2006/main">
  <p:tag name="AS_UNIQUEID" val="21"/>
</p:tagLst>
</file>

<file path=ppt/tags/tag2.xml><?xml version="1.0" encoding="utf-8"?>
<p:tagLst xmlns:a="http://schemas.openxmlformats.org/drawingml/2006/main" xmlns:r="http://schemas.openxmlformats.org/officeDocument/2006/relationships" xmlns:p="http://schemas.openxmlformats.org/presentationml/2006/main">
  <p:tag name="AS_UNIQUEID" val="2"/>
</p:tagLst>
</file>

<file path=ppt/tags/tag20.xml><?xml version="1.0" encoding="utf-8"?>
<p:tagLst xmlns:a="http://schemas.openxmlformats.org/drawingml/2006/main" xmlns:r="http://schemas.openxmlformats.org/officeDocument/2006/relationships" xmlns:p="http://schemas.openxmlformats.org/presentationml/2006/main">
  <p:tag name="AS_UNIQUEID" val="22"/>
</p:tagLst>
</file>

<file path=ppt/tags/tag21.xml><?xml version="1.0" encoding="utf-8"?>
<p:tagLst xmlns:a="http://schemas.openxmlformats.org/drawingml/2006/main" xmlns:r="http://schemas.openxmlformats.org/officeDocument/2006/relationships" xmlns:p="http://schemas.openxmlformats.org/presentationml/2006/main">
  <p:tag name="AS_UNIQUEID" val="25"/>
</p:tagLst>
</file>

<file path=ppt/tags/tag22.xml><?xml version="1.0" encoding="utf-8"?>
<p:tagLst xmlns:a="http://schemas.openxmlformats.org/drawingml/2006/main" xmlns:r="http://schemas.openxmlformats.org/officeDocument/2006/relationships" xmlns:p="http://schemas.openxmlformats.org/presentationml/2006/main">
  <p:tag name="AS_UNIQUEID" val="26"/>
</p:tagLst>
</file>

<file path=ppt/tags/tag23.xml><?xml version="1.0" encoding="utf-8"?>
<p:tagLst xmlns:a="http://schemas.openxmlformats.org/drawingml/2006/main" xmlns:r="http://schemas.openxmlformats.org/officeDocument/2006/relationships" xmlns:p="http://schemas.openxmlformats.org/presentationml/2006/main">
  <p:tag name="AS_UNIQUEID" val="28"/>
</p:tagLst>
</file>

<file path=ppt/tags/tag24.xml><?xml version="1.0" encoding="utf-8"?>
<p:tagLst xmlns:a="http://schemas.openxmlformats.org/drawingml/2006/main" xmlns:r="http://schemas.openxmlformats.org/officeDocument/2006/relationships" xmlns:p="http://schemas.openxmlformats.org/presentationml/2006/main">
  <p:tag name="AS_UNIQUEID" val="29"/>
</p:tagLst>
</file>

<file path=ppt/tags/tag25.xml><?xml version="1.0" encoding="utf-8"?>
<p:tagLst xmlns:a="http://schemas.openxmlformats.org/drawingml/2006/main" xmlns:r="http://schemas.openxmlformats.org/officeDocument/2006/relationships" xmlns:p="http://schemas.openxmlformats.org/presentationml/2006/main">
  <p:tag name="AS_UNIQUEID" val="31"/>
</p:tagLst>
</file>

<file path=ppt/tags/tag26.xml><?xml version="1.0" encoding="utf-8"?>
<p:tagLst xmlns:a="http://schemas.openxmlformats.org/drawingml/2006/main" xmlns:r="http://schemas.openxmlformats.org/officeDocument/2006/relationships" xmlns:p="http://schemas.openxmlformats.org/presentationml/2006/main">
  <p:tag name="AS_UNIQUEID" val="39"/>
</p:tagLst>
</file>

<file path=ppt/tags/tag27.xml><?xml version="1.0" encoding="utf-8"?>
<p:tagLst xmlns:a="http://schemas.openxmlformats.org/drawingml/2006/main" xmlns:r="http://schemas.openxmlformats.org/officeDocument/2006/relationships" xmlns:p="http://schemas.openxmlformats.org/presentationml/2006/main">
  <p:tag name="AS_UNIQUEID" val="48"/>
</p:tagLst>
</file>

<file path=ppt/tags/tag28.xml><?xml version="1.0" encoding="utf-8"?>
<p:tagLst xmlns:a="http://schemas.openxmlformats.org/drawingml/2006/main" xmlns:r="http://schemas.openxmlformats.org/officeDocument/2006/relationships" xmlns:p="http://schemas.openxmlformats.org/presentationml/2006/main">
  <p:tag name="AS_UNIQUEID" val="49"/>
</p:tagLst>
</file>

<file path=ppt/tags/tag29.xml><?xml version="1.0" encoding="utf-8"?>
<p:tagLst xmlns:a="http://schemas.openxmlformats.org/drawingml/2006/main" xmlns:r="http://schemas.openxmlformats.org/officeDocument/2006/relationships" xmlns:p="http://schemas.openxmlformats.org/presentationml/2006/main">
  <p:tag name="AS_UNIQUEID" val="51"/>
</p:tagLst>
</file>

<file path=ppt/tags/tag3.xml><?xml version="1.0" encoding="utf-8"?>
<p:tagLst xmlns:a="http://schemas.openxmlformats.org/drawingml/2006/main" xmlns:r="http://schemas.openxmlformats.org/officeDocument/2006/relationships" xmlns:p="http://schemas.openxmlformats.org/presentationml/2006/main">
  <p:tag name="AS_UNIQUEID" val="3"/>
</p:tagLst>
</file>

<file path=ppt/tags/tag30.xml><?xml version="1.0" encoding="utf-8"?>
<p:tagLst xmlns:a="http://schemas.openxmlformats.org/drawingml/2006/main" xmlns:r="http://schemas.openxmlformats.org/officeDocument/2006/relationships" xmlns:p="http://schemas.openxmlformats.org/presentationml/2006/main">
  <p:tag name="AS_UNIQUEID" val="52"/>
</p:tagLst>
</file>

<file path=ppt/tags/tag31.xml><?xml version="1.0" encoding="utf-8"?>
<p:tagLst xmlns:a="http://schemas.openxmlformats.org/drawingml/2006/main" xmlns:r="http://schemas.openxmlformats.org/officeDocument/2006/relationships" xmlns:p="http://schemas.openxmlformats.org/presentationml/2006/main">
  <p:tag name="AS_UNIQUEID" val="53"/>
</p:tagLst>
</file>

<file path=ppt/tags/tag32.xml><?xml version="1.0" encoding="utf-8"?>
<p:tagLst xmlns:a="http://schemas.openxmlformats.org/drawingml/2006/main" xmlns:r="http://schemas.openxmlformats.org/officeDocument/2006/relationships" xmlns:p="http://schemas.openxmlformats.org/presentationml/2006/main">
  <p:tag name="AS_UNIQUEID" val="54"/>
</p:tagLst>
</file>

<file path=ppt/tags/tag33.xml><?xml version="1.0" encoding="utf-8"?>
<p:tagLst xmlns:a="http://schemas.openxmlformats.org/drawingml/2006/main" xmlns:r="http://schemas.openxmlformats.org/officeDocument/2006/relationships" xmlns:p="http://schemas.openxmlformats.org/presentationml/2006/main">
  <p:tag name="AS_UNIQUEID" val="56"/>
</p:tagLst>
</file>

<file path=ppt/tags/tag34.xml><?xml version="1.0" encoding="utf-8"?>
<p:tagLst xmlns:a="http://schemas.openxmlformats.org/drawingml/2006/main" xmlns:r="http://schemas.openxmlformats.org/officeDocument/2006/relationships" xmlns:p="http://schemas.openxmlformats.org/presentationml/2006/main">
  <p:tag name="AS_UNIQUEID" val="57"/>
</p:tagLst>
</file>

<file path=ppt/tags/tag35.xml><?xml version="1.0" encoding="utf-8"?>
<p:tagLst xmlns:a="http://schemas.openxmlformats.org/drawingml/2006/main" xmlns:r="http://schemas.openxmlformats.org/officeDocument/2006/relationships" xmlns:p="http://schemas.openxmlformats.org/presentationml/2006/main">
  <p:tag name="AS_UNIQUEID" val="58"/>
</p:tagLst>
</file>

<file path=ppt/tags/tag36.xml><?xml version="1.0" encoding="utf-8"?>
<p:tagLst xmlns:a="http://schemas.openxmlformats.org/drawingml/2006/main" xmlns:r="http://schemas.openxmlformats.org/officeDocument/2006/relationships" xmlns:p="http://schemas.openxmlformats.org/presentationml/2006/main">
  <p:tag name="AS_UNIQUEID" val="60"/>
</p:tagLst>
</file>

<file path=ppt/tags/tag37.xml><?xml version="1.0" encoding="utf-8"?>
<p:tagLst xmlns:a="http://schemas.openxmlformats.org/drawingml/2006/main" xmlns:r="http://schemas.openxmlformats.org/officeDocument/2006/relationships" xmlns:p="http://schemas.openxmlformats.org/presentationml/2006/main">
  <p:tag name="AS_UNIQUEID" val="61"/>
</p:tagLst>
</file>

<file path=ppt/tags/tag38.xml><?xml version="1.0" encoding="utf-8"?>
<p:tagLst xmlns:a="http://schemas.openxmlformats.org/drawingml/2006/main" xmlns:r="http://schemas.openxmlformats.org/officeDocument/2006/relationships" xmlns:p="http://schemas.openxmlformats.org/presentationml/2006/main">
  <p:tag name="AS_UNIQUEID" val="62"/>
</p:tagLst>
</file>

<file path=ppt/tags/tag39.xml><?xml version="1.0" encoding="utf-8"?>
<p:tagLst xmlns:a="http://schemas.openxmlformats.org/drawingml/2006/main" xmlns:r="http://schemas.openxmlformats.org/officeDocument/2006/relationships" xmlns:p="http://schemas.openxmlformats.org/presentationml/2006/main">
  <p:tag name="AS_UNIQUEID" val="63"/>
</p:tagLst>
</file>

<file path=ppt/tags/tag4.xml><?xml version="1.0" encoding="utf-8"?>
<p:tagLst xmlns:a="http://schemas.openxmlformats.org/drawingml/2006/main" xmlns:r="http://schemas.openxmlformats.org/officeDocument/2006/relationships" xmlns:p="http://schemas.openxmlformats.org/presentationml/2006/main">
  <p:tag name="AS_UNIQUEID" val="4"/>
</p:tagLst>
</file>

<file path=ppt/tags/tag40.xml><?xml version="1.0" encoding="utf-8"?>
<p:tagLst xmlns:a="http://schemas.openxmlformats.org/drawingml/2006/main" xmlns:r="http://schemas.openxmlformats.org/officeDocument/2006/relationships" xmlns:p="http://schemas.openxmlformats.org/presentationml/2006/main">
  <p:tag name="AS_UNIQUEID" val="64"/>
</p:tagLst>
</file>

<file path=ppt/tags/tag41.xml><?xml version="1.0" encoding="utf-8"?>
<p:tagLst xmlns:a="http://schemas.openxmlformats.org/drawingml/2006/main" xmlns:r="http://schemas.openxmlformats.org/officeDocument/2006/relationships" xmlns:p="http://schemas.openxmlformats.org/presentationml/2006/main">
  <p:tag name="AS_UNIQUEID" val="66"/>
</p:tagLst>
</file>

<file path=ppt/tags/tag42.xml><?xml version="1.0" encoding="utf-8"?>
<p:tagLst xmlns:a="http://schemas.openxmlformats.org/drawingml/2006/main" xmlns:r="http://schemas.openxmlformats.org/officeDocument/2006/relationships" xmlns:p="http://schemas.openxmlformats.org/presentationml/2006/main">
  <p:tag name="AS_UNIQUEID" val="67"/>
</p:tagLst>
</file>

<file path=ppt/tags/tag43.xml><?xml version="1.0" encoding="utf-8"?>
<p:tagLst xmlns:a="http://schemas.openxmlformats.org/drawingml/2006/main" xmlns:r="http://schemas.openxmlformats.org/officeDocument/2006/relationships" xmlns:p="http://schemas.openxmlformats.org/presentationml/2006/main">
  <p:tag name="AS_UNIQUEID" val="68"/>
</p:tagLst>
</file>

<file path=ppt/tags/tag44.xml><?xml version="1.0" encoding="utf-8"?>
<p:tagLst xmlns:a="http://schemas.openxmlformats.org/drawingml/2006/main" xmlns:r="http://schemas.openxmlformats.org/officeDocument/2006/relationships" xmlns:p="http://schemas.openxmlformats.org/presentationml/2006/main">
  <p:tag name="AS_UNIQUEID" val="69"/>
</p:tagLst>
</file>

<file path=ppt/tags/tag45.xml><?xml version="1.0" encoding="utf-8"?>
<p:tagLst xmlns:a="http://schemas.openxmlformats.org/drawingml/2006/main" xmlns:r="http://schemas.openxmlformats.org/officeDocument/2006/relationships" xmlns:p="http://schemas.openxmlformats.org/presentationml/2006/main">
  <p:tag name="AS_UNIQUEID" val="70"/>
</p:tagLst>
</file>

<file path=ppt/tags/tag46.xml><?xml version="1.0" encoding="utf-8"?>
<p:tagLst xmlns:a="http://schemas.openxmlformats.org/drawingml/2006/main" xmlns:r="http://schemas.openxmlformats.org/officeDocument/2006/relationships" xmlns:p="http://schemas.openxmlformats.org/presentationml/2006/main">
  <p:tag name="AS_UNIQUEID" val="71"/>
</p:tagLst>
</file>

<file path=ppt/tags/tag47.xml><?xml version="1.0" encoding="utf-8"?>
<p:tagLst xmlns:a="http://schemas.openxmlformats.org/drawingml/2006/main" xmlns:r="http://schemas.openxmlformats.org/officeDocument/2006/relationships" xmlns:p="http://schemas.openxmlformats.org/presentationml/2006/main">
  <p:tag name="AS_UNIQUEID" val="73"/>
</p:tagLst>
</file>

<file path=ppt/tags/tag48.xml><?xml version="1.0" encoding="utf-8"?>
<p:tagLst xmlns:a="http://schemas.openxmlformats.org/drawingml/2006/main" xmlns:r="http://schemas.openxmlformats.org/officeDocument/2006/relationships" xmlns:p="http://schemas.openxmlformats.org/presentationml/2006/main">
  <p:tag name="AS_UNIQUEID" val="74"/>
</p:tagLst>
</file>

<file path=ppt/tags/tag49.xml><?xml version="1.0" encoding="utf-8"?>
<p:tagLst xmlns:a="http://schemas.openxmlformats.org/drawingml/2006/main" xmlns:r="http://schemas.openxmlformats.org/officeDocument/2006/relationships" xmlns:p="http://schemas.openxmlformats.org/presentationml/2006/main">
  <p:tag name="AS_UNIQUEID" val="76"/>
</p:tagLst>
</file>

<file path=ppt/tags/tag5.xml><?xml version="1.0" encoding="utf-8"?>
<p:tagLst xmlns:a="http://schemas.openxmlformats.org/drawingml/2006/main" xmlns:r="http://schemas.openxmlformats.org/officeDocument/2006/relationships" xmlns:p="http://schemas.openxmlformats.org/presentationml/2006/main">
  <p:tag name="AS_UNIQUEID" val="7"/>
</p:tagLst>
</file>

<file path=ppt/tags/tag50.xml><?xml version="1.0" encoding="utf-8"?>
<p:tagLst xmlns:a="http://schemas.openxmlformats.org/drawingml/2006/main" xmlns:r="http://schemas.openxmlformats.org/officeDocument/2006/relationships" xmlns:p="http://schemas.openxmlformats.org/presentationml/2006/main">
  <p:tag name="AS_UNIQUEID" val="77"/>
</p:tagLst>
</file>

<file path=ppt/tags/tag51.xml><?xml version="1.0" encoding="utf-8"?>
<p:tagLst xmlns:a="http://schemas.openxmlformats.org/drawingml/2006/main" xmlns:r="http://schemas.openxmlformats.org/officeDocument/2006/relationships" xmlns:p="http://schemas.openxmlformats.org/presentationml/2006/main">
  <p:tag name="AS_UNIQUEID" val="78"/>
</p:tagLst>
</file>

<file path=ppt/tags/tag52.xml><?xml version="1.0" encoding="utf-8"?>
<p:tagLst xmlns:a="http://schemas.openxmlformats.org/drawingml/2006/main" xmlns:r="http://schemas.openxmlformats.org/officeDocument/2006/relationships" xmlns:p="http://schemas.openxmlformats.org/presentationml/2006/main">
  <p:tag name="AS_UNIQUEID" val="79"/>
</p:tagLst>
</file>

<file path=ppt/tags/tag53.xml><?xml version="1.0" encoding="utf-8"?>
<p:tagLst xmlns:a="http://schemas.openxmlformats.org/drawingml/2006/main" xmlns:r="http://schemas.openxmlformats.org/officeDocument/2006/relationships" xmlns:p="http://schemas.openxmlformats.org/presentationml/2006/main">
  <p:tag name="AS_UNIQUEID" val="81"/>
</p:tagLst>
</file>

<file path=ppt/tags/tag54.xml><?xml version="1.0" encoding="utf-8"?>
<p:tagLst xmlns:a="http://schemas.openxmlformats.org/drawingml/2006/main" xmlns:r="http://schemas.openxmlformats.org/officeDocument/2006/relationships" xmlns:p="http://schemas.openxmlformats.org/presentationml/2006/main">
  <p:tag name="AS_UNIQUEID" val="82"/>
</p:tagLst>
</file>

<file path=ppt/tags/tag55.xml><?xml version="1.0" encoding="utf-8"?>
<p:tagLst xmlns:a="http://schemas.openxmlformats.org/drawingml/2006/main" xmlns:r="http://schemas.openxmlformats.org/officeDocument/2006/relationships" xmlns:p="http://schemas.openxmlformats.org/presentationml/2006/main">
  <p:tag name="AS_UNIQUEID" val="84"/>
</p:tagLst>
</file>

<file path=ppt/tags/tag56.xml><?xml version="1.0" encoding="utf-8"?>
<p:tagLst xmlns:a="http://schemas.openxmlformats.org/drawingml/2006/main" xmlns:r="http://schemas.openxmlformats.org/officeDocument/2006/relationships" xmlns:p="http://schemas.openxmlformats.org/presentationml/2006/main">
  <p:tag name="AS_UNIQUEID" val="85"/>
</p:tagLst>
</file>

<file path=ppt/tags/tag57.xml><?xml version="1.0" encoding="utf-8"?>
<p:tagLst xmlns:a="http://schemas.openxmlformats.org/drawingml/2006/main" xmlns:r="http://schemas.openxmlformats.org/officeDocument/2006/relationships" xmlns:p="http://schemas.openxmlformats.org/presentationml/2006/main">
  <p:tag name="AS_UNIQUEID" val="87"/>
</p:tagLst>
</file>

<file path=ppt/tags/tag58.xml><?xml version="1.0" encoding="utf-8"?>
<p:tagLst xmlns:a="http://schemas.openxmlformats.org/drawingml/2006/main" xmlns:r="http://schemas.openxmlformats.org/officeDocument/2006/relationships" xmlns:p="http://schemas.openxmlformats.org/presentationml/2006/main">
  <p:tag name="AS_UNIQUEID" val="88"/>
</p:tagLst>
</file>

<file path=ppt/tags/tag59.xml><?xml version="1.0" encoding="utf-8"?>
<p:tagLst xmlns:a="http://schemas.openxmlformats.org/drawingml/2006/main" xmlns:r="http://schemas.openxmlformats.org/officeDocument/2006/relationships" xmlns:p="http://schemas.openxmlformats.org/presentationml/2006/main">
  <p:tag name="AS_UNIQUEID" val="90"/>
</p:tagLst>
</file>

<file path=ppt/tags/tag6.xml><?xml version="1.0" encoding="utf-8"?>
<p:tagLst xmlns:a="http://schemas.openxmlformats.org/drawingml/2006/main" xmlns:r="http://schemas.openxmlformats.org/officeDocument/2006/relationships" xmlns:p="http://schemas.openxmlformats.org/presentationml/2006/main">
  <p:tag name="AS_UNIQUEID" val="5"/>
</p:tagLst>
</file>

<file path=ppt/tags/tag60.xml><?xml version="1.0" encoding="utf-8"?>
<p:tagLst xmlns:a="http://schemas.openxmlformats.org/drawingml/2006/main" xmlns:r="http://schemas.openxmlformats.org/officeDocument/2006/relationships" xmlns:p="http://schemas.openxmlformats.org/presentationml/2006/main">
  <p:tag name="AS_UNIQUEID" val="91"/>
</p:tagLst>
</file>

<file path=ppt/tags/tag61.xml><?xml version="1.0" encoding="utf-8"?>
<p:tagLst xmlns:a="http://schemas.openxmlformats.org/drawingml/2006/main" xmlns:r="http://schemas.openxmlformats.org/officeDocument/2006/relationships" xmlns:p="http://schemas.openxmlformats.org/presentationml/2006/main">
  <p:tag name="AS_UNIQUEID" val="92"/>
</p:tagLst>
</file>

<file path=ppt/tags/tag62.xml><?xml version="1.0" encoding="utf-8"?>
<p:tagLst xmlns:a="http://schemas.openxmlformats.org/drawingml/2006/main" xmlns:r="http://schemas.openxmlformats.org/officeDocument/2006/relationships" xmlns:p="http://schemas.openxmlformats.org/presentationml/2006/main">
  <p:tag name="AS_UNIQUEID" val="93"/>
</p:tagLst>
</file>

<file path=ppt/tags/tag63.xml><?xml version="1.0" encoding="utf-8"?>
<p:tagLst xmlns:a="http://schemas.openxmlformats.org/drawingml/2006/main" xmlns:r="http://schemas.openxmlformats.org/officeDocument/2006/relationships" xmlns:p="http://schemas.openxmlformats.org/presentationml/2006/main">
  <p:tag name="AS_UNIQUEID" val="94"/>
</p:tagLst>
</file>

<file path=ppt/tags/tag64.xml><?xml version="1.0" encoding="utf-8"?>
<p:tagLst xmlns:a="http://schemas.openxmlformats.org/drawingml/2006/main" xmlns:r="http://schemas.openxmlformats.org/officeDocument/2006/relationships" xmlns:p="http://schemas.openxmlformats.org/presentationml/2006/main">
  <p:tag name="AS_UNIQUEID" val="96"/>
</p:tagLst>
</file>

<file path=ppt/tags/tag65.xml><?xml version="1.0" encoding="utf-8"?>
<p:tagLst xmlns:a="http://schemas.openxmlformats.org/drawingml/2006/main" xmlns:r="http://schemas.openxmlformats.org/officeDocument/2006/relationships" xmlns:p="http://schemas.openxmlformats.org/presentationml/2006/main">
  <p:tag name="AS_UNIQUEID" val="97"/>
</p:tagLst>
</file>

<file path=ppt/tags/tag66.xml><?xml version="1.0" encoding="utf-8"?>
<p:tagLst xmlns:a="http://schemas.openxmlformats.org/drawingml/2006/main" xmlns:r="http://schemas.openxmlformats.org/officeDocument/2006/relationships" xmlns:p="http://schemas.openxmlformats.org/presentationml/2006/main">
  <p:tag name="AS_UNIQUEID" val="98"/>
</p:tagLst>
</file>

<file path=ppt/tags/tag67.xml><?xml version="1.0" encoding="utf-8"?>
<p:tagLst xmlns:a="http://schemas.openxmlformats.org/drawingml/2006/main" xmlns:r="http://schemas.openxmlformats.org/officeDocument/2006/relationships" xmlns:p="http://schemas.openxmlformats.org/presentationml/2006/main">
  <p:tag name="AS_UNIQUEID" val="100"/>
</p:tagLst>
</file>

<file path=ppt/tags/tag68.xml><?xml version="1.0" encoding="utf-8"?>
<p:tagLst xmlns:a="http://schemas.openxmlformats.org/drawingml/2006/main" xmlns:r="http://schemas.openxmlformats.org/officeDocument/2006/relationships" xmlns:p="http://schemas.openxmlformats.org/presentationml/2006/main">
  <p:tag name="AS_UNIQUEID" val="101"/>
</p:tagLst>
</file>

<file path=ppt/tags/tag69.xml><?xml version="1.0" encoding="utf-8"?>
<p:tagLst xmlns:a="http://schemas.openxmlformats.org/drawingml/2006/main" xmlns:r="http://schemas.openxmlformats.org/officeDocument/2006/relationships" xmlns:p="http://schemas.openxmlformats.org/presentationml/2006/main">
  <p:tag name="AS_UNIQUEID" val="102"/>
</p:tagLst>
</file>

<file path=ppt/tags/tag7.xml><?xml version="1.0" encoding="utf-8"?>
<p:tagLst xmlns:a="http://schemas.openxmlformats.org/drawingml/2006/main" xmlns:r="http://schemas.openxmlformats.org/officeDocument/2006/relationships" xmlns:p="http://schemas.openxmlformats.org/presentationml/2006/main">
  <p:tag name="AS_UNIQUEID" val="6"/>
</p:tagLst>
</file>

<file path=ppt/tags/tag70.xml><?xml version="1.0" encoding="utf-8"?>
<p:tagLst xmlns:a="http://schemas.openxmlformats.org/drawingml/2006/main" xmlns:r="http://schemas.openxmlformats.org/officeDocument/2006/relationships" xmlns:p="http://schemas.openxmlformats.org/presentationml/2006/main">
  <p:tag name="AS_UNIQUEID" val="104"/>
</p:tagLst>
</file>

<file path=ppt/tags/tag71.xml><?xml version="1.0" encoding="utf-8"?>
<p:tagLst xmlns:a="http://schemas.openxmlformats.org/drawingml/2006/main" xmlns:r="http://schemas.openxmlformats.org/officeDocument/2006/relationships" xmlns:p="http://schemas.openxmlformats.org/presentationml/2006/main">
  <p:tag name="AS_UNIQUEID" val="105"/>
</p:tagLst>
</file>

<file path=ppt/tags/tag72.xml><?xml version="1.0" encoding="utf-8"?>
<p:tagLst xmlns:a="http://schemas.openxmlformats.org/drawingml/2006/main" xmlns:r="http://schemas.openxmlformats.org/officeDocument/2006/relationships" xmlns:p="http://schemas.openxmlformats.org/presentationml/2006/main">
  <p:tag name="AS_UNIQUEID" val="106"/>
</p:tagLst>
</file>

<file path=ppt/tags/tag73.xml><?xml version="1.0" encoding="utf-8"?>
<p:tagLst xmlns:a="http://schemas.openxmlformats.org/drawingml/2006/main" xmlns:r="http://schemas.openxmlformats.org/officeDocument/2006/relationships" xmlns:p="http://schemas.openxmlformats.org/presentationml/2006/main">
  <p:tag name="AS_UNIQUEID" val="108"/>
</p:tagLst>
</file>

<file path=ppt/tags/tag74.xml><?xml version="1.0" encoding="utf-8"?>
<p:tagLst xmlns:a="http://schemas.openxmlformats.org/drawingml/2006/main" xmlns:r="http://schemas.openxmlformats.org/officeDocument/2006/relationships" xmlns:p="http://schemas.openxmlformats.org/presentationml/2006/main">
  <p:tag name="AS_UNIQUEID" val="109"/>
</p:tagLst>
</file>

<file path=ppt/tags/tag75.xml><?xml version="1.0" encoding="utf-8"?>
<p:tagLst xmlns:a="http://schemas.openxmlformats.org/drawingml/2006/main" xmlns:r="http://schemas.openxmlformats.org/officeDocument/2006/relationships" xmlns:p="http://schemas.openxmlformats.org/presentationml/2006/main">
  <p:tag name="AS_UNIQUEID" val="110"/>
</p:tagLst>
</file>

<file path=ppt/tags/tag76.xml><?xml version="1.0" encoding="utf-8"?>
<p:tagLst xmlns:a="http://schemas.openxmlformats.org/drawingml/2006/main" xmlns:r="http://schemas.openxmlformats.org/officeDocument/2006/relationships" xmlns:p="http://schemas.openxmlformats.org/presentationml/2006/main">
  <p:tag name="AS_UNIQUEID" val="111"/>
</p:tagLst>
</file>

<file path=ppt/tags/tag77.xml><?xml version="1.0" encoding="utf-8"?>
<p:tagLst xmlns:a="http://schemas.openxmlformats.org/drawingml/2006/main" xmlns:r="http://schemas.openxmlformats.org/officeDocument/2006/relationships" xmlns:p="http://schemas.openxmlformats.org/presentationml/2006/main">
  <p:tag name="AS_UNIQUEID" val="112"/>
</p:tagLst>
</file>

<file path=ppt/tags/tag78.xml><?xml version="1.0" encoding="utf-8"?>
<p:tagLst xmlns:a="http://schemas.openxmlformats.org/drawingml/2006/main" xmlns:r="http://schemas.openxmlformats.org/officeDocument/2006/relationships" xmlns:p="http://schemas.openxmlformats.org/presentationml/2006/main">
  <p:tag name="AS_UNIQUEID" val="113"/>
</p:tagLst>
</file>

<file path=ppt/tags/tag79.xml><?xml version="1.0" encoding="utf-8"?>
<p:tagLst xmlns:a="http://schemas.openxmlformats.org/drawingml/2006/main" xmlns:r="http://schemas.openxmlformats.org/officeDocument/2006/relationships" xmlns:p="http://schemas.openxmlformats.org/presentationml/2006/main">
  <p:tag name="AS_UNIQUEID" val="115"/>
</p:tagLst>
</file>

<file path=ppt/tags/tag8.xml><?xml version="1.0" encoding="utf-8"?>
<p:tagLst xmlns:a="http://schemas.openxmlformats.org/drawingml/2006/main" xmlns:r="http://schemas.openxmlformats.org/officeDocument/2006/relationships" xmlns:p="http://schemas.openxmlformats.org/presentationml/2006/main">
  <p:tag name="AS_UNIQUEID" val="9"/>
</p:tagLst>
</file>

<file path=ppt/tags/tag80.xml><?xml version="1.0" encoding="utf-8"?>
<p:tagLst xmlns:a="http://schemas.openxmlformats.org/drawingml/2006/main" xmlns:r="http://schemas.openxmlformats.org/officeDocument/2006/relationships" xmlns:p="http://schemas.openxmlformats.org/presentationml/2006/main">
  <p:tag name="AS_UNIQUEID" val="116"/>
</p:tagLst>
</file>

<file path=ppt/tags/tag81.xml><?xml version="1.0" encoding="utf-8"?>
<p:tagLst xmlns:a="http://schemas.openxmlformats.org/drawingml/2006/main" xmlns:r="http://schemas.openxmlformats.org/officeDocument/2006/relationships" xmlns:p="http://schemas.openxmlformats.org/presentationml/2006/main">
  <p:tag name="AS_UNIQUEID" val="117"/>
</p:tagLst>
</file>

<file path=ppt/tags/tag82.xml><?xml version="1.0" encoding="utf-8"?>
<p:tagLst xmlns:a="http://schemas.openxmlformats.org/drawingml/2006/main" xmlns:r="http://schemas.openxmlformats.org/officeDocument/2006/relationships" xmlns:p="http://schemas.openxmlformats.org/presentationml/2006/main">
  <p:tag name="AS_UNIQUEID" val="118"/>
</p:tagLst>
</file>

<file path=ppt/tags/tag83.xml><?xml version="1.0" encoding="utf-8"?>
<p:tagLst xmlns:a="http://schemas.openxmlformats.org/drawingml/2006/main" xmlns:r="http://schemas.openxmlformats.org/officeDocument/2006/relationships" xmlns:p="http://schemas.openxmlformats.org/presentationml/2006/main">
  <p:tag name="AS_UNIQUEID" val="119"/>
</p:tagLst>
</file>

<file path=ppt/tags/tag84.xml><?xml version="1.0" encoding="utf-8"?>
<p:tagLst xmlns:a="http://schemas.openxmlformats.org/drawingml/2006/main" xmlns:r="http://schemas.openxmlformats.org/officeDocument/2006/relationships" xmlns:p="http://schemas.openxmlformats.org/presentationml/2006/main">
  <p:tag name="AS_UNIQUEID" val="121"/>
</p:tagLst>
</file>

<file path=ppt/tags/tag85.xml><?xml version="1.0" encoding="utf-8"?>
<p:tagLst xmlns:a="http://schemas.openxmlformats.org/drawingml/2006/main" xmlns:r="http://schemas.openxmlformats.org/officeDocument/2006/relationships" xmlns:p="http://schemas.openxmlformats.org/presentationml/2006/main">
  <p:tag name="AS_UNIQUEID" val="122"/>
</p:tagLst>
</file>

<file path=ppt/tags/tag86.xml><?xml version="1.0" encoding="utf-8"?>
<p:tagLst xmlns:a="http://schemas.openxmlformats.org/drawingml/2006/main" xmlns:r="http://schemas.openxmlformats.org/officeDocument/2006/relationships" xmlns:p="http://schemas.openxmlformats.org/presentationml/2006/main">
  <p:tag name="AS_UNIQUEID" val="123"/>
</p:tagLst>
</file>

<file path=ppt/tags/tag87.xml><?xml version="1.0" encoding="utf-8"?>
<p:tagLst xmlns:a="http://schemas.openxmlformats.org/drawingml/2006/main" xmlns:r="http://schemas.openxmlformats.org/officeDocument/2006/relationships" xmlns:p="http://schemas.openxmlformats.org/presentationml/2006/main">
  <p:tag name="AS_UNIQUEID" val="124"/>
</p:tagLst>
</file>

<file path=ppt/tags/tag88.xml><?xml version="1.0" encoding="utf-8"?>
<p:tagLst xmlns:a="http://schemas.openxmlformats.org/drawingml/2006/main" xmlns:r="http://schemas.openxmlformats.org/officeDocument/2006/relationships" xmlns:p="http://schemas.openxmlformats.org/presentationml/2006/main">
  <p:tag name="AS_UNIQUEID" val="125"/>
</p:tagLst>
</file>

<file path=ppt/tags/tag89.xml><?xml version="1.0" encoding="utf-8"?>
<p:tagLst xmlns:a="http://schemas.openxmlformats.org/drawingml/2006/main" xmlns:r="http://schemas.openxmlformats.org/officeDocument/2006/relationships" xmlns:p="http://schemas.openxmlformats.org/presentationml/2006/main">
  <p:tag name="AS_UNIQUEID" val="127"/>
</p:tagLst>
</file>

<file path=ppt/tags/tag9.xml><?xml version="1.0" encoding="utf-8"?>
<p:tagLst xmlns:a="http://schemas.openxmlformats.org/drawingml/2006/main" xmlns:r="http://schemas.openxmlformats.org/officeDocument/2006/relationships" xmlns:p="http://schemas.openxmlformats.org/presentationml/2006/main">
  <p:tag name="AS_UNIQUEID" val="10"/>
</p:tagLst>
</file>

<file path=ppt/tags/tag90.xml><?xml version="1.0" encoding="utf-8"?>
<p:tagLst xmlns:a="http://schemas.openxmlformats.org/drawingml/2006/main" xmlns:r="http://schemas.openxmlformats.org/officeDocument/2006/relationships" xmlns:p="http://schemas.openxmlformats.org/presentationml/2006/main">
  <p:tag name="AS_UNIQUEID" val="128"/>
</p:tagLst>
</file>

<file path=ppt/tags/tag91.xml><?xml version="1.0" encoding="utf-8"?>
<p:tagLst xmlns:a="http://schemas.openxmlformats.org/drawingml/2006/main" xmlns:r="http://schemas.openxmlformats.org/officeDocument/2006/relationships" xmlns:p="http://schemas.openxmlformats.org/presentationml/2006/main">
  <p:tag name="AS_UNIQUEID" val="130"/>
</p:tagLst>
</file>

<file path=ppt/tags/tag92.xml><?xml version="1.0" encoding="utf-8"?>
<p:tagLst xmlns:a="http://schemas.openxmlformats.org/drawingml/2006/main" xmlns:r="http://schemas.openxmlformats.org/officeDocument/2006/relationships" xmlns:p="http://schemas.openxmlformats.org/presentationml/2006/main">
  <p:tag name="AS_UNIQUEID" val="131"/>
</p:tagLst>
</file>

<file path=ppt/tags/tag93.xml><?xml version="1.0" encoding="utf-8"?>
<p:tagLst xmlns:a="http://schemas.openxmlformats.org/drawingml/2006/main" xmlns:r="http://schemas.openxmlformats.org/officeDocument/2006/relationships" xmlns:p="http://schemas.openxmlformats.org/presentationml/2006/main">
  <p:tag name="AS_UNIQUEID" val="132"/>
</p:tagLst>
</file>

<file path=ppt/tags/tag94.xml><?xml version="1.0" encoding="utf-8"?>
<p:tagLst xmlns:a="http://schemas.openxmlformats.org/drawingml/2006/main" xmlns:r="http://schemas.openxmlformats.org/officeDocument/2006/relationships" xmlns:p="http://schemas.openxmlformats.org/presentationml/2006/main">
  <p:tag name="AS_UNIQUEID" val="133"/>
</p:tagLst>
</file>

<file path=ppt/tags/tag95.xml><?xml version="1.0" encoding="utf-8"?>
<p:tagLst xmlns:a="http://schemas.openxmlformats.org/drawingml/2006/main" xmlns:r="http://schemas.openxmlformats.org/officeDocument/2006/relationships" xmlns:p="http://schemas.openxmlformats.org/presentationml/2006/main">
  <p:tag name="AS_UNIQUEID" val="135"/>
</p:tagLst>
</file>

<file path=ppt/tags/tag96.xml><?xml version="1.0" encoding="utf-8"?>
<p:tagLst xmlns:a="http://schemas.openxmlformats.org/drawingml/2006/main" xmlns:r="http://schemas.openxmlformats.org/officeDocument/2006/relationships" xmlns:p="http://schemas.openxmlformats.org/presentationml/2006/main">
  <p:tag name="AS_UNIQUEID" val="136"/>
</p:tagLst>
</file>

<file path=ppt/tags/tag97.xml><?xml version="1.0" encoding="utf-8"?>
<p:tagLst xmlns:a="http://schemas.openxmlformats.org/drawingml/2006/main" xmlns:r="http://schemas.openxmlformats.org/officeDocument/2006/relationships" xmlns:p="http://schemas.openxmlformats.org/presentationml/2006/main">
  <p:tag name="AS_UNIQUEID" val="137"/>
</p:tagLst>
</file>

<file path=ppt/tags/tag98.xml><?xml version="1.0" encoding="utf-8"?>
<p:tagLst xmlns:a="http://schemas.openxmlformats.org/drawingml/2006/main" xmlns:r="http://schemas.openxmlformats.org/officeDocument/2006/relationships" xmlns:p="http://schemas.openxmlformats.org/presentationml/2006/main">
  <p:tag name="AS_UNIQUEID" val="139"/>
</p:tagLst>
</file>

<file path=ppt/tags/tag99.xml><?xml version="1.0" encoding="utf-8"?>
<p:tagLst xmlns:a="http://schemas.openxmlformats.org/drawingml/2006/main" xmlns:r="http://schemas.openxmlformats.org/officeDocument/2006/relationships" xmlns:p="http://schemas.openxmlformats.org/presentationml/2006/main">
  <p:tag name="AS_UNIQUEID" val="14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Arial"/>
        <a:cs typeface="Arial"/>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Arial"/>
        <a:cs typeface="Arial"/>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Arial"/>
        <a:cs typeface="Arial"/>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2238</TotalTime>
  <Words>4600</Words>
  <Application>Microsoft Macintosh PowerPoint</Application>
  <PresentationFormat>Widescreen</PresentationFormat>
  <Paragraphs>370</Paragraphs>
  <Slides>56</Slides>
  <Notes>0</Notes>
  <HiddenSlides>0</HiddenSlides>
  <MMClips>3</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56</vt:i4>
      </vt:variant>
    </vt:vector>
  </HeadingPairs>
  <TitlesOfParts>
    <vt:vector size="67" baseType="lpstr">
      <vt:lpstr>Arial</vt:lpstr>
      <vt:lpstr>Arial Rounded MT</vt:lpstr>
      <vt:lpstr>Arial Rounded MT Bold</vt:lpstr>
      <vt:lpstr>Calibri</vt:lpstr>
      <vt:lpstr>Calibri Light</vt:lpstr>
      <vt:lpstr>Lucida Grande</vt:lpstr>
      <vt:lpstr>Quattrocento Sans</vt:lpstr>
      <vt:lpstr>Times New Roman</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DÉFINIR LE SUCCÈS SELON VOS PROPRES TERMES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Ian Sayers</cp:lastModifiedBy>
  <cp:revision>177</cp:revision>
  <dcterms:created xsi:type="dcterms:W3CDTF">2019-11-20T14:08:21Z</dcterms:created>
  <dcterms:modified xsi:type="dcterms:W3CDTF">2022-05-12T18:57:43Z</dcterms:modified>
</cp:coreProperties>
</file>