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0" r:id="rId2"/>
  </p:sldMasterIdLst>
  <p:notesMasterIdLst>
    <p:notesMasterId r:id="rId57"/>
  </p:notesMasterIdLst>
  <p:sldIdLst>
    <p:sldId id="275" r:id="rId3"/>
    <p:sldId id="302" r:id="rId4"/>
    <p:sldId id="303" r:id="rId5"/>
    <p:sldId id="583" r:id="rId6"/>
    <p:sldId id="584" r:id="rId7"/>
    <p:sldId id="286" r:id="rId8"/>
    <p:sldId id="308" r:id="rId9"/>
    <p:sldId id="407" r:id="rId10"/>
    <p:sldId id="277" r:id="rId11"/>
    <p:sldId id="311" r:id="rId12"/>
    <p:sldId id="572" r:id="rId13"/>
    <p:sldId id="573" r:id="rId14"/>
    <p:sldId id="574" r:id="rId15"/>
    <p:sldId id="351" r:id="rId16"/>
    <p:sldId id="358" r:id="rId17"/>
    <p:sldId id="360" r:id="rId18"/>
    <p:sldId id="361" r:id="rId19"/>
    <p:sldId id="400" r:id="rId20"/>
    <p:sldId id="382" r:id="rId21"/>
    <p:sldId id="383" r:id="rId22"/>
    <p:sldId id="388" r:id="rId23"/>
    <p:sldId id="389" r:id="rId24"/>
    <p:sldId id="390" r:id="rId25"/>
    <p:sldId id="391" r:id="rId26"/>
    <p:sldId id="392" r:id="rId27"/>
    <p:sldId id="393" r:id="rId28"/>
    <p:sldId id="395" r:id="rId29"/>
    <p:sldId id="396" r:id="rId30"/>
    <p:sldId id="397" r:id="rId31"/>
    <p:sldId id="398" r:id="rId32"/>
    <p:sldId id="399" r:id="rId33"/>
    <p:sldId id="413" r:id="rId34"/>
    <p:sldId id="618" r:id="rId35"/>
    <p:sldId id="599" r:id="rId36"/>
    <p:sldId id="600" r:id="rId37"/>
    <p:sldId id="601" r:id="rId38"/>
    <p:sldId id="625" r:id="rId39"/>
    <p:sldId id="626" r:id="rId40"/>
    <p:sldId id="627" r:id="rId41"/>
    <p:sldId id="629" r:id="rId42"/>
    <p:sldId id="628" r:id="rId43"/>
    <p:sldId id="630" r:id="rId44"/>
    <p:sldId id="633" r:id="rId45"/>
    <p:sldId id="638" r:id="rId46"/>
    <p:sldId id="635" r:id="rId47"/>
    <p:sldId id="636" r:id="rId48"/>
    <p:sldId id="637" r:id="rId49"/>
    <p:sldId id="639" r:id="rId50"/>
    <p:sldId id="304" r:id="rId51"/>
    <p:sldId id="640" r:id="rId52"/>
    <p:sldId id="309" r:id="rId53"/>
    <p:sldId id="641" r:id="rId54"/>
    <p:sldId id="711" r:id="rId55"/>
    <p:sldId id="712"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377D"/>
    <a:srgbClr val="F6BC67"/>
    <a:srgbClr val="703A73"/>
    <a:srgbClr val="797979"/>
    <a:srgbClr val="76C6D2"/>
    <a:srgbClr val="404040"/>
    <a:srgbClr val="4D2B65"/>
    <a:srgbClr val="5E5E5E"/>
    <a:srgbClr val="1198D1"/>
    <a:srgbClr val="9A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1C7A2-4FC4-46F3-AC4C-57A2BCA4B3F7}" v="91" dt="2021-06-02T13:46:10.418"/>
    <p1510:client id="{6D3C630E-F9C8-4EE1-90C3-F2DCE3642475}" v="19" dt="2021-09-02T15:06:32.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4729"/>
  </p:normalViewPr>
  <p:slideViewPr>
    <p:cSldViewPr snapToGrid="0" snapToObjects="1">
      <p:cViewPr varScale="1">
        <p:scale>
          <a:sx n="115" d="100"/>
          <a:sy n="115" d="100"/>
        </p:scale>
        <p:origin x="1032" y="208"/>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a Ivandic" userId="5aeb1d9e921380a1" providerId="LiveId" clId="{0381C7A2-4FC4-46F3-AC4C-57A2BCA4B3F7}"/>
    <pc:docChg chg="undo custSel addSld delSld modSld sldOrd">
      <pc:chgData name="Sanja Ivandic" userId="5aeb1d9e921380a1" providerId="LiveId" clId="{0381C7A2-4FC4-46F3-AC4C-57A2BCA4B3F7}" dt="2021-06-02T13:46:10.418" v="269"/>
      <pc:docMkLst>
        <pc:docMk/>
      </pc:docMkLst>
      <pc:sldChg chg="del">
        <pc:chgData name="Sanja Ivandic" userId="5aeb1d9e921380a1" providerId="LiveId" clId="{0381C7A2-4FC4-46F3-AC4C-57A2BCA4B3F7}" dt="2021-06-02T13:25:20.502" v="123" actId="47"/>
        <pc:sldMkLst>
          <pc:docMk/>
          <pc:sldMk cId="270638865" sldId="273"/>
        </pc:sldMkLst>
      </pc:sldChg>
      <pc:sldChg chg="del">
        <pc:chgData name="Sanja Ivandic" userId="5aeb1d9e921380a1" providerId="LiveId" clId="{0381C7A2-4FC4-46F3-AC4C-57A2BCA4B3F7}" dt="2021-06-02T13:25:20.502" v="123" actId="47"/>
        <pc:sldMkLst>
          <pc:docMk/>
          <pc:sldMk cId="257039709" sldId="274"/>
        </pc:sldMkLst>
      </pc:sldChg>
      <pc:sldChg chg="delSp add del mod ord">
        <pc:chgData name="Sanja Ivandic" userId="5aeb1d9e921380a1" providerId="LiveId" clId="{0381C7A2-4FC4-46F3-AC4C-57A2BCA4B3F7}" dt="2021-06-02T13:44:53.682" v="253"/>
        <pc:sldMkLst>
          <pc:docMk/>
          <pc:sldMk cId="3265920576" sldId="275"/>
        </pc:sldMkLst>
        <pc:spChg chg="del">
          <ac:chgData name="Sanja Ivandic" userId="5aeb1d9e921380a1" providerId="LiveId" clId="{0381C7A2-4FC4-46F3-AC4C-57A2BCA4B3F7}" dt="2021-06-02T13:27:20.739" v="135" actId="478"/>
          <ac:spMkLst>
            <pc:docMk/>
            <pc:sldMk cId="3265920576" sldId="275"/>
            <ac:spMk id="2" creationId="{C96DB6DC-6BDA-0344-AD16-A84DB2E2ADD0}"/>
          </ac:spMkLst>
        </pc:spChg>
        <pc:spChg chg="del">
          <ac:chgData name="Sanja Ivandic" userId="5aeb1d9e921380a1" providerId="LiveId" clId="{0381C7A2-4FC4-46F3-AC4C-57A2BCA4B3F7}" dt="2021-06-02T13:27:23.494" v="136" actId="478"/>
          <ac:spMkLst>
            <pc:docMk/>
            <pc:sldMk cId="3265920576" sldId="275"/>
            <ac:spMk id="3" creationId="{51E4B0D2-9CBF-B445-AA9C-54F3090D9059}"/>
          </ac:spMkLst>
        </pc:spChg>
      </pc:sldChg>
      <pc:sldChg chg="del">
        <pc:chgData name="Sanja Ivandic" userId="5aeb1d9e921380a1" providerId="LiveId" clId="{0381C7A2-4FC4-46F3-AC4C-57A2BCA4B3F7}" dt="2021-06-02T13:25:20.502" v="123" actId="47"/>
        <pc:sldMkLst>
          <pc:docMk/>
          <pc:sldMk cId="2325829036" sldId="276"/>
        </pc:sldMkLst>
      </pc:sldChg>
      <pc:sldChg chg="del">
        <pc:chgData name="Sanja Ivandic" userId="5aeb1d9e921380a1" providerId="LiveId" clId="{0381C7A2-4FC4-46F3-AC4C-57A2BCA4B3F7}" dt="2021-06-02T13:25:20.502" v="123" actId="47"/>
        <pc:sldMkLst>
          <pc:docMk/>
          <pc:sldMk cId="1027614824" sldId="277"/>
        </pc:sldMkLst>
      </pc:sldChg>
      <pc:sldChg chg="modSp mod ord modAnim">
        <pc:chgData name="Sanja Ivandic" userId="5aeb1d9e921380a1" providerId="LiveId" clId="{0381C7A2-4FC4-46F3-AC4C-57A2BCA4B3F7}" dt="2021-06-02T13:44:49.835" v="251"/>
        <pc:sldMkLst>
          <pc:docMk/>
          <pc:sldMk cId="2197040306" sldId="278"/>
        </pc:sldMkLst>
        <pc:spChg chg="mod">
          <ac:chgData name="Sanja Ivandic" userId="5aeb1d9e921380a1" providerId="LiveId" clId="{0381C7A2-4FC4-46F3-AC4C-57A2BCA4B3F7}" dt="2021-06-02T13:08:35.817" v="14" actId="27636"/>
          <ac:spMkLst>
            <pc:docMk/>
            <pc:sldMk cId="2197040306" sldId="278"/>
            <ac:spMk id="2" creationId="{C65EA996-924A-744B-987A-8035D5828945}"/>
          </ac:spMkLst>
        </pc:spChg>
        <pc:spChg chg="mod">
          <ac:chgData name="Sanja Ivandic" userId="5aeb1d9e921380a1" providerId="LiveId" clId="{0381C7A2-4FC4-46F3-AC4C-57A2BCA4B3F7}" dt="2021-06-02T13:09:50.857" v="42" actId="207"/>
          <ac:spMkLst>
            <pc:docMk/>
            <pc:sldMk cId="2197040306" sldId="278"/>
            <ac:spMk id="3" creationId="{76516A84-88D6-CE46-996B-2835AA68766D}"/>
          </ac:spMkLst>
        </pc:spChg>
      </pc:sldChg>
      <pc:sldChg chg="del">
        <pc:chgData name="Sanja Ivandic" userId="5aeb1d9e921380a1" providerId="LiveId" clId="{0381C7A2-4FC4-46F3-AC4C-57A2BCA4B3F7}" dt="2021-06-02T13:25:32.377" v="124" actId="47"/>
        <pc:sldMkLst>
          <pc:docMk/>
          <pc:sldMk cId="2795670506" sldId="279"/>
        </pc:sldMkLst>
      </pc:sldChg>
      <pc:sldChg chg="del ord">
        <pc:chgData name="Sanja Ivandic" userId="5aeb1d9e921380a1" providerId="LiveId" clId="{0381C7A2-4FC4-46F3-AC4C-57A2BCA4B3F7}" dt="2021-06-02T13:25:32.377" v="124" actId="47"/>
        <pc:sldMkLst>
          <pc:docMk/>
          <pc:sldMk cId="3119887156" sldId="280"/>
        </pc:sldMkLst>
      </pc:sldChg>
      <pc:sldChg chg="del">
        <pc:chgData name="Sanja Ivandic" userId="5aeb1d9e921380a1" providerId="LiveId" clId="{0381C7A2-4FC4-46F3-AC4C-57A2BCA4B3F7}" dt="2021-06-02T13:25:20.502" v="123" actId="47"/>
        <pc:sldMkLst>
          <pc:docMk/>
          <pc:sldMk cId="1734303913" sldId="281"/>
        </pc:sldMkLst>
      </pc:sldChg>
      <pc:sldChg chg="del">
        <pc:chgData name="Sanja Ivandic" userId="5aeb1d9e921380a1" providerId="LiveId" clId="{0381C7A2-4FC4-46F3-AC4C-57A2BCA4B3F7}" dt="2021-06-02T13:25:20.502" v="123" actId="47"/>
        <pc:sldMkLst>
          <pc:docMk/>
          <pc:sldMk cId="4282752881" sldId="282"/>
        </pc:sldMkLst>
      </pc:sldChg>
      <pc:sldChg chg="del">
        <pc:chgData name="Sanja Ivandic" userId="5aeb1d9e921380a1" providerId="LiveId" clId="{0381C7A2-4FC4-46F3-AC4C-57A2BCA4B3F7}" dt="2021-06-02T13:25:20.502" v="123" actId="47"/>
        <pc:sldMkLst>
          <pc:docMk/>
          <pc:sldMk cId="3996082388" sldId="283"/>
        </pc:sldMkLst>
      </pc:sldChg>
      <pc:sldChg chg="del">
        <pc:chgData name="Sanja Ivandic" userId="5aeb1d9e921380a1" providerId="LiveId" clId="{0381C7A2-4FC4-46F3-AC4C-57A2BCA4B3F7}" dt="2021-06-02T13:25:32.377" v="124" actId="47"/>
        <pc:sldMkLst>
          <pc:docMk/>
          <pc:sldMk cId="2304204394" sldId="284"/>
        </pc:sldMkLst>
      </pc:sldChg>
      <pc:sldChg chg="del">
        <pc:chgData name="Sanja Ivandic" userId="5aeb1d9e921380a1" providerId="LiveId" clId="{0381C7A2-4FC4-46F3-AC4C-57A2BCA4B3F7}" dt="2021-06-02T13:25:20.502" v="123" actId="47"/>
        <pc:sldMkLst>
          <pc:docMk/>
          <pc:sldMk cId="137162389" sldId="285"/>
        </pc:sldMkLst>
      </pc:sldChg>
      <pc:sldChg chg="del ord">
        <pc:chgData name="Sanja Ivandic" userId="5aeb1d9e921380a1" providerId="LiveId" clId="{0381C7A2-4FC4-46F3-AC4C-57A2BCA4B3F7}" dt="2021-06-02T13:25:32.377" v="124" actId="47"/>
        <pc:sldMkLst>
          <pc:docMk/>
          <pc:sldMk cId="3190693872" sldId="286"/>
        </pc:sldMkLst>
      </pc:sldChg>
      <pc:sldChg chg="del">
        <pc:chgData name="Sanja Ivandic" userId="5aeb1d9e921380a1" providerId="LiveId" clId="{0381C7A2-4FC4-46F3-AC4C-57A2BCA4B3F7}" dt="2021-06-02T13:25:32.377" v="124" actId="47"/>
        <pc:sldMkLst>
          <pc:docMk/>
          <pc:sldMk cId="1359382582" sldId="287"/>
        </pc:sldMkLst>
      </pc:sldChg>
      <pc:sldChg chg="modSp del mod">
        <pc:chgData name="Sanja Ivandic" userId="5aeb1d9e921380a1" providerId="LiveId" clId="{0381C7A2-4FC4-46F3-AC4C-57A2BCA4B3F7}" dt="2021-06-02T13:25:20.502" v="123" actId="47"/>
        <pc:sldMkLst>
          <pc:docMk/>
          <pc:sldMk cId="2267134885" sldId="288"/>
        </pc:sldMkLst>
        <pc:spChg chg="mod">
          <ac:chgData name="Sanja Ivandic" userId="5aeb1d9e921380a1" providerId="LiveId" clId="{0381C7A2-4FC4-46F3-AC4C-57A2BCA4B3F7}" dt="2021-06-02T13:14:53.072" v="81" actId="27636"/>
          <ac:spMkLst>
            <pc:docMk/>
            <pc:sldMk cId="2267134885" sldId="288"/>
            <ac:spMk id="15" creationId="{5D71FD78-6CAD-4B42-8B4A-A9C1C38AD365}"/>
          </ac:spMkLst>
        </pc:spChg>
        <pc:spChg chg="mod">
          <ac:chgData name="Sanja Ivandic" userId="5aeb1d9e921380a1" providerId="LiveId" clId="{0381C7A2-4FC4-46F3-AC4C-57A2BCA4B3F7}" dt="2021-06-02T13:14:53.074" v="82" actId="27636"/>
          <ac:spMkLst>
            <pc:docMk/>
            <pc:sldMk cId="2267134885" sldId="288"/>
            <ac:spMk id="16" creationId="{4A798F11-23E5-784D-BD36-C4567C3D3428}"/>
          </ac:spMkLst>
        </pc:spChg>
      </pc:sldChg>
      <pc:sldChg chg="modSp del mod">
        <pc:chgData name="Sanja Ivandic" userId="5aeb1d9e921380a1" providerId="LiveId" clId="{0381C7A2-4FC4-46F3-AC4C-57A2BCA4B3F7}" dt="2021-06-02T13:25:32.377" v="124" actId="47"/>
        <pc:sldMkLst>
          <pc:docMk/>
          <pc:sldMk cId="3547875312" sldId="289"/>
        </pc:sldMkLst>
        <pc:spChg chg="mod">
          <ac:chgData name="Sanja Ivandic" userId="5aeb1d9e921380a1" providerId="LiveId" clId="{0381C7A2-4FC4-46F3-AC4C-57A2BCA4B3F7}" dt="2021-06-02T13:14:53.061" v="79" actId="27636"/>
          <ac:spMkLst>
            <pc:docMk/>
            <pc:sldMk cId="3547875312" sldId="289"/>
            <ac:spMk id="17" creationId="{D9C195B8-97F7-084E-9CB0-220EF75C519F}"/>
          </ac:spMkLst>
        </pc:spChg>
        <pc:spChg chg="mod">
          <ac:chgData name="Sanja Ivandic" userId="5aeb1d9e921380a1" providerId="LiveId" clId="{0381C7A2-4FC4-46F3-AC4C-57A2BCA4B3F7}" dt="2021-06-02T13:14:53.063" v="80" actId="27636"/>
          <ac:spMkLst>
            <pc:docMk/>
            <pc:sldMk cId="3547875312" sldId="289"/>
            <ac:spMk id="18" creationId="{EB173F60-4579-034C-82EE-FB219A43EE4F}"/>
          </ac:spMkLst>
        </pc:spChg>
      </pc:sldChg>
      <pc:sldChg chg="modSp del mod">
        <pc:chgData name="Sanja Ivandic" userId="5aeb1d9e921380a1" providerId="LiveId" clId="{0381C7A2-4FC4-46F3-AC4C-57A2BCA4B3F7}" dt="2021-06-02T13:25:32.377" v="124" actId="47"/>
        <pc:sldMkLst>
          <pc:docMk/>
          <pc:sldMk cId="3391077494" sldId="290"/>
        </pc:sldMkLst>
        <pc:spChg chg="mod">
          <ac:chgData name="Sanja Ivandic" userId="5aeb1d9e921380a1" providerId="LiveId" clId="{0381C7A2-4FC4-46F3-AC4C-57A2BCA4B3F7}" dt="2021-06-02T13:14:53.045" v="77" actId="27636"/>
          <ac:spMkLst>
            <pc:docMk/>
            <pc:sldMk cId="3391077494" sldId="290"/>
            <ac:spMk id="7" creationId="{C7E59977-BE92-1F47-ACDD-A7D6F980F4A2}"/>
          </ac:spMkLst>
        </pc:spChg>
        <pc:spChg chg="mod">
          <ac:chgData name="Sanja Ivandic" userId="5aeb1d9e921380a1" providerId="LiveId" clId="{0381C7A2-4FC4-46F3-AC4C-57A2BCA4B3F7}" dt="2021-06-02T13:14:53.054" v="78" actId="27636"/>
          <ac:spMkLst>
            <pc:docMk/>
            <pc:sldMk cId="3391077494" sldId="290"/>
            <ac:spMk id="8" creationId="{77A35FE0-B9BB-B745-B3A3-F6471F9E4B78}"/>
          </ac:spMkLst>
        </pc:spChg>
      </pc:sldChg>
      <pc:sldChg chg="del">
        <pc:chgData name="Sanja Ivandic" userId="5aeb1d9e921380a1" providerId="LiveId" clId="{0381C7A2-4FC4-46F3-AC4C-57A2BCA4B3F7}" dt="2021-06-02T13:25:20.502" v="123" actId="47"/>
        <pc:sldMkLst>
          <pc:docMk/>
          <pc:sldMk cId="4232368177" sldId="291"/>
        </pc:sldMkLst>
      </pc:sldChg>
      <pc:sldChg chg="addSp delSp modSp mod modTransition">
        <pc:chgData name="Sanja Ivandic" userId="5aeb1d9e921380a1" providerId="LiveId" clId="{0381C7A2-4FC4-46F3-AC4C-57A2BCA4B3F7}" dt="2021-06-02T13:46:10.418" v="269"/>
        <pc:sldMkLst>
          <pc:docMk/>
          <pc:sldMk cId="3354816103" sldId="292"/>
        </pc:sldMkLst>
        <pc:spChg chg="mod">
          <ac:chgData name="Sanja Ivandic" userId="5aeb1d9e921380a1" providerId="LiveId" clId="{0381C7A2-4FC4-46F3-AC4C-57A2BCA4B3F7}" dt="2021-06-02T13:05:22.956" v="4"/>
          <ac:spMkLst>
            <pc:docMk/>
            <pc:sldMk cId="3354816103" sldId="292"/>
            <ac:spMk id="5" creationId="{6E2E562C-7628-1C45-B957-C8239F954937}"/>
          </ac:spMkLst>
        </pc:spChg>
        <pc:graphicFrameChg chg="add del mod">
          <ac:chgData name="Sanja Ivandic" userId="5aeb1d9e921380a1" providerId="LiveId" clId="{0381C7A2-4FC4-46F3-AC4C-57A2BCA4B3F7}" dt="2021-06-02T13:04:53.756" v="1" actId="478"/>
          <ac:graphicFrameMkLst>
            <pc:docMk/>
            <pc:sldMk cId="3354816103" sldId="292"/>
            <ac:graphicFrameMk id="2" creationId="{2AA204D5-1B86-4C86-BE66-9DC15A4D1829}"/>
          </ac:graphicFrameMkLst>
        </pc:graphicFrameChg>
      </pc:sldChg>
      <pc:sldChg chg="modSp mod ord modTransition">
        <pc:chgData name="Sanja Ivandic" userId="5aeb1d9e921380a1" providerId="LiveId" clId="{0381C7A2-4FC4-46F3-AC4C-57A2BCA4B3F7}" dt="2021-06-02T13:46:01.362" v="264"/>
        <pc:sldMkLst>
          <pc:docMk/>
          <pc:sldMk cId="2265960969" sldId="293"/>
        </pc:sldMkLst>
        <pc:spChg chg="mod">
          <ac:chgData name="Sanja Ivandic" userId="5aeb1d9e921380a1" providerId="LiveId" clId="{0381C7A2-4FC4-46F3-AC4C-57A2BCA4B3F7}" dt="2021-06-02T13:10:27.766" v="45"/>
          <ac:spMkLst>
            <pc:docMk/>
            <pc:sldMk cId="2265960969" sldId="293"/>
            <ac:spMk id="4" creationId="{E161A7C7-A038-9043-AB20-454C750AEF17}"/>
          </ac:spMkLst>
        </pc:spChg>
      </pc:sldChg>
      <pc:sldChg chg="del">
        <pc:chgData name="Sanja Ivandic" userId="5aeb1d9e921380a1" providerId="LiveId" clId="{0381C7A2-4FC4-46F3-AC4C-57A2BCA4B3F7}" dt="2021-06-02T13:25:32.377" v="124" actId="47"/>
        <pc:sldMkLst>
          <pc:docMk/>
          <pc:sldMk cId="3746545421" sldId="294"/>
        </pc:sldMkLst>
      </pc:sldChg>
      <pc:sldChg chg="del">
        <pc:chgData name="Sanja Ivandic" userId="5aeb1d9e921380a1" providerId="LiveId" clId="{0381C7A2-4FC4-46F3-AC4C-57A2BCA4B3F7}" dt="2021-06-02T13:25:20.502" v="123" actId="47"/>
        <pc:sldMkLst>
          <pc:docMk/>
          <pc:sldMk cId="3924415332" sldId="295"/>
        </pc:sldMkLst>
      </pc:sldChg>
      <pc:sldChg chg="del">
        <pc:chgData name="Sanja Ivandic" userId="5aeb1d9e921380a1" providerId="LiveId" clId="{0381C7A2-4FC4-46F3-AC4C-57A2BCA4B3F7}" dt="2021-06-02T13:25:20.502" v="123" actId="47"/>
        <pc:sldMkLst>
          <pc:docMk/>
          <pc:sldMk cId="1160621289" sldId="296"/>
        </pc:sldMkLst>
      </pc:sldChg>
      <pc:sldChg chg="del">
        <pc:chgData name="Sanja Ivandic" userId="5aeb1d9e921380a1" providerId="LiveId" clId="{0381C7A2-4FC4-46F3-AC4C-57A2BCA4B3F7}" dt="2021-06-02T13:25:32.377" v="124" actId="47"/>
        <pc:sldMkLst>
          <pc:docMk/>
          <pc:sldMk cId="1256007498" sldId="297"/>
        </pc:sldMkLst>
      </pc:sldChg>
      <pc:sldChg chg="delSp add del mod">
        <pc:chgData name="Sanja Ivandic" userId="5aeb1d9e921380a1" providerId="LiveId" clId="{0381C7A2-4FC4-46F3-AC4C-57A2BCA4B3F7}" dt="2021-06-02T13:27:27.829" v="137" actId="47"/>
        <pc:sldMkLst>
          <pc:docMk/>
          <pc:sldMk cId="2956882337" sldId="298"/>
        </pc:sldMkLst>
        <pc:spChg chg="del">
          <ac:chgData name="Sanja Ivandic" userId="5aeb1d9e921380a1" providerId="LiveId" clId="{0381C7A2-4FC4-46F3-AC4C-57A2BCA4B3F7}" dt="2021-06-02T13:25:42.234" v="125" actId="478"/>
          <ac:spMkLst>
            <pc:docMk/>
            <pc:sldMk cId="2956882337" sldId="298"/>
            <ac:spMk id="12" creationId="{B80BD092-353C-C14B-BCD4-66995FE37708}"/>
          </ac:spMkLst>
        </pc:spChg>
        <pc:spChg chg="del">
          <ac:chgData name="Sanja Ivandic" userId="5aeb1d9e921380a1" providerId="LiveId" clId="{0381C7A2-4FC4-46F3-AC4C-57A2BCA4B3F7}" dt="2021-06-02T13:25:45.805" v="127" actId="478"/>
          <ac:spMkLst>
            <pc:docMk/>
            <pc:sldMk cId="2956882337" sldId="298"/>
            <ac:spMk id="13" creationId="{FDA3B78E-5DA6-D146-8D6A-8259BB3F40C0}"/>
          </ac:spMkLst>
        </pc:spChg>
        <pc:spChg chg="del">
          <ac:chgData name="Sanja Ivandic" userId="5aeb1d9e921380a1" providerId="LiveId" clId="{0381C7A2-4FC4-46F3-AC4C-57A2BCA4B3F7}" dt="2021-06-02T13:25:51.227" v="129" actId="478"/>
          <ac:spMkLst>
            <pc:docMk/>
            <pc:sldMk cId="2956882337" sldId="298"/>
            <ac:spMk id="14" creationId="{D0BB2397-4AB1-C643-9FCA-001FDA848B68}"/>
          </ac:spMkLst>
        </pc:spChg>
        <pc:spChg chg="del">
          <ac:chgData name="Sanja Ivandic" userId="5aeb1d9e921380a1" providerId="LiveId" clId="{0381C7A2-4FC4-46F3-AC4C-57A2BCA4B3F7}" dt="2021-06-02T13:25:44.249" v="126" actId="478"/>
          <ac:spMkLst>
            <pc:docMk/>
            <pc:sldMk cId="2956882337" sldId="298"/>
            <ac:spMk id="16" creationId="{7CCB777B-BDAE-6D47-A52E-F9F1342771A2}"/>
          </ac:spMkLst>
        </pc:spChg>
        <pc:grpChg chg="del">
          <ac:chgData name="Sanja Ivandic" userId="5aeb1d9e921380a1" providerId="LiveId" clId="{0381C7A2-4FC4-46F3-AC4C-57A2BCA4B3F7}" dt="2021-06-02T13:25:48.755" v="128" actId="478"/>
          <ac:grpSpMkLst>
            <pc:docMk/>
            <pc:sldMk cId="2956882337" sldId="298"/>
            <ac:grpSpMk id="24" creationId="{DCECA0F0-3B85-2148-A685-A2D5D8F43C48}"/>
          </ac:grpSpMkLst>
        </pc:grpChg>
      </pc:sldChg>
      <pc:sldChg chg="addSp modSp new mod modAnim">
        <pc:chgData name="Sanja Ivandic" userId="5aeb1d9e921380a1" providerId="LiveId" clId="{0381C7A2-4FC4-46F3-AC4C-57A2BCA4B3F7}" dt="2021-06-02T13:44:30.802" v="247"/>
        <pc:sldMkLst>
          <pc:docMk/>
          <pc:sldMk cId="1928565171" sldId="299"/>
        </pc:sldMkLst>
        <pc:spChg chg="mod">
          <ac:chgData name="Sanja Ivandic" userId="5aeb1d9e921380a1" providerId="LiveId" clId="{0381C7A2-4FC4-46F3-AC4C-57A2BCA4B3F7}" dt="2021-06-02T13:15:04.243" v="89" actId="27636"/>
          <ac:spMkLst>
            <pc:docMk/>
            <pc:sldMk cId="1928565171" sldId="299"/>
            <ac:spMk id="2" creationId="{8639E7A0-7753-4F8B-9585-2A1DFEEC5024}"/>
          </ac:spMkLst>
        </pc:spChg>
        <pc:spChg chg="mod">
          <ac:chgData name="Sanja Ivandic" userId="5aeb1d9e921380a1" providerId="LiveId" clId="{0381C7A2-4FC4-46F3-AC4C-57A2BCA4B3F7}" dt="2021-06-02T13:41:21.079" v="226" actId="14100"/>
          <ac:spMkLst>
            <pc:docMk/>
            <pc:sldMk cId="1928565171" sldId="299"/>
            <ac:spMk id="3" creationId="{FD138F6B-7867-4E58-92B9-EA3BD2928318}"/>
          </ac:spMkLst>
        </pc:spChg>
        <pc:spChg chg="add mod">
          <ac:chgData name="Sanja Ivandic" userId="5aeb1d9e921380a1" providerId="LiveId" clId="{0381C7A2-4FC4-46F3-AC4C-57A2BCA4B3F7}" dt="2021-06-02T13:42:07.727" v="235" actId="255"/>
          <ac:spMkLst>
            <pc:docMk/>
            <pc:sldMk cId="1928565171" sldId="299"/>
            <ac:spMk id="6" creationId="{5B5D6A3E-479C-4D13-ADB9-C46AD5C5EFE8}"/>
          </ac:spMkLst>
        </pc:spChg>
        <pc:picChg chg="add mod">
          <ac:chgData name="Sanja Ivandic" userId="5aeb1d9e921380a1" providerId="LiveId" clId="{0381C7A2-4FC4-46F3-AC4C-57A2BCA4B3F7}" dt="2021-06-02T13:16:10.412" v="95"/>
          <ac:picMkLst>
            <pc:docMk/>
            <pc:sldMk cId="1928565171" sldId="299"/>
            <ac:picMk id="5" creationId="{CD3D3B6C-E859-42C1-872F-80D338E6D4AE}"/>
          </ac:picMkLst>
        </pc:picChg>
      </pc:sldChg>
      <pc:sldChg chg="addSp modSp new mod modAnim">
        <pc:chgData name="Sanja Ivandic" userId="5aeb1d9e921380a1" providerId="LiveId" clId="{0381C7A2-4FC4-46F3-AC4C-57A2BCA4B3F7}" dt="2021-06-02T13:33:55.598" v="192" actId="207"/>
        <pc:sldMkLst>
          <pc:docMk/>
          <pc:sldMk cId="723853202" sldId="300"/>
        </pc:sldMkLst>
        <pc:spChg chg="mod">
          <ac:chgData name="Sanja Ivandic" userId="5aeb1d9e921380a1" providerId="LiveId" clId="{0381C7A2-4FC4-46F3-AC4C-57A2BCA4B3F7}" dt="2021-06-02T13:23:53.977" v="118" actId="1076"/>
          <ac:spMkLst>
            <pc:docMk/>
            <pc:sldMk cId="723853202" sldId="300"/>
            <ac:spMk id="2" creationId="{2BDAD891-1664-4117-904B-901B5C45D9EE}"/>
          </ac:spMkLst>
        </pc:spChg>
        <pc:spChg chg="mod">
          <ac:chgData name="Sanja Ivandic" userId="5aeb1d9e921380a1" providerId="LiveId" clId="{0381C7A2-4FC4-46F3-AC4C-57A2BCA4B3F7}" dt="2021-06-02T13:33:55.598" v="192" actId="207"/>
          <ac:spMkLst>
            <pc:docMk/>
            <pc:sldMk cId="723853202" sldId="300"/>
            <ac:spMk id="3" creationId="{A2C681CC-339D-4EFD-9685-72055626EF97}"/>
          </ac:spMkLst>
        </pc:spChg>
        <pc:picChg chg="add mod">
          <ac:chgData name="Sanja Ivandic" userId="5aeb1d9e921380a1" providerId="LiveId" clId="{0381C7A2-4FC4-46F3-AC4C-57A2BCA4B3F7}" dt="2021-06-02T13:23:42.570" v="113" actId="27614"/>
          <ac:picMkLst>
            <pc:docMk/>
            <pc:sldMk cId="723853202" sldId="300"/>
            <ac:picMk id="5" creationId="{A8BED9B2-4A9B-4E9A-9CB6-57948D83855A}"/>
          </ac:picMkLst>
        </pc:picChg>
      </pc:sldChg>
      <pc:sldChg chg="addSp delSp modSp new mod modAnim">
        <pc:chgData name="Sanja Ivandic" userId="5aeb1d9e921380a1" providerId="LiveId" clId="{0381C7A2-4FC4-46F3-AC4C-57A2BCA4B3F7}" dt="2021-06-02T13:34:41.912" v="198"/>
        <pc:sldMkLst>
          <pc:docMk/>
          <pc:sldMk cId="2804950436" sldId="301"/>
        </pc:sldMkLst>
        <pc:spChg chg="mod">
          <ac:chgData name="Sanja Ivandic" userId="5aeb1d9e921380a1" providerId="LiveId" clId="{0381C7A2-4FC4-46F3-AC4C-57A2BCA4B3F7}" dt="2021-06-02T13:29:37.567" v="164" actId="207"/>
          <ac:spMkLst>
            <pc:docMk/>
            <pc:sldMk cId="2804950436" sldId="301"/>
            <ac:spMk id="2" creationId="{F282BD42-988B-45C4-8F41-4577925967B8}"/>
          </ac:spMkLst>
        </pc:spChg>
        <pc:spChg chg="mod">
          <ac:chgData name="Sanja Ivandic" userId="5aeb1d9e921380a1" providerId="LiveId" clId="{0381C7A2-4FC4-46F3-AC4C-57A2BCA4B3F7}" dt="2021-06-02T13:30:03.500" v="165" actId="207"/>
          <ac:spMkLst>
            <pc:docMk/>
            <pc:sldMk cId="2804950436" sldId="301"/>
            <ac:spMk id="3" creationId="{0E2BDD1D-FB33-401F-A436-4AD18956FFE3}"/>
          </ac:spMkLst>
        </pc:spChg>
        <pc:spChg chg="del">
          <ac:chgData name="Sanja Ivandic" userId="5aeb1d9e921380a1" providerId="LiveId" clId="{0381C7A2-4FC4-46F3-AC4C-57A2BCA4B3F7}" dt="2021-06-02T13:27:46.181" v="139" actId="478"/>
          <ac:spMkLst>
            <pc:docMk/>
            <pc:sldMk cId="2804950436" sldId="301"/>
            <ac:spMk id="4" creationId="{736A5478-260A-4BFE-8C76-FA45585F2478}"/>
          </ac:spMkLst>
        </pc:spChg>
        <pc:spChg chg="del">
          <ac:chgData name="Sanja Ivandic" userId="5aeb1d9e921380a1" providerId="LiveId" clId="{0381C7A2-4FC4-46F3-AC4C-57A2BCA4B3F7}" dt="2021-06-02T13:27:47.616" v="140" actId="478"/>
          <ac:spMkLst>
            <pc:docMk/>
            <pc:sldMk cId="2804950436" sldId="301"/>
            <ac:spMk id="5" creationId="{A17684FF-E24C-4F31-B6CA-9F800F3E978E}"/>
          </ac:spMkLst>
        </pc:spChg>
        <pc:spChg chg="del">
          <ac:chgData name="Sanja Ivandic" userId="5aeb1d9e921380a1" providerId="LiveId" clId="{0381C7A2-4FC4-46F3-AC4C-57A2BCA4B3F7}" dt="2021-06-02T13:27:49.014" v="141" actId="478"/>
          <ac:spMkLst>
            <pc:docMk/>
            <pc:sldMk cId="2804950436" sldId="301"/>
            <ac:spMk id="6" creationId="{028632F9-5D00-4F08-B2E2-D4552D67A258}"/>
          </ac:spMkLst>
        </pc:spChg>
        <pc:picChg chg="add mod">
          <ac:chgData name="Sanja Ivandic" userId="5aeb1d9e921380a1" providerId="LiveId" clId="{0381C7A2-4FC4-46F3-AC4C-57A2BCA4B3F7}" dt="2021-06-02T13:34:11.230" v="194" actId="1076"/>
          <ac:picMkLst>
            <pc:docMk/>
            <pc:sldMk cId="2804950436" sldId="301"/>
            <ac:picMk id="8" creationId="{8F2F74DF-7E82-4CFC-AD21-5F837F44D9C8}"/>
          </ac:picMkLst>
        </pc:picChg>
      </pc:sldChg>
    </pc:docChg>
  </pc:docChgLst>
  <pc:docChgLst>
    <pc:chgData name="Sanja Ivandic" userId="FcvJIOJgENtO5utecSwSH+Q4CdoYwWYmRW36a2PHEnY=" providerId="None" clId="Web-{6D3C630E-F9C8-4EE1-90C3-F2DCE3642475}"/>
    <pc:docChg chg="addSld delSld modSld">
      <pc:chgData name="Sanja Ivandic" userId="FcvJIOJgENtO5utecSwSH+Q4CdoYwWYmRW36a2PHEnY=" providerId="None" clId="Web-{6D3C630E-F9C8-4EE1-90C3-F2DCE3642475}" dt="2021-09-02T15:06:32.250" v="18" actId="14100"/>
      <pc:docMkLst>
        <pc:docMk/>
      </pc:docMkLst>
      <pc:sldChg chg="addSp modSp">
        <pc:chgData name="Sanja Ivandic" userId="FcvJIOJgENtO5utecSwSH+Q4CdoYwWYmRW36a2PHEnY=" providerId="None" clId="Web-{6D3C630E-F9C8-4EE1-90C3-F2DCE3642475}" dt="2021-09-02T15:05:03.436" v="4" actId="14100"/>
        <pc:sldMkLst>
          <pc:docMk/>
          <pc:sldMk cId="3265920576" sldId="275"/>
        </pc:sldMkLst>
        <pc:spChg chg="add mod">
          <ac:chgData name="Sanja Ivandic" userId="FcvJIOJgENtO5utecSwSH+Q4CdoYwWYmRW36a2PHEnY=" providerId="None" clId="Web-{6D3C630E-F9C8-4EE1-90C3-F2DCE3642475}" dt="2021-09-02T15:05:03.436" v="4" actId="14100"/>
          <ac:spMkLst>
            <pc:docMk/>
            <pc:sldMk cId="3265920576" sldId="275"/>
            <ac:spMk id="3" creationId="{48D9782F-F5CB-46AD-A71B-F9EB40F4E300}"/>
          </ac:spMkLst>
        </pc:spChg>
      </pc:sldChg>
      <pc:sldChg chg="new del">
        <pc:chgData name="Sanja Ivandic" userId="FcvJIOJgENtO5utecSwSH+Q4CdoYwWYmRW36a2PHEnY=" providerId="None" clId="Web-{6D3C630E-F9C8-4EE1-90C3-F2DCE3642475}" dt="2021-09-02T15:05:26.014" v="6"/>
        <pc:sldMkLst>
          <pc:docMk/>
          <pc:sldMk cId="168344782" sldId="712"/>
        </pc:sldMkLst>
      </pc:sldChg>
      <pc:sldChg chg="addSp delSp modSp new">
        <pc:chgData name="Sanja Ivandic" userId="FcvJIOJgENtO5utecSwSH+Q4CdoYwWYmRW36a2PHEnY=" providerId="None" clId="Web-{6D3C630E-F9C8-4EE1-90C3-F2DCE3642475}" dt="2021-09-02T15:06:32.250" v="18" actId="14100"/>
        <pc:sldMkLst>
          <pc:docMk/>
          <pc:sldMk cId="1303357777" sldId="712"/>
        </pc:sldMkLst>
        <pc:spChg chg="del">
          <ac:chgData name="Sanja Ivandic" userId="FcvJIOJgENtO5utecSwSH+Q4CdoYwWYmRW36a2PHEnY=" providerId="None" clId="Web-{6D3C630E-F9C8-4EE1-90C3-F2DCE3642475}" dt="2021-09-02T15:06:24" v="15"/>
          <ac:spMkLst>
            <pc:docMk/>
            <pc:sldMk cId="1303357777" sldId="712"/>
            <ac:spMk id="2" creationId="{2A32390B-C31E-4815-B26E-53A780F2F0B4}"/>
          </ac:spMkLst>
        </pc:spChg>
        <pc:spChg chg="del">
          <ac:chgData name="Sanja Ivandic" userId="FcvJIOJgENtO5utecSwSH+Q4CdoYwWYmRW36a2PHEnY=" providerId="None" clId="Web-{6D3C630E-F9C8-4EE1-90C3-F2DCE3642475}" dt="2021-09-02T15:06:25.532" v="16"/>
          <ac:spMkLst>
            <pc:docMk/>
            <pc:sldMk cId="1303357777" sldId="712"/>
            <ac:spMk id="3" creationId="{8542635F-34E1-429F-97F8-15EACB579943}"/>
          </ac:spMkLst>
        </pc:spChg>
        <pc:picChg chg="add del mod">
          <ac:chgData name="Sanja Ivandic" userId="FcvJIOJgENtO5utecSwSH+Q4CdoYwWYmRW36a2PHEnY=" providerId="None" clId="Web-{6D3C630E-F9C8-4EE1-90C3-F2DCE3642475}" dt="2021-09-02T15:05:35.561" v="9"/>
          <ac:picMkLst>
            <pc:docMk/>
            <pc:sldMk cId="1303357777" sldId="712"/>
            <ac:picMk id="4" creationId="{B0A0C96D-B6D1-4DB0-8F2E-93965660E2E4}"/>
          </ac:picMkLst>
        </pc:picChg>
        <pc:picChg chg="add del mod">
          <ac:chgData name="Sanja Ivandic" userId="FcvJIOJgENtO5utecSwSH+Q4CdoYwWYmRW36a2PHEnY=" providerId="None" clId="Web-{6D3C630E-F9C8-4EE1-90C3-F2DCE3642475}" dt="2021-09-02T15:05:51.327" v="11"/>
          <ac:picMkLst>
            <pc:docMk/>
            <pc:sldMk cId="1303357777" sldId="712"/>
            <ac:picMk id="5" creationId="{B188AA0D-1B2E-4A14-8742-BBC1E1EA36CD}"/>
          </ac:picMkLst>
        </pc:picChg>
        <pc:picChg chg="add mod">
          <ac:chgData name="Sanja Ivandic" userId="FcvJIOJgENtO5utecSwSH+Q4CdoYwWYmRW36a2PHEnY=" providerId="None" clId="Web-{6D3C630E-F9C8-4EE1-90C3-F2DCE3642475}" dt="2021-09-02T15:06:32.250" v="18" actId="14100"/>
          <ac:picMkLst>
            <pc:docMk/>
            <pc:sldMk cId="1303357777" sldId="712"/>
            <ac:picMk id="6" creationId="{AFF062F0-7BC3-41DC-8078-4214622F6C19}"/>
          </ac:picMkLst>
        </pc:picChg>
      </pc:sldChg>
      <pc:sldChg chg="new del">
        <pc:chgData name="Sanja Ivandic" userId="FcvJIOJgENtO5utecSwSH+Q4CdoYwWYmRW36a2PHEnY=" providerId="None" clId="Web-{6D3C630E-F9C8-4EE1-90C3-F2DCE3642475}" dt="2021-09-02T15:05:57.578" v="13"/>
        <pc:sldMkLst>
          <pc:docMk/>
          <pc:sldMk cId="1276806766" sldId="7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4672792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9998909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40346189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918913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8906451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882173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3225159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4345402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1325365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30043039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MCM</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ct val="0"/>
              </a:spcBef>
              <a:spcAft>
                <a:spcPct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ct val="0"/>
              </a:spcBef>
              <a:spcAft>
                <a:spcPct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MCM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flipH="1">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extLst>
      <p:ext uri="{BB962C8B-B14F-4D97-AF65-F5344CB8AC3E}">
        <p14:creationId xmlns:p14="http://schemas.microsoft.com/office/powerpoint/2010/main" val="8467203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ct val="0"/>
              </a:spcAft>
              <a:buClrTx/>
              <a:buSzTx/>
              <a:buFont typeface="Arial"/>
              <a:buNone/>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endParaRPr lang="en-US"/>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defRPr/>
            </a:pPr>
            <a:r>
              <a:rPr lang="en-US"/>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a:blip r:embed="rId2">
            <a:extLst>
              <a:ext uri="{28A0092B-C50C-407E-A947-70E740481C1C}">
                <a14:useLocalDpi xmlns:a14="http://schemas.microsoft.com/office/drawing/2010/main"/>
              </a:ext>
            </a:extLst>
          </a:blip>
          <a:srcRect l="-3666" t="-1339"/>
          <a:stretch>
            <a:fillRect/>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r>
              <a:rPr lang="en-US"/>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115299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5097531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ct val="0"/>
              </a:spcBef>
              <a:spcAft>
                <a:spcPct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MCM</a:t>
            </a:r>
          </a:p>
          <a:p>
            <a:pPr marL="0" lvl="0" indent="0" algn="l" rtl="0">
              <a:spcBef>
                <a:spcPct val="0"/>
              </a:spcBef>
              <a:spcAft>
                <a:spcPct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ct val="0"/>
              </a:spcBef>
              <a:spcAft>
                <a:spcPct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ct val="0"/>
              </a:spcBef>
              <a:spcAft>
                <a:spcPct val="0"/>
              </a:spcAft>
              <a:buClr>
                <a:schemeClr val="dk1"/>
              </a:buClr>
              <a:buSzPts val="900"/>
              <a:buFont typeface="Quattrocento Sans"/>
              <a:buNone/>
            </a:pPr>
            <a:endParaRPr lang="en-IE" sz="2400" i="1" baseline="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110934434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126687557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MCM</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ct val="0"/>
              </a:spcBef>
              <a:spcAft>
                <a:spcPct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ct val="0"/>
              </a:spcBef>
              <a:spcAft>
                <a:spcPct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MCM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flipH="1">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327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ct val="0"/>
              </a:spcBef>
              <a:spcAft>
                <a:spcPct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MCM</a:t>
            </a:r>
          </a:p>
          <a:p>
            <a:pPr marL="0" lvl="0" indent="0" algn="l" rtl="0">
              <a:spcBef>
                <a:spcPct val="0"/>
              </a:spcBef>
              <a:spcAft>
                <a:spcPct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ct val="0"/>
              </a:spcBef>
              <a:spcAft>
                <a:spcPct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ct val="0"/>
              </a:spcBef>
              <a:spcAft>
                <a:spcPct val="0"/>
              </a:spcAft>
              <a:buClr>
                <a:schemeClr val="dk1"/>
              </a:buClr>
              <a:buSzPts val="900"/>
              <a:buFont typeface="Quattrocento Sans"/>
              <a:buNone/>
            </a:pPr>
            <a:endParaRPr lang="en-IE" sz="2400" i="1" baseline="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1323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a:t>Sub-Heading</a:t>
            </a:r>
          </a:p>
        </p:txBody>
      </p:sp>
    </p:spTree>
    <p:extLst>
      <p:ext uri="{BB962C8B-B14F-4D97-AF65-F5344CB8AC3E}">
        <p14:creationId xmlns:p14="http://schemas.microsoft.com/office/powerpoint/2010/main" val="4214550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53835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49093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772758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92718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30930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a:t>Sub-Heading</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6122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80890494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5729754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241903246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01310214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48880605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3468836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138213184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51089026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6953534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extLst>
      <p:ext uri="{BB962C8B-B14F-4D97-AF65-F5344CB8AC3E}">
        <p14:creationId xmlns:p14="http://schemas.microsoft.com/office/powerpoint/2010/main" val="240921350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extLst>
      <p:ext uri="{BB962C8B-B14F-4D97-AF65-F5344CB8AC3E}">
        <p14:creationId xmlns:p14="http://schemas.microsoft.com/office/powerpoint/2010/main" val="226518506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extLst>
      <p:ext uri="{BB962C8B-B14F-4D97-AF65-F5344CB8AC3E}">
        <p14:creationId xmlns:p14="http://schemas.microsoft.com/office/powerpoint/2010/main" val="212678733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841834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ct val="0"/>
              </a:spcAft>
              <a:buClrTx/>
              <a:buSzTx/>
              <a:buFont typeface="Arial"/>
              <a:buNone/>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endParaRPr lang="en-US"/>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5913386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defRPr/>
            </a:pPr>
            <a:r>
              <a:rPr lang="en-US"/>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4060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a:blip r:embed="rId2">
            <a:extLst>
              <a:ext uri="{28A0092B-C50C-407E-A947-70E740481C1C}">
                <a14:useLocalDpi xmlns:a14="http://schemas.microsoft.com/office/drawing/2010/main"/>
              </a:ext>
            </a:extLst>
          </a:blip>
          <a:srcRect l="-3666" t="-1339"/>
          <a:stretch>
            <a:fillRect/>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r>
              <a:rPr lang="en-US"/>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444690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14388126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125527605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8146961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a:t>
            </a:fld>
            <a:endParaRPr lang="en-US"/>
          </a:p>
        </p:txBody>
      </p:sp>
    </p:spTree>
    <p:extLst>
      <p:ext uri="{BB962C8B-B14F-4D97-AF65-F5344CB8AC3E}">
        <p14:creationId xmlns:p14="http://schemas.microsoft.com/office/powerpoint/2010/main" val="2435741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a:t>
            </a:fld>
            <a:endParaRPr lang="en-US"/>
          </a:p>
        </p:txBody>
      </p:sp>
    </p:spTree>
    <p:extLst>
      <p:ext uri="{BB962C8B-B14F-4D97-AF65-F5344CB8AC3E}">
        <p14:creationId xmlns:p14="http://schemas.microsoft.com/office/powerpoint/2010/main" val="23471253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fra.europa.eu/en/publications-and-resources/infographics/inclusion-experiences-immigrants-and-ethnic-minorities" TargetMode="External"/><Relationship Id="rId1" Type="http://schemas.openxmlformats.org/officeDocument/2006/relationships/slideLayout" Target="../slideLayouts/slideLayout45.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5.xml"/><Relationship Id="rId4" Type="http://schemas.openxmlformats.org/officeDocument/2006/relationships/hyperlink" Target="https://ctb.ku.edu/en/table-of-contents/leadership/leadership-functions/become-community-leader/checklis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cmproject.eu/open-education-resources/"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books.google.nl/books?id=MCLpAwAAQBAJ&amp;pg=PA1&amp;dq=immigrant+communities+studies+mediation&amp;lr=&amp;hl=nl&amp;source=gbs_toc_r&amp;cad=2#v=onepage&amp;q=immigrant%20communities%20studies%20mediation&amp;f=false" TargetMode="Externa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hyperlink" Target="https://www.inspiringimpact.org/resource-library/the-best-software-to-create-a-theory-of-change/" TargetMode="External"/><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39.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39.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pimonia.com/blogs/news/challenges-refugees-face"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1C6696AA-F586-4EF2-87B0-88EDA16ED668}"/>
              </a:ext>
            </a:extLst>
          </p:cNvPr>
          <p:cNvSpPr txBox="1"/>
          <p:nvPr/>
        </p:nvSpPr>
        <p:spPr>
          <a:xfrm>
            <a:off x="6534490" y="4334253"/>
            <a:ext cx="5557983" cy="113348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ct val="0"/>
              </a:spcBef>
              <a:buFont typeface="Arial" panose="020B0604020202020204" pitchFamily="34" charset="0"/>
              <a:buNone/>
              <a:defRPr sz="32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ct val="0"/>
              </a:spcBef>
              <a:spcAft>
                <a:spcPct val="0"/>
              </a:spcAft>
              <a:buClrTx/>
              <a:buSzTx/>
              <a:buFont typeface="Arial" panose="020B0604020202020204" pitchFamily="34" charset="0"/>
              <a:buNone/>
              <a:defRPr/>
            </a:pPr>
            <a:r>
              <a:rPr kumimoji="0" lang="fr" sz="2800" b="1" i="0" u="none" strike="noStrike" kern="1200" cap="none" spc="0" normalizeH="0" baseline="0" noProof="0">
                <a:solidFill>
                  <a:srgbClr val="FFFFFF"/>
                </a:solidFill>
                <a:highlight>
                  <a:srgbClr val="000000">
                    <a:alpha val="0"/>
                  </a:srgbClr>
                </a:highlight>
                <a:uLnTx/>
                <a:uFillTx/>
                <a:latin typeface="Open Sans"/>
                <a:ea typeface="Open Sans"/>
                <a:cs typeface="Open Sans"/>
              </a:rPr>
              <a:t>Ressources éducatives libres</a:t>
            </a:r>
            <a:endParaRPr kumimoji="0" lang="en-US" sz="2800" b="1" i="0" u="none" strike="noStrike" kern="1200" cap="none" spc="0" normalizeH="0" baseline="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2072941"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800" b="1" i="0" u="none" strike="noStrike" kern="1200" cap="none" spc="0" normalizeH="0" baseline="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fr" sz="2800" b="1" i="0" u="none" strike="noStrike">
                <a:solidFill>
                  <a:srgbClr val="FFFFFF"/>
                </a:solidFill>
                <a:highlight>
                  <a:srgbClr val="000000">
                    <a:alpha val="0"/>
                  </a:srgbClr>
                </a:highlight>
                <a:latin typeface="Open Sans"/>
              </a:rPr>
              <a:t>MANUEL DE TRAVAIL</a:t>
            </a:r>
            <a:endParaRPr kumimoji="0" lang="en-US" sz="2800" b="1" i="0" u="none" strike="noStrike" kern="1200" cap="none" spc="0" normalizeH="0" baseline="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8D9782F-F5CB-46AD-A71B-F9EB40F4E300}"/>
              </a:ext>
            </a:extLst>
          </p:cNvPr>
          <p:cNvSpPr txBox="1"/>
          <p:nvPr/>
        </p:nvSpPr>
        <p:spPr>
          <a:xfrm>
            <a:off x="698157" y="6073346"/>
            <a:ext cx="86229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fr" sz="1200" b="0" i="0" u="none" strike="noStrike">
                <a:solidFill>
                  <a:srgbClr val="FFFFFF"/>
                </a:solidFill>
                <a:highlight>
                  <a:srgbClr val="000000">
                    <a:alpha val="0"/>
                  </a:srgbClr>
                </a:highlight>
                <a:latin typeface="Calibri"/>
              </a:rPr>
              <a:t>Ce projet a été financé avec le soutien de la Commission européenne. Cette publication [communication] n'engage que son auteur et la Commission ne peut être tenue responsable de l'usage qui pourrait être fait des informations qu'elle contient 2019-1-SE01-KA204-060535</a:t>
            </a:r>
          </a:p>
        </p:txBody>
      </p:sp>
    </p:spTree>
    <p:extLst>
      <p:ext uri="{BB962C8B-B14F-4D97-AF65-F5344CB8AC3E}">
        <p14:creationId xmlns:p14="http://schemas.microsoft.com/office/powerpoint/2010/main" val="32659205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noAutofit/>
          </a:bodyPr>
          <a:lstStyle/>
          <a:p>
            <a:pPr rtl="0"/>
            <a:r>
              <a:rPr lang="fr" sz="3200" b="1" i="0" u="none" strike="noStrike" dirty="0">
                <a:highlight>
                  <a:srgbClr val="000000">
                    <a:alpha val="0"/>
                  </a:srgbClr>
                </a:highlight>
                <a:latin typeface="Calibri"/>
              </a:rPr>
              <a:t>Activité </a:t>
            </a:r>
          </a:p>
          <a:p>
            <a:endParaRPr lang="en-US" sz="3200" dirty="0"/>
          </a:p>
          <a:p>
            <a:pPr rtl="0"/>
            <a:r>
              <a:rPr lang="fr" sz="3200" b="1" i="0" u="none" strike="noStrike" dirty="0">
                <a:highlight>
                  <a:srgbClr val="000000">
                    <a:alpha val="0"/>
                  </a:srgbClr>
                </a:highlight>
                <a:latin typeface="Calibri"/>
              </a:rPr>
              <a:t>Faites un double clic sur l'image pour accéder à l'infographie complète.</a:t>
            </a:r>
          </a:p>
          <a:p>
            <a:endParaRPr lang="en-US" sz="3200"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497155" y="5114135"/>
            <a:ext cx="10025479" cy="469184"/>
          </a:xfrm>
        </p:spPr>
        <p:txBody>
          <a:bodyPr>
            <a:noAutofit/>
          </a:bodyPr>
          <a:lstStyle/>
          <a:p>
            <a:pPr rtl="0">
              <a:spcAft>
                <a:spcPts val="800"/>
              </a:spcAft>
            </a:pPr>
            <a:r>
              <a:rPr lang="fr" sz="2400" b="0" i="0" u="none" strike="noStrike">
                <a:highlight>
                  <a:srgbClr val="000000">
                    <a:alpha val="0"/>
                  </a:srgbClr>
                </a:highlight>
                <a:latin typeface="Calibri"/>
                <a:ea typeface="Times New Roman"/>
              </a:rPr>
              <a:t>Consultez l'infographie </a:t>
            </a:r>
            <a:r>
              <a:rPr lang="fr" sz="2400" b="0" i="0" u="sng" strike="noStrike">
                <a:solidFill>
                  <a:srgbClr val="0000FF"/>
                </a:solidFill>
                <a:highlight>
                  <a:srgbClr val="000000">
                    <a:alpha val="0"/>
                  </a:srgbClr>
                </a:highlight>
                <a:latin typeface="Calibri"/>
                <a:ea typeface="Times New Roman"/>
                <a:hlinkClick r:id="rId2"/>
              </a:rPr>
              <a:t>https://fra.europa.eu/en/publications-and-resources/infographics/inclusion-experiences-immigrants-and-ethnic-minorities</a:t>
            </a:r>
            <a:r>
              <a:rPr lang="fr" sz="2400" b="0" i="0" u="none" strike="noStrike">
                <a:highlight>
                  <a:srgbClr val="000000">
                    <a:alpha val="0"/>
                  </a:srgbClr>
                </a:highlight>
                <a:latin typeface="Calibri"/>
                <a:ea typeface="Times New Roman"/>
              </a:rPr>
              <a:t> </a:t>
            </a:r>
            <a:r>
              <a:rPr lang="fr" sz="2400" b="0" i="0" u="none" strike="noStrike">
                <a:highlight>
                  <a:srgbClr val="000000">
                    <a:alpha val="0"/>
                  </a:srgbClr>
                </a:highlight>
                <a:latin typeface="Calibri"/>
                <a:ea typeface="Calibri"/>
                <a:cs typeface="Times New Roman"/>
              </a:rPr>
              <a:t> </a:t>
            </a:r>
            <a:r>
              <a:rPr lang="fr" sz="2400" b="0" i="0" u="none" strike="noStrike">
                <a:highlight>
                  <a:srgbClr val="000000">
                    <a:alpha val="0"/>
                  </a:srgbClr>
                </a:highlight>
                <a:latin typeface="Calibri"/>
              </a:rPr>
              <a:t> </a:t>
            </a:r>
            <a:endParaRPr lang="en-GB">
              <a:effectLst/>
              <a:ea typeface="Calibri" panose="020F0502020204030204" pitchFamily="34" charset="0"/>
              <a:cs typeface="Times New Roman" panose="02020603050405020304" pitchFamily="18" charset="0"/>
            </a:endParaRPr>
          </a:p>
          <a:p>
            <a:endParaRPr lang="en-US"/>
          </a:p>
        </p:txBody>
      </p:sp>
      <p:pic>
        <p:nvPicPr>
          <p:cNvPr id="5" name="Picture 4">
            <a:hlinkClick r:id="rId2"/>
            <a:extLst>
              <a:ext uri="{FF2B5EF4-FFF2-40B4-BE49-F238E27FC236}">
                <a16:creationId xmlns:a16="http://schemas.microsoft.com/office/drawing/2014/main" id="{2C813BD7-51D2-4D17-AD6F-499B43CD6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727" y="238610"/>
            <a:ext cx="7175695" cy="4287478"/>
          </a:xfrm>
          <a:prstGeom prst="rect">
            <a:avLst/>
          </a:prstGeom>
          <a:ln>
            <a:noFill/>
          </a:ln>
          <a:effectLst>
            <a:outerShdw blurRad="292100" dist="139700" dir="2700000" algn="tl" rotWithShape="0">
              <a:srgbClr val="333333">
                <a:alpha val="65000"/>
              </a:srgbClr>
            </a:outerShdw>
          </a:effectLst>
        </p:spPr>
      </p:pic>
      <p:pic>
        <p:nvPicPr>
          <p:cNvPr id="11" name="Graphic 10" descr="Cursor with solid fill">
            <a:extLst>
              <a:ext uri="{FF2B5EF4-FFF2-40B4-BE49-F238E27FC236}">
                <a16:creationId xmlns:a16="http://schemas.microsoft.com/office/drawing/2014/main" id="{510E4C33-6C0A-4FB8-8624-9E374C1EDBE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291570">
            <a:off x="2638956" y="1147658"/>
            <a:ext cx="1894674" cy="1894674"/>
          </a:xfrm>
          <a:prstGeom prst="rect">
            <a:avLst/>
          </a:prstGeom>
        </p:spPr>
      </p:pic>
    </p:spTree>
    <p:extLst>
      <p:ext uri="{BB962C8B-B14F-4D97-AF65-F5344CB8AC3E}">
        <p14:creationId xmlns:p14="http://schemas.microsoft.com/office/powerpoint/2010/main" val="24701854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a:xfrm>
            <a:off x="571313" y="567635"/>
            <a:ext cx="10978262" cy="1083096"/>
          </a:xfrm>
        </p:spPr>
        <p:txBody>
          <a:bodyPr>
            <a:noAutofit/>
          </a:bodyPr>
          <a:lstStyle/>
          <a:p>
            <a:pPr rtl="0"/>
            <a:r>
              <a:rPr lang="fr" sz="3200" b="1" i="0" u="none" strike="noStrike">
                <a:highlight>
                  <a:srgbClr val="000000">
                    <a:alpha val="0"/>
                  </a:srgbClr>
                </a:highlight>
                <a:latin typeface="Calibri"/>
              </a:rPr>
              <a:t>Faire preuve d'empathie envers toutes les parties à la médiation</a:t>
            </a:r>
          </a:p>
          <a:p>
            <a:endParaRPr lang="hr-BA" sz="3200"/>
          </a:p>
          <a:p>
            <a:pPr algn="ctr" rtl="0"/>
            <a:r>
              <a:rPr lang="fr" sz="3200" b="0" i="0" u="none" strike="noStrike">
                <a:highlight>
                  <a:srgbClr val="000000">
                    <a:alpha val="0"/>
                  </a:srgbClr>
                </a:highlight>
                <a:latin typeface="Calibri"/>
              </a:rPr>
              <a:t>Essayez d'imaginer et de répondre aux questions suivantes</a:t>
            </a:r>
            <a:endParaRPr lang="en-US" sz="3200" b="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noAutofit/>
          </a:bodyPr>
          <a:lstStyle/>
          <a:p>
            <a:pPr rtl="0"/>
            <a:r>
              <a:rPr lang="fr" sz="2800" b="0" i="0" u="none" strike="noStrike">
                <a:solidFill>
                  <a:srgbClr val="A6377D"/>
                </a:solidFill>
                <a:highlight>
                  <a:srgbClr val="000000">
                    <a:alpha val="0"/>
                  </a:srgbClr>
                </a:highlight>
                <a:latin typeface="Calibri"/>
              </a:rPr>
              <a:t>Membres des nouvelles communautés</a:t>
            </a:r>
          </a:p>
          <a:p>
            <a:pPr marL="342900" indent="-342900" rtl="0">
              <a:buFontTx/>
              <a:buChar char="-"/>
            </a:pPr>
            <a:r>
              <a:rPr lang="fr" sz="2400" b="0" i="0" u="none" strike="noStrike">
                <a:highlight>
                  <a:srgbClr val="000000">
                    <a:alpha val="0"/>
                  </a:srgbClr>
                </a:highlight>
                <a:latin typeface="Calibri"/>
              </a:rPr>
              <a:t>Quelles sont leurs circonstances ?</a:t>
            </a:r>
          </a:p>
          <a:p>
            <a:pPr marL="342900" indent="-342900" rtl="0">
              <a:buFontTx/>
              <a:buChar char="-"/>
            </a:pPr>
            <a:r>
              <a:rPr lang="fr" sz="2400" b="0" i="0" u="none" strike="noStrike">
                <a:highlight>
                  <a:srgbClr val="000000">
                    <a:alpha val="0"/>
                  </a:srgbClr>
                </a:highlight>
                <a:latin typeface="Calibri"/>
              </a:rPr>
              <a:t>Essayez de comprendre pourquoi ils sont venus dans cette nouvelle communauté. Comment cela est-il arrivé ?</a:t>
            </a:r>
          </a:p>
          <a:p>
            <a:pPr marL="342900" indent="-342900" rtl="0">
              <a:buFontTx/>
              <a:buChar char="-"/>
            </a:pPr>
            <a:r>
              <a:rPr lang="fr" sz="2400" b="0" i="0" u="none" strike="noStrike">
                <a:highlight>
                  <a:srgbClr val="000000">
                    <a:alpha val="0"/>
                  </a:srgbClr>
                </a:highlight>
                <a:latin typeface="Calibri"/>
              </a:rPr>
              <a:t>Que pensez-vous - comment se sont-ils sentis à différentes étapes de leur processus ?</a:t>
            </a:r>
          </a:p>
          <a:p>
            <a:pPr marL="342900" indent="-342900" rtl="0">
              <a:buFontTx/>
              <a:buChar char="-"/>
            </a:pPr>
            <a:r>
              <a:rPr lang="fr" sz="2400" b="0" i="0" u="none" strike="noStrike">
                <a:highlight>
                  <a:srgbClr val="000000">
                    <a:alpha val="0"/>
                  </a:srgbClr>
                </a:highlight>
                <a:latin typeface="Calibri"/>
              </a:rPr>
              <a:t>Comment vous sentiriez-vous ?</a:t>
            </a:r>
            <a:endParaRPr lang="en-US"/>
          </a:p>
        </p:txBody>
      </p:sp>
      <p:pic>
        <p:nvPicPr>
          <p:cNvPr id="5" name="Graphic 4" descr="Group brainstorm outline">
            <a:extLst>
              <a:ext uri="{FF2B5EF4-FFF2-40B4-BE49-F238E27FC236}">
                <a16:creationId xmlns:a16="http://schemas.microsoft.com/office/drawing/2014/main" id="{2D66FA82-2632-46AF-B5D3-2CC450ADC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8781746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p:txBody>
          <a:bodyPr>
            <a:noAutofit/>
          </a:bodyPr>
          <a:lstStyle/>
          <a:p>
            <a:pPr rtl="0"/>
            <a:r>
              <a:rPr lang="fr" sz="3200" b="1" i="0" u="none" strike="noStrike">
                <a:highlight>
                  <a:srgbClr val="000000">
                    <a:alpha val="0"/>
                  </a:srgbClr>
                </a:highlight>
                <a:latin typeface="Calibri"/>
              </a:rPr>
              <a:t>Faire preuve d'empathie envers toutes les parties à la médiation</a:t>
            </a:r>
          </a:p>
          <a:p>
            <a:endParaRPr lang="hr-BA" sz="3200"/>
          </a:p>
          <a:p>
            <a:pPr algn="ctr" rtl="0"/>
            <a:r>
              <a:rPr lang="fr" sz="3200" b="0" i="0" u="none" strike="noStrike">
                <a:highlight>
                  <a:srgbClr val="000000">
                    <a:alpha val="0"/>
                  </a:srgbClr>
                </a:highlight>
                <a:latin typeface="Calibri"/>
              </a:rPr>
              <a:t>Essayez d'imaginer et de répondre aux questions suivantes</a:t>
            </a:r>
            <a:endParaRPr lang="en-US" sz="3200" b="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noAutofit/>
          </a:bodyPr>
          <a:lstStyle/>
          <a:p>
            <a:pPr rtl="0"/>
            <a:r>
              <a:rPr lang="fr" sz="2800" b="0" i="0" u="none" strike="noStrike">
                <a:solidFill>
                  <a:srgbClr val="A6377D"/>
                </a:solidFill>
                <a:highlight>
                  <a:srgbClr val="000000">
                    <a:alpha val="0"/>
                  </a:srgbClr>
                </a:highlight>
                <a:latin typeface="Calibri"/>
              </a:rPr>
              <a:t>Membres des communautés d'accueil</a:t>
            </a:r>
          </a:p>
          <a:p>
            <a:pPr marL="342900" indent="-342900" rtl="0">
              <a:buFontTx/>
              <a:buChar char="-"/>
            </a:pPr>
            <a:r>
              <a:rPr lang="fr" sz="2400" b="0" i="0" u="none" strike="noStrike">
                <a:highlight>
                  <a:srgbClr val="000000">
                    <a:alpha val="0"/>
                  </a:srgbClr>
                </a:highlight>
                <a:latin typeface="Calibri"/>
              </a:rPr>
              <a:t>Quelles sont leurs circonstances ?</a:t>
            </a:r>
          </a:p>
          <a:p>
            <a:pPr marL="342900" indent="-342900" rtl="0">
              <a:buFontTx/>
              <a:buChar char="-"/>
            </a:pPr>
            <a:r>
              <a:rPr lang="fr" sz="2400" b="0" i="0" u="none" strike="noStrike">
                <a:highlight>
                  <a:srgbClr val="000000">
                    <a:alpha val="0"/>
                  </a:srgbClr>
                </a:highlight>
                <a:latin typeface="Calibri"/>
              </a:rPr>
              <a:t>Essayez de comprendre quelle peut être leur crainte. Comment cette peur s'est-elle développée ?</a:t>
            </a:r>
          </a:p>
          <a:p>
            <a:pPr marL="342900" indent="-342900" rtl="0">
              <a:buFontTx/>
              <a:buChar char="-"/>
            </a:pPr>
            <a:r>
              <a:rPr lang="fr" sz="2400" b="0" i="0" u="none" strike="noStrike">
                <a:highlight>
                  <a:srgbClr val="000000">
                    <a:alpha val="0"/>
                  </a:srgbClr>
                </a:highlight>
                <a:latin typeface="Calibri"/>
              </a:rPr>
              <a:t>Que pensez-vous - comment se sont-ils sentis aux différentes étapes de ce processus ?</a:t>
            </a:r>
          </a:p>
          <a:p>
            <a:pPr marL="342900" indent="-342900" rtl="0">
              <a:buFontTx/>
              <a:buChar char="-"/>
            </a:pPr>
            <a:r>
              <a:rPr lang="fr" sz="2400" b="0" i="0" u="none" strike="noStrike">
                <a:highlight>
                  <a:srgbClr val="000000">
                    <a:alpha val="0"/>
                  </a:srgbClr>
                </a:highlight>
                <a:latin typeface="Calibri"/>
              </a:rPr>
              <a:t>Comment vous sentiriez-vous ?</a:t>
            </a:r>
            <a:endParaRPr lang="en-US"/>
          </a:p>
        </p:txBody>
      </p:sp>
      <p:pic>
        <p:nvPicPr>
          <p:cNvPr id="4" name="Graphic 3" descr="Group brainstorm outline">
            <a:extLst>
              <a:ext uri="{FF2B5EF4-FFF2-40B4-BE49-F238E27FC236}">
                <a16:creationId xmlns:a16="http://schemas.microsoft.com/office/drawing/2014/main" id="{E5D1BF47-C24C-491C-B7F1-A36F85B60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2451806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p:txBody>
          <a:bodyPr>
            <a:noAutofit/>
          </a:bodyPr>
          <a:lstStyle/>
          <a:p>
            <a:pPr rtl="0"/>
            <a:r>
              <a:rPr lang="fr" sz="3200" b="1" i="0" u="none" strike="noStrike">
                <a:highlight>
                  <a:srgbClr val="000000">
                    <a:alpha val="0"/>
                  </a:srgbClr>
                </a:highlight>
                <a:latin typeface="Calibri"/>
              </a:rPr>
              <a:t>Faire preuve d'empathie envers toutes les parties à la médiation</a:t>
            </a:r>
          </a:p>
          <a:p>
            <a:endParaRPr lang="hr-BA" sz="3200"/>
          </a:p>
          <a:p>
            <a:pPr algn="ctr" rtl="0"/>
            <a:r>
              <a:rPr lang="fr" sz="3200" b="0" i="0" u="none" strike="noStrike">
                <a:highlight>
                  <a:srgbClr val="000000">
                    <a:alpha val="0"/>
                  </a:srgbClr>
                </a:highlight>
                <a:latin typeface="Calibri"/>
              </a:rPr>
              <a:t>Essayez d'imaginer et de répondre aux questions suivantes</a:t>
            </a:r>
            <a:endParaRPr lang="en-US" sz="3200" b="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noAutofit/>
          </a:bodyPr>
          <a:lstStyle/>
          <a:p>
            <a:pPr rtl="0"/>
            <a:r>
              <a:rPr lang="fr" sz="2800" b="0" i="0" u="none" strike="noStrike">
                <a:solidFill>
                  <a:srgbClr val="A6377D"/>
                </a:solidFill>
                <a:highlight>
                  <a:srgbClr val="000000">
                    <a:alpha val="0"/>
                  </a:srgbClr>
                </a:highlight>
                <a:latin typeface="Calibri"/>
              </a:rPr>
              <a:t>Particuliers, institutions, demandeurs d'emploi, employeurs...</a:t>
            </a:r>
          </a:p>
          <a:p>
            <a:pPr marL="342900" indent="-342900" rtl="0">
              <a:buFontTx/>
              <a:buChar char="-"/>
            </a:pPr>
            <a:r>
              <a:rPr lang="fr" sz="2400" b="0" i="0" u="none" strike="noStrike">
                <a:highlight>
                  <a:srgbClr val="000000">
                    <a:alpha val="0"/>
                  </a:srgbClr>
                </a:highlight>
                <a:latin typeface="Calibri"/>
              </a:rPr>
              <a:t>Quelles sont leurs circonstances ?</a:t>
            </a:r>
          </a:p>
          <a:p>
            <a:pPr marL="342900" indent="-342900" rtl="0">
              <a:buFontTx/>
              <a:buChar char="-"/>
            </a:pPr>
            <a:r>
              <a:rPr lang="fr" sz="2400" b="0" i="0" u="none" strike="noStrike">
                <a:highlight>
                  <a:srgbClr val="000000">
                    <a:alpha val="0"/>
                  </a:srgbClr>
                </a:highlight>
                <a:latin typeface="Calibri"/>
              </a:rPr>
              <a:t>Essayez de comprendre quel pourrait être leur problème. Comment ce problème s'est-il développé ?</a:t>
            </a:r>
          </a:p>
          <a:p>
            <a:pPr marL="342900" indent="-342900" rtl="0">
              <a:buFontTx/>
              <a:buChar char="-"/>
            </a:pPr>
            <a:r>
              <a:rPr lang="fr" sz="2400" b="0" i="0" u="none" strike="noStrike">
                <a:highlight>
                  <a:srgbClr val="000000">
                    <a:alpha val="0"/>
                  </a:srgbClr>
                </a:highlight>
                <a:latin typeface="Calibri"/>
              </a:rPr>
              <a:t>Que pensez-vous - que ressentent-ils ?</a:t>
            </a:r>
          </a:p>
          <a:p>
            <a:pPr marL="342900" indent="-342900" rtl="0">
              <a:buFontTx/>
              <a:buChar char="-"/>
            </a:pPr>
            <a:r>
              <a:rPr lang="fr" sz="2400" b="0" i="0" u="none" strike="noStrike">
                <a:highlight>
                  <a:srgbClr val="000000">
                    <a:alpha val="0"/>
                  </a:srgbClr>
                </a:highlight>
                <a:latin typeface="Calibri"/>
              </a:rPr>
              <a:t>Comment vous sentiriez-vous ?</a:t>
            </a:r>
          </a:p>
          <a:p>
            <a:pPr marL="342900" indent="-342900" rtl="0">
              <a:buFontTx/>
              <a:buChar char="-"/>
            </a:pPr>
            <a:r>
              <a:rPr lang="fr" sz="2400" b="0" i="0" u="none" strike="noStrike">
                <a:highlight>
                  <a:srgbClr val="000000">
                    <a:alpha val="0"/>
                  </a:srgbClr>
                </a:highlight>
                <a:latin typeface="Calibri"/>
              </a:rPr>
              <a:t>Que veulent-ils ?</a:t>
            </a:r>
            <a:endParaRPr lang="en-US"/>
          </a:p>
        </p:txBody>
      </p:sp>
      <p:pic>
        <p:nvPicPr>
          <p:cNvPr id="4" name="Graphic 3" descr="Group brainstorm outline">
            <a:extLst>
              <a:ext uri="{FF2B5EF4-FFF2-40B4-BE49-F238E27FC236}">
                <a16:creationId xmlns:a16="http://schemas.microsoft.com/office/drawing/2014/main" id="{E5D1BF47-C24C-491C-B7F1-A36F85B60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41578536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noAutofit/>
          </a:bodyPr>
          <a:lstStyle/>
          <a:p>
            <a:pPr algn="ctr" rtl="0"/>
            <a:r>
              <a:rPr lang="fr" sz="3000" b="0" i="0" u="none" strike="noStrike">
                <a:highlight>
                  <a:srgbClr val="000000">
                    <a:alpha val="0"/>
                  </a:srgbClr>
                </a:highlight>
                <a:latin typeface="Calibri"/>
              </a:rPr>
              <a:t>Prenez une feuille de papier et commencez à écrire, essayez de répondre à ces questions !</a:t>
            </a:r>
          </a:p>
          <a:p>
            <a:pPr algn="ctr"/>
            <a:endParaRPr lang="en-GB" sz="3000"/>
          </a:p>
          <a:p>
            <a:pPr rtl="0"/>
            <a:r>
              <a:rPr lang="fr" sz="2400" b="0" i="0" u="none" strike="noStrike">
                <a:highlight>
                  <a:srgbClr val="000000">
                    <a:alpha val="0"/>
                  </a:srgbClr>
                </a:highlight>
                <a:latin typeface="Calibri"/>
              </a:rPr>
              <a:t>Êtes-vous une personne qui :</a:t>
            </a:r>
          </a:p>
          <a:p>
            <a:endParaRPr lang="en-GB"/>
          </a:p>
          <a:p>
            <a:pPr marL="342900" indent="-342900" rtl="0">
              <a:buFont typeface="Wingdings" panose="05000000000000000000" pitchFamily="2" charset="2"/>
              <a:buChar char="ü"/>
            </a:pPr>
            <a:r>
              <a:rPr lang="fr" sz="2400" b="0" i="0" u="none" strike="noStrike">
                <a:highlight>
                  <a:srgbClr val="000000">
                    <a:alpha val="0"/>
                  </a:srgbClr>
                </a:highlight>
                <a:latin typeface="Calibri"/>
              </a:rPr>
              <a:t>Souhaite améliorer sa communauté ? Élaborer</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A quelque chose à apporter ? Élaborer</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Il n'attend pas que quelqu'un d'autre fasse le travail ? Élaborer</a:t>
            </a:r>
          </a:p>
          <a:p>
            <a:pPr algn="ctr"/>
            <a:endParaRPr lang="en-GB"/>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505199" y="436107"/>
            <a:ext cx="6438901" cy="633215"/>
          </a:xfrm>
        </p:spPr>
        <p:txBody>
          <a:bodyPr>
            <a:noAutofit/>
          </a:bodyPr>
          <a:lstStyle/>
          <a:p>
            <a:pPr rtl="0"/>
            <a:r>
              <a:rPr lang="fr" sz="3600" b="1" i="0" u="none" strike="noStrike" dirty="0">
                <a:highlight>
                  <a:srgbClr val="000000">
                    <a:alpha val="0"/>
                  </a:srgbClr>
                </a:highlight>
                <a:latin typeface="Calibri"/>
              </a:rPr>
              <a:t>ACTIVITÉ D'AUTO-ÉVALUATION</a:t>
            </a:r>
          </a:p>
          <a:p>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4308415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C4F8FE-181E-4F38-A8AA-768B3F354742}"/>
              </a:ext>
            </a:extLst>
          </p:cNvPr>
          <p:cNvSpPr/>
          <p:nvPr/>
        </p:nvSpPr>
        <p:spPr>
          <a:xfrm>
            <a:off x="7356302" y="154343"/>
            <a:ext cx="4706319" cy="1375685"/>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600" b="1">
              <a:solidFill>
                <a:schemeClr val="bg1"/>
              </a:solidFill>
              <a:ea typeface="Times New Roman" pitchFamily="18" charset="0"/>
              <a:cs typeface="Calibri" panose="020F0502020204030204" pitchFamily="34" charset="0"/>
            </a:endParaRPr>
          </a:p>
        </p:txBody>
      </p:sp>
      <p:sp>
        <p:nvSpPr>
          <p:cNvPr id="4" name="Text Placeholder 5">
            <a:extLst>
              <a:ext uri="{FF2B5EF4-FFF2-40B4-BE49-F238E27FC236}">
                <a16:creationId xmlns:a16="http://schemas.microsoft.com/office/drawing/2014/main" id="{5DA89005-B76A-41D6-BF08-A7FC4D6348B4}"/>
              </a:ext>
            </a:extLst>
          </p:cNvPr>
          <p:cNvSpPr txBox="1"/>
          <p:nvPr/>
        </p:nvSpPr>
        <p:spPr>
          <a:xfrm>
            <a:off x="160375" y="337587"/>
            <a:ext cx="562356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highlight>
                  <a:srgbClr val="000000">
                    <a:alpha val="0"/>
                  </a:srgbClr>
                </a:highlight>
                <a:latin typeface="Calibri"/>
              </a:rPr>
              <a:t>ACTIVITÉ D'AUTO-ÉVALUATION</a:t>
            </a:r>
          </a:p>
          <a:p>
            <a:endParaRPr lang="en-GB"/>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242908" y="2779609"/>
            <a:ext cx="11597640" cy="1015663"/>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Donnez à votre vision une image plus nette. Augmentez la mise au point. Fixez des objectifs à court et à long terme. C'est ainsi que vous vous frayez un véritable chemin vers votre vision.</a:t>
            </a:r>
          </a:p>
        </p:txBody>
      </p:sp>
      <p:sp>
        <p:nvSpPr>
          <p:cNvPr id="15" name="TextBox 14">
            <a:extLst>
              <a:ext uri="{FF2B5EF4-FFF2-40B4-BE49-F238E27FC236}">
                <a16:creationId xmlns:a16="http://schemas.microsoft.com/office/drawing/2014/main" id="{D77DF3A4-671B-479D-8E19-09C4BA7E5362}"/>
              </a:ext>
            </a:extLst>
          </p:cNvPr>
          <p:cNvSpPr txBox="1"/>
          <p:nvPr/>
        </p:nvSpPr>
        <p:spPr>
          <a:xfrm>
            <a:off x="304787" y="4186956"/>
            <a:ext cx="11757834" cy="2308324"/>
          </a:xfrm>
          <a:prstGeom prst="rect">
            <a:avLst/>
          </a:prstGeom>
          <a:noFill/>
        </p:spPr>
        <p:txBody>
          <a:bodyPr wrap="none" rtlCol="0">
            <a:noAutofit/>
          </a:bodyPr>
          <a:lstStyle/>
          <a:p>
            <a:pPr rtl="0"/>
            <a:r>
              <a:rPr lang="fr" sz="2400" b="1" i="0" u="none" strike="noStrike" dirty="0">
                <a:solidFill>
                  <a:srgbClr val="404040"/>
                </a:solidFill>
                <a:highlight>
                  <a:srgbClr val="000000">
                    <a:alpha val="0"/>
                  </a:srgbClr>
                </a:highlight>
                <a:latin typeface="Calibri"/>
              </a:rPr>
              <a:t>OBJECTIF GLOBAL</a:t>
            </a:r>
          </a:p>
          <a:p>
            <a:endParaRPr lang="en-GB" sz="2400" b="1" dirty="0">
              <a:solidFill>
                <a:srgbClr val="404040"/>
              </a:solidFill>
            </a:endParaRPr>
          </a:p>
          <a:p>
            <a:pPr marL="342900" indent="-342900" rtl="0">
              <a:buFont typeface="Wingdings" panose="05000000000000000000" pitchFamily="2" charset="2"/>
              <a:buChar char="ü"/>
            </a:pPr>
            <a:r>
              <a:rPr lang="fr" sz="2400" b="0" i="0" u="none" strike="noStrike" dirty="0">
                <a:solidFill>
                  <a:srgbClr val="404040"/>
                </a:solidFill>
                <a:highlight>
                  <a:srgbClr val="000000">
                    <a:alpha val="0"/>
                  </a:srgbClr>
                </a:highlight>
                <a:latin typeface="Calibri"/>
              </a:rPr>
              <a:t>Quel est votre objectif à trois ans en tant que leader communautaire ?</a:t>
            </a:r>
          </a:p>
          <a:p>
            <a:pPr marL="342900" indent="-342900" rtl="0">
              <a:buFont typeface="Wingdings" panose="05000000000000000000" pitchFamily="2" charset="2"/>
              <a:buChar char="ü"/>
            </a:pPr>
            <a:r>
              <a:rPr lang="fr" sz="2400" b="0" i="0" u="none" strike="noStrike" dirty="0">
                <a:solidFill>
                  <a:srgbClr val="404040"/>
                </a:solidFill>
                <a:highlight>
                  <a:srgbClr val="000000">
                    <a:alpha val="0"/>
                  </a:srgbClr>
                </a:highlight>
                <a:latin typeface="Calibri"/>
              </a:rPr>
              <a:t>Comment y arriver ? Fixez 10 objectifs mesurables et réalistes - ce sont </a:t>
            </a:r>
          </a:p>
          <a:p>
            <a:pPr rtl="0"/>
            <a:r>
              <a:rPr lang="fr" sz="2400" b="0" i="0" u="none" strike="noStrike" dirty="0">
                <a:solidFill>
                  <a:srgbClr val="404040"/>
                </a:solidFill>
                <a:highlight>
                  <a:srgbClr val="000000">
                    <a:alpha val="0"/>
                  </a:srgbClr>
                </a:highlight>
                <a:latin typeface="Calibri"/>
              </a:rPr>
              <a:t>vos </a:t>
            </a:r>
            <a:r>
              <a:rPr lang="fr" sz="2400" b="1" i="0" u="none" strike="noStrike" dirty="0">
                <a:solidFill>
                  <a:srgbClr val="404040"/>
                </a:solidFill>
                <a:highlight>
                  <a:srgbClr val="000000">
                    <a:alpha val="0"/>
                  </a:srgbClr>
                </a:highlight>
                <a:latin typeface="Calibri"/>
              </a:rPr>
              <a:t>OBJECTIFS SPÉCIFIQUES.</a:t>
            </a:r>
          </a:p>
          <a:p>
            <a:pPr marL="342900" indent="-342900">
              <a:buFont typeface="Wingdings" panose="05000000000000000000" pitchFamily="2" charset="2"/>
              <a:buChar char="ü"/>
            </a:pPr>
            <a:endParaRPr lang="en-GB" sz="2400" b="1" dirty="0">
              <a:solidFill>
                <a:srgbClr val="404040"/>
              </a:solidFill>
            </a:endParaRPr>
          </a:p>
          <a:p>
            <a:pPr marL="342900" indent="-342900">
              <a:buFont typeface="Wingdings" panose="05000000000000000000" pitchFamily="2" charset="2"/>
              <a:buChar char="ü"/>
            </a:pPr>
            <a:endParaRPr lang="en-GB" sz="2400" b="1" dirty="0">
              <a:solidFill>
                <a:srgbClr val="404040"/>
              </a:solidFill>
            </a:endParaRPr>
          </a:p>
        </p:txBody>
      </p:sp>
      <p:pic>
        <p:nvPicPr>
          <p:cNvPr id="17" name="Graphic 16" descr="Cursor with solid fill">
            <a:extLst>
              <a:ext uri="{FF2B5EF4-FFF2-40B4-BE49-F238E27FC236}">
                <a16:creationId xmlns:a16="http://schemas.microsoft.com/office/drawing/2014/main" id="{05C71275-A910-4BB9-ADD9-FC67B046A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620364">
            <a:off x="9893505" y="922363"/>
            <a:ext cx="724546" cy="724546"/>
          </a:xfrm>
          <a:prstGeom prst="rect">
            <a:avLst/>
          </a:prstGeom>
        </p:spPr>
      </p:pic>
      <p:sp>
        <p:nvSpPr>
          <p:cNvPr id="19" name="TextBox 18">
            <a:extLst>
              <a:ext uri="{FF2B5EF4-FFF2-40B4-BE49-F238E27FC236}">
                <a16:creationId xmlns:a16="http://schemas.microsoft.com/office/drawing/2014/main" id="{F215A64A-A46A-4C0B-AEAA-07974F35C8DB}"/>
              </a:ext>
            </a:extLst>
          </p:cNvPr>
          <p:cNvSpPr txBox="1"/>
          <p:nvPr/>
        </p:nvSpPr>
        <p:spPr>
          <a:xfrm>
            <a:off x="7432502" y="199922"/>
            <a:ext cx="4408045" cy="1292662"/>
          </a:xfrm>
          <a:prstGeom prst="rect">
            <a:avLst/>
          </a:prstGeom>
          <a:noFill/>
        </p:spPr>
        <p:txBody>
          <a:bodyPr wrap="square" rtlCol="0">
            <a:noAutofit/>
          </a:bodyPr>
          <a:lstStyle/>
          <a:p>
            <a:pPr algn="ctr" rtl="0"/>
            <a:r>
              <a:rPr lang="fr" b="1" i="0" u="none" strike="noStrike" dirty="0">
                <a:solidFill>
                  <a:srgbClr val="FFFFFF"/>
                </a:solidFill>
                <a:highlight>
                  <a:srgbClr val="000000">
                    <a:alpha val="0"/>
                  </a:srgbClr>
                </a:highlight>
                <a:latin typeface="Calibri"/>
              </a:rPr>
              <a:t>CONSEIL :</a:t>
            </a:r>
            <a:r>
              <a:rPr lang="fr" b="0" i="0" u="none" strike="noStrike" dirty="0">
                <a:solidFill>
                  <a:srgbClr val="FFFFFF"/>
                </a:solidFill>
                <a:highlight>
                  <a:srgbClr val="000000">
                    <a:alpha val="0"/>
                  </a:srgbClr>
                </a:highlight>
                <a:latin typeface="Calibri"/>
                <a:ea typeface="Times New Roman"/>
                <a:cs typeface="Calibri"/>
              </a:rPr>
              <a:t> Utilisez cette liste de contrôle pour savoir pourquoi vous voulez être un leader communautaire </a:t>
            </a:r>
            <a:r>
              <a:rPr lang="fr" b="1" i="0" u="none" strike="noStrike" dirty="0">
                <a:solidFill>
                  <a:srgbClr val="FFFFFF"/>
                </a:solidFill>
                <a:highlight>
                  <a:srgbClr val="000000">
                    <a:alpha val="0"/>
                  </a:srgbClr>
                </a:highlight>
                <a:latin typeface="Calibri"/>
                <a:ea typeface="Times New Roman"/>
                <a:cs typeface="Calibri"/>
              </a:rPr>
              <a:t>:</a:t>
            </a:r>
          </a:p>
          <a:p>
            <a:pPr rtl="0"/>
            <a:r>
              <a:rPr lang="fr" sz="1800" b="1" i="0" u="none" strike="noStrike" dirty="0">
                <a:solidFill>
                  <a:srgbClr val="FFFFFF"/>
                </a:solidFill>
                <a:highlight>
                  <a:srgbClr val="000000">
                    <a:alpha val="0"/>
                  </a:srgbClr>
                </a:highlight>
                <a:latin typeface="Calibri"/>
                <a:ea typeface="Times New Roman"/>
                <a:cs typeface="Calibri"/>
              </a:rPr>
              <a:t> 	</a:t>
            </a:r>
            <a:r>
              <a:rPr lang="fr" sz="2400" b="1" i="0" u="none" strike="noStrike" dirty="0">
                <a:solidFill>
                  <a:srgbClr val="FFFFFF"/>
                </a:solidFill>
                <a:highlight>
                  <a:srgbClr val="000000">
                    <a:alpha val="0"/>
                  </a:srgbClr>
                </a:highlight>
                <a:latin typeface="Calibri"/>
                <a:ea typeface="Times New Roman"/>
                <a:cs typeface="Calibri"/>
              </a:rPr>
              <a:t>Cliquez </a:t>
            </a:r>
            <a:r>
              <a:rPr lang="fr" sz="2400" b="1" i="0" u="none" strike="noStrike" dirty="0">
                <a:solidFill>
                  <a:srgbClr val="FFFFFF"/>
                </a:solidFill>
                <a:highlight>
                  <a:srgbClr val="000000">
                    <a:alpha val="0"/>
                  </a:srgbClr>
                </a:highlight>
                <a:latin typeface="Calibri"/>
                <a:ea typeface="Times New Roman"/>
                <a:cs typeface="Calibri"/>
                <a:hlinkClick r:id="rId4">
                  <a:extLst>
                    <a:ext uri="{A12FA001-AC4F-418D-AE19-62706E023703}">
                      <ahyp:hlinkClr xmlns:ahyp="http://schemas.microsoft.com/office/drawing/2018/hyperlinkcolor" val="tx"/>
                    </a:ext>
                  </a:extLst>
                </a:hlinkClick>
              </a:rPr>
              <a:t>ICI</a:t>
            </a:r>
            <a:endParaRPr lang="en-GB" sz="2400" b="1" dirty="0">
              <a:solidFill>
                <a:schemeClr val="bg1"/>
              </a:solidFill>
              <a:ea typeface="Times New Roman" pitchFamily="18" charset="0"/>
              <a:cs typeface="Calibri" panose="020F0502020204030204" pitchFamily="34" charset="0"/>
            </a:endParaRPr>
          </a:p>
          <a:p>
            <a:endParaRPr lang="en-GB"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7092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2424574"/>
            <a:ext cx="10978262" cy="1645919"/>
          </a:xfrm>
        </p:spPr>
        <p:txBody>
          <a:bodyPr>
            <a:noAutofit/>
          </a:bodyPr>
          <a:lstStyle/>
          <a:p>
            <a:pPr algn="ctr" rtl="0"/>
            <a:r>
              <a:rPr lang="fr" sz="3000" b="0" i="0" u="none" strike="noStrike" dirty="0">
                <a:highlight>
                  <a:srgbClr val="000000">
                    <a:alpha val="0"/>
                  </a:srgbClr>
                </a:highlight>
                <a:latin typeface="Calibri"/>
              </a:rPr>
              <a:t>Prenez trois minutes pour réfléchir aux différentes communautés auxquelles vous pensez appartenir et écrivez chacune d'entre elles sur une note autocollante distincte.</a:t>
            </a:r>
          </a:p>
          <a:p>
            <a:pPr algn="ctr"/>
            <a:endParaRPr lang="en-GB" sz="3000" dirty="0"/>
          </a:p>
          <a:p>
            <a:pPr algn="l"/>
            <a:endParaRPr lang="en-GB" b="0" i="0" u="sng" strike="noStrike" baseline="0" dirty="0">
              <a:solidFill>
                <a:srgbClr val="3D3C3B"/>
              </a:solidFill>
            </a:endParaRPr>
          </a:p>
          <a:p>
            <a:pPr algn="l" rtl="0"/>
            <a:r>
              <a:rPr lang="fr" sz="2400" b="0" i="0" u="sng" strike="noStrike" baseline="0" dirty="0">
                <a:solidFill>
                  <a:srgbClr val="3D3C3B"/>
                </a:solidFill>
                <a:highlight>
                  <a:srgbClr val="000000">
                    <a:alpha val="0"/>
                  </a:srgbClr>
                </a:highlight>
                <a:latin typeface="Calibri"/>
              </a:rPr>
              <a:t>CONSEIL :</a:t>
            </a:r>
            <a:r>
              <a:rPr lang="fr" sz="2400" b="0" i="0" u="none" strike="noStrike" baseline="0" dirty="0">
                <a:solidFill>
                  <a:srgbClr val="3D3C3B"/>
                </a:solidFill>
                <a:highlight>
                  <a:srgbClr val="000000">
                    <a:alpha val="0"/>
                  </a:srgbClr>
                </a:highlight>
                <a:latin typeface="Calibri"/>
              </a:rPr>
              <a:t> N'oubliez pas qu'il existe deux types de communautés : une communauté basée sur une localité géographique et une communauté d'intérêt.</a:t>
            </a:r>
          </a:p>
          <a:p>
            <a:pPr algn="l"/>
            <a:endParaRPr lang="en-GB" dirty="0">
              <a:solidFill>
                <a:srgbClr val="3D3C3B"/>
              </a:solidFill>
            </a:endParaRPr>
          </a:p>
          <a:p>
            <a:pPr algn="l" rtl="0"/>
            <a:r>
              <a:rPr lang="fr" sz="2400" b="0" i="0" u="none" strike="noStrike" dirty="0">
                <a:solidFill>
                  <a:srgbClr val="3D3C3B"/>
                </a:solidFill>
                <a:highlight>
                  <a:srgbClr val="000000">
                    <a:alpha val="0"/>
                  </a:srgbClr>
                </a:highlight>
                <a:latin typeface="Calibri"/>
              </a:rPr>
              <a:t>Remplissez le tableau à l'étape suivante :</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p:nvPr/>
        </p:nvSpPr>
        <p:spPr>
          <a:xfrm>
            <a:off x="5022289" y="435365"/>
            <a:ext cx="207264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1780493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5022289" y="435365"/>
            <a:ext cx="207264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aphicFrame>
        <p:nvGraphicFramePr>
          <p:cNvPr id="14" name="Table 14">
            <a:extLst>
              <a:ext uri="{FF2B5EF4-FFF2-40B4-BE49-F238E27FC236}">
                <a16:creationId xmlns:a16="http://schemas.microsoft.com/office/drawing/2014/main" id="{B954C01A-1A60-4F62-BFCC-1C88C5F88319}"/>
              </a:ext>
            </a:extLst>
          </p:cNvPr>
          <p:cNvGraphicFramePr>
            <a:graphicFrameLocks noGrp="1"/>
          </p:cNvGraphicFramePr>
          <p:nvPr>
            <p:extLst>
              <p:ext uri="{D42A27DB-BD31-4B8C-83A1-F6EECF244321}">
                <p14:modId xmlns:p14="http://schemas.microsoft.com/office/powerpoint/2010/main" val="1210349433"/>
              </p:ext>
            </p:extLst>
          </p:nvPr>
        </p:nvGraphicFramePr>
        <p:xfrm>
          <a:off x="828017" y="3519165"/>
          <a:ext cx="10695601" cy="3142809"/>
        </p:xfrm>
        <a:graphic>
          <a:graphicData uri="http://schemas.openxmlformats.org/drawingml/2006/table">
            <a:tbl>
              <a:tblPr firstRow="1" bandRow="1">
                <a:tableStyleId>{C4B1156A-380E-4F78-BDF5-A606A8083BF9}</a:tableStyleId>
              </a:tblPr>
              <a:tblGrid>
                <a:gridCol w="3456671">
                  <a:extLst>
                    <a:ext uri="{9D8B030D-6E8A-4147-A177-3AD203B41FA5}">
                      <a16:colId xmlns:a16="http://schemas.microsoft.com/office/drawing/2014/main" val="1209884319"/>
                    </a:ext>
                  </a:extLst>
                </a:gridCol>
                <a:gridCol w="3619465">
                  <a:extLst>
                    <a:ext uri="{9D8B030D-6E8A-4147-A177-3AD203B41FA5}">
                      <a16:colId xmlns:a16="http://schemas.microsoft.com/office/drawing/2014/main" val="915800240"/>
                    </a:ext>
                  </a:extLst>
                </a:gridCol>
                <a:gridCol w="3619465">
                  <a:extLst>
                    <a:ext uri="{9D8B030D-6E8A-4147-A177-3AD203B41FA5}">
                      <a16:colId xmlns:a16="http://schemas.microsoft.com/office/drawing/2014/main" val="3081342818"/>
                    </a:ext>
                  </a:extLst>
                </a:gridCol>
              </a:tblGrid>
              <a:tr h="665000">
                <a:tc>
                  <a:txBody>
                    <a:bodyPr/>
                    <a:lstStyle/>
                    <a:p>
                      <a:endParaRPr lang="en-GB" b="0">
                        <a:solidFill>
                          <a:srgbClr val="5E5E5E"/>
                        </a:solidFill>
                      </a:endParaRPr>
                    </a:p>
                  </a:txBody>
                  <a:tcPr/>
                </a:tc>
                <a:tc>
                  <a:txBody>
                    <a:bodyPr/>
                    <a:lstStyle/>
                    <a:p>
                      <a:pPr algn="ctr" rtl="0"/>
                      <a:r>
                        <a:rPr lang="fr" sz="1800" b="1" i="0" u="none" strike="noStrike" kern="1200" baseline="0">
                          <a:solidFill>
                            <a:srgbClr val="5E5E5E"/>
                          </a:solidFill>
                          <a:highlight>
                            <a:srgbClr val="000000">
                              <a:alpha val="0"/>
                            </a:srgbClr>
                          </a:highlight>
                          <a:latin typeface="Calibri"/>
                        </a:rPr>
                        <a:t>Géographique</a:t>
                      </a:r>
                      <a:endParaRPr lang="en-GB">
                        <a:solidFill>
                          <a:srgbClr val="5E5E5E"/>
                        </a:solidFill>
                      </a:endParaRPr>
                    </a:p>
                  </a:txBody>
                  <a:tcPr/>
                </a:tc>
                <a:tc>
                  <a:txBody>
                    <a:bodyPr/>
                    <a:lstStyle/>
                    <a:p>
                      <a:pPr algn="ctr" rtl="0"/>
                      <a:r>
                        <a:rPr lang="fr" sz="1800" b="1" i="0" u="none" strike="noStrike" kern="1200" baseline="0">
                          <a:solidFill>
                            <a:srgbClr val="5E5E5E"/>
                          </a:solidFill>
                          <a:highlight>
                            <a:srgbClr val="000000">
                              <a:alpha val="0"/>
                            </a:srgbClr>
                          </a:highlight>
                          <a:latin typeface="Calibri"/>
                        </a:rPr>
                        <a:t>Intérêt</a:t>
                      </a:r>
                      <a:endParaRPr lang="en-GB">
                        <a:solidFill>
                          <a:srgbClr val="5E5E5E"/>
                        </a:solidFill>
                      </a:endParaRPr>
                    </a:p>
                  </a:txBody>
                  <a:tcPr/>
                </a:tc>
                <a:extLst>
                  <a:ext uri="{0D108BD9-81ED-4DB2-BD59-A6C34878D82A}">
                    <a16:rowId xmlns:a16="http://schemas.microsoft.com/office/drawing/2014/main" val="2035098671"/>
                  </a:ext>
                </a:extLst>
              </a:tr>
              <a:tr h="665000">
                <a:tc>
                  <a:txBody>
                    <a:bodyPr/>
                    <a:lstStyle/>
                    <a:p>
                      <a:pPr rtl="0"/>
                      <a:r>
                        <a:rPr lang="fr" sz="1800" b="0" i="0" u="none" strike="noStrike">
                          <a:solidFill>
                            <a:srgbClr val="5E5E5E"/>
                          </a:solidFill>
                          <a:highlight>
                            <a:srgbClr val="000000">
                              <a:alpha val="0"/>
                            </a:srgbClr>
                          </a:highlight>
                          <a:latin typeface="Calibri"/>
                        </a:rPr>
                        <a:t>Local/régional </a:t>
                      </a:r>
                    </a:p>
                  </a:txBody>
                  <a:tcPr/>
                </a:tc>
                <a:tc>
                  <a:txBody>
                    <a:bodyPr/>
                    <a:lstStyle/>
                    <a:p>
                      <a:endParaRPr lang="en-GB">
                        <a:solidFill>
                          <a:srgbClr val="5E5E5E"/>
                        </a:solidFill>
                      </a:endParaRPr>
                    </a:p>
                  </a:txBody>
                  <a:tcPr/>
                </a:tc>
                <a:tc>
                  <a:txBody>
                    <a:bodyPr/>
                    <a:lstStyle/>
                    <a:p>
                      <a:endParaRPr lang="en-GB">
                        <a:solidFill>
                          <a:srgbClr val="5E5E5E"/>
                        </a:solidFill>
                      </a:endParaRPr>
                    </a:p>
                  </a:txBody>
                  <a:tcPr/>
                </a:tc>
                <a:extLst>
                  <a:ext uri="{0D108BD9-81ED-4DB2-BD59-A6C34878D82A}">
                    <a16:rowId xmlns:a16="http://schemas.microsoft.com/office/drawing/2014/main" val="3120259309"/>
                  </a:ext>
                </a:extLst>
              </a:tr>
              <a:tr h="665000">
                <a:tc>
                  <a:txBody>
                    <a:bodyPr/>
                    <a:lstStyle/>
                    <a:p>
                      <a:pPr rtl="0"/>
                      <a:r>
                        <a:rPr lang="fr" sz="1800" b="0" i="0" u="none" strike="noStrike">
                          <a:solidFill>
                            <a:srgbClr val="5E5E5E"/>
                          </a:solidFill>
                          <a:highlight>
                            <a:srgbClr val="000000">
                              <a:alpha val="0"/>
                            </a:srgbClr>
                          </a:highlight>
                          <a:latin typeface="Calibri"/>
                        </a:rPr>
                        <a:t>National</a:t>
                      </a:r>
                    </a:p>
                  </a:txBody>
                  <a:tcPr/>
                </a:tc>
                <a:tc>
                  <a:txBody>
                    <a:bodyPr/>
                    <a:lstStyle/>
                    <a:p>
                      <a:endParaRPr lang="en-GB">
                        <a:solidFill>
                          <a:srgbClr val="5E5E5E"/>
                        </a:solidFill>
                      </a:endParaRPr>
                    </a:p>
                  </a:txBody>
                  <a:tcPr/>
                </a:tc>
                <a:tc>
                  <a:txBody>
                    <a:bodyPr/>
                    <a:lstStyle/>
                    <a:p>
                      <a:endParaRPr lang="en-GB">
                        <a:solidFill>
                          <a:srgbClr val="5E5E5E"/>
                        </a:solidFill>
                      </a:endParaRPr>
                    </a:p>
                  </a:txBody>
                  <a:tcPr/>
                </a:tc>
                <a:extLst>
                  <a:ext uri="{0D108BD9-81ED-4DB2-BD59-A6C34878D82A}">
                    <a16:rowId xmlns:a16="http://schemas.microsoft.com/office/drawing/2014/main" val="1133290702"/>
                  </a:ext>
                </a:extLst>
              </a:tr>
              <a:tr h="1147809">
                <a:tc>
                  <a:txBody>
                    <a:bodyPr/>
                    <a:lstStyle/>
                    <a:p>
                      <a:pPr rtl="0"/>
                      <a:r>
                        <a:rPr lang="fr" sz="1800" b="0" i="0" u="none" strike="noStrike" kern="1200" baseline="0">
                          <a:solidFill>
                            <a:srgbClr val="5E5E5E"/>
                          </a:solidFill>
                          <a:highlight>
                            <a:srgbClr val="000000">
                              <a:alpha val="0"/>
                            </a:srgbClr>
                          </a:highlight>
                          <a:latin typeface="Calibri"/>
                        </a:rPr>
                        <a:t>International/mondial, </a:t>
                      </a:r>
                      <a:br>
                        <a:rPr lang="fr" sz="1800" b="0" i="0" u="none" strike="noStrike" kern="1200" baseline="0">
                          <a:solidFill>
                            <a:srgbClr val="5E5E5E"/>
                          </a:solidFill>
                          <a:highlight>
                            <a:srgbClr val="000000">
                              <a:alpha val="0"/>
                            </a:srgbClr>
                          </a:highlight>
                          <a:latin typeface="Calibri"/>
                        </a:rPr>
                      </a:br>
                      <a:r>
                        <a:rPr lang="fr" sz="1800" b="0" i="0" u="none" strike="noStrike" kern="1200" baseline="0">
                          <a:solidFill>
                            <a:srgbClr val="5E5E5E"/>
                          </a:solidFill>
                          <a:highlight>
                            <a:srgbClr val="000000">
                              <a:alpha val="0"/>
                            </a:srgbClr>
                          </a:highlight>
                          <a:latin typeface="Calibri"/>
                        </a:rPr>
                        <a:t>y compris en ligne</a:t>
                      </a:r>
                      <a:endParaRPr lang="en-GB" b="0">
                        <a:solidFill>
                          <a:srgbClr val="5E5E5E"/>
                        </a:solidFill>
                      </a:endParaRPr>
                    </a:p>
                  </a:txBody>
                  <a:tcPr/>
                </a:tc>
                <a:tc>
                  <a:txBody>
                    <a:bodyPr/>
                    <a:lstStyle/>
                    <a:p>
                      <a:endParaRPr lang="en-GB">
                        <a:solidFill>
                          <a:srgbClr val="5E5E5E"/>
                        </a:solidFill>
                      </a:endParaRPr>
                    </a:p>
                  </a:txBody>
                  <a:tcPr/>
                </a:tc>
                <a:tc>
                  <a:txBody>
                    <a:bodyPr/>
                    <a:lstStyle/>
                    <a:p>
                      <a:endParaRPr lang="en-GB">
                        <a:solidFill>
                          <a:srgbClr val="5E5E5E"/>
                        </a:solidFill>
                      </a:endParaRPr>
                    </a:p>
                  </a:txBody>
                  <a:tcPr/>
                </a:tc>
                <a:extLst>
                  <a:ext uri="{0D108BD9-81ED-4DB2-BD59-A6C34878D82A}">
                    <a16:rowId xmlns:a16="http://schemas.microsoft.com/office/drawing/2014/main" val="2410827346"/>
                  </a:ext>
                </a:extLst>
              </a:tr>
            </a:tbl>
          </a:graphicData>
        </a:graphic>
      </p:graphicFrame>
      <p:sp>
        <p:nvSpPr>
          <p:cNvPr id="15" name="Text Placeholder 2">
            <a:extLst>
              <a:ext uri="{FF2B5EF4-FFF2-40B4-BE49-F238E27FC236}">
                <a16:creationId xmlns:a16="http://schemas.microsoft.com/office/drawing/2014/main" id="{06D67C5A-2A22-4DA5-926B-205918A24981}"/>
              </a:ext>
            </a:extLst>
          </p:cNvPr>
          <p:cNvSpPr txBox="1"/>
          <p:nvPr/>
        </p:nvSpPr>
        <p:spPr>
          <a:xfrm>
            <a:off x="3990803" y="2562141"/>
            <a:ext cx="4002521" cy="633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3000" b="0" i="0" u="none" strike="noStrike">
                <a:highlight>
                  <a:srgbClr val="000000">
                    <a:alpha val="0"/>
                  </a:srgbClr>
                </a:highlight>
                <a:latin typeface="Calibri"/>
              </a:rPr>
              <a:t>Types de communautés</a:t>
            </a:r>
          </a:p>
        </p:txBody>
      </p:sp>
    </p:spTree>
    <p:extLst>
      <p:ext uri="{BB962C8B-B14F-4D97-AF65-F5344CB8AC3E}">
        <p14:creationId xmlns:p14="http://schemas.microsoft.com/office/powerpoint/2010/main" val="27226262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3042138"/>
            <a:ext cx="10978262" cy="2862716"/>
          </a:xfrm>
        </p:spPr>
        <p:txBody>
          <a:bodyPr>
            <a:noAutofit/>
          </a:bodyPr>
          <a:lstStyle/>
          <a:p>
            <a:pPr algn="ctr" rtl="0"/>
            <a:r>
              <a:rPr lang="fr" sz="3000" b="0" i="0" u="none" strike="noStrike">
                <a:highlight>
                  <a:srgbClr val="000000">
                    <a:alpha val="0"/>
                  </a:srgbClr>
                </a:highlight>
                <a:latin typeface="Calibri"/>
              </a:rPr>
              <a:t>Décrivez votre communauté en détail</a:t>
            </a:r>
          </a:p>
          <a:p>
            <a:pPr algn="l"/>
            <a:endParaRPr lang="en-GB" b="0" i="0" u="sng" strike="noStrike" baseline="0">
              <a:solidFill>
                <a:srgbClr val="3D3C3B"/>
              </a:solidFill>
            </a:endParaRP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De qui se compose votre communauté, de quels groupes ? </a:t>
            </a: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Quelles sont leurs caractéristiques démographiques, leur comportement ? </a:t>
            </a: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S'agit-il d'une communauté géographique ou virtuelle ? </a:t>
            </a: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Quels sont les problèmes et les faiblesses de votre communauté, quelles sont ses forces ?</a:t>
            </a:r>
            <a:endParaRPr lang="en-GB"/>
          </a:p>
        </p:txBody>
      </p:sp>
      <p:sp>
        <p:nvSpPr>
          <p:cNvPr id="4" name="Text Placeholder 5">
            <a:extLst>
              <a:ext uri="{FF2B5EF4-FFF2-40B4-BE49-F238E27FC236}">
                <a16:creationId xmlns:a16="http://schemas.microsoft.com/office/drawing/2014/main" id="{C1485F2E-8F6A-416C-BB35-3366BC5FEEC8}"/>
              </a:ext>
            </a:extLst>
          </p:cNvPr>
          <p:cNvSpPr txBox="1"/>
          <p:nvPr/>
        </p:nvSpPr>
        <p:spPr>
          <a:xfrm>
            <a:off x="5022289" y="435365"/>
            <a:ext cx="207264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051778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noAutofit/>
          </a:bodyPr>
          <a:lstStyle/>
          <a:p>
            <a:pPr algn="ctr" rtl="0"/>
            <a:r>
              <a:rPr lang="fr" sz="3000" b="0" i="0" u="none" strike="noStrike">
                <a:highlight>
                  <a:srgbClr val="000000">
                    <a:alpha val="0"/>
                  </a:srgbClr>
                </a:highlight>
                <a:latin typeface="Calibri"/>
              </a:rPr>
              <a:t>Comprendre qui décide de déterminer l'approche et les compétences à développer les plus</a:t>
            </a:r>
          </a:p>
          <a:p>
            <a:pPr algn="ctr"/>
            <a:endParaRPr lang="en-GB" sz="3000"/>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Qu’est-ce que le pouvoir ? Le pouvoir est partout, la connaissance, le choix,  l’influence, l’aptitude ou la capacité à réaliser ou à agir efficacement.</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Qui a le pouvoir de décider dans votre vie ? Qui décide dans votre communauté ? Une fois que vous saurez qui décide, vous saurez qui vous devez approcher et de quelles compétences vous aurez besoin pour le faire.</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Remplissez le tableau à l'étape suivante :</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8252" y="473761"/>
            <a:ext cx="2128794" cy="633215"/>
          </a:xfrm>
        </p:spPr>
        <p:txBody>
          <a:bodyPr>
            <a:noAutofit/>
          </a:bodyPr>
          <a:lstStyle/>
          <a:p>
            <a:pPr rtl="0"/>
            <a:r>
              <a:rPr lang="fr" sz="3600" b="1" i="0" u="none" strike="noStrike">
                <a:highlight>
                  <a:srgbClr val="000000">
                    <a:alpha val="0"/>
                  </a:srgbClr>
                </a:highlight>
                <a:latin typeface="Calibri"/>
              </a:rPr>
              <a:t>EXERCICE</a:t>
            </a:r>
          </a:p>
          <a:p>
            <a:endParaRPr lang="en-GB"/>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8093788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BB5CAD-5872-454C-88D0-E8D8F6DF3CC9}"/>
              </a:ext>
            </a:extLst>
          </p:cNvPr>
          <p:cNvSpPr>
            <a:spLocks noGrp="1"/>
          </p:cNvSpPr>
          <p:nvPr>
            <p:ph type="body" sz="quarter" idx="16"/>
          </p:nvPr>
        </p:nvSpPr>
        <p:spPr>
          <a:xfrm>
            <a:off x="239109" y="396654"/>
            <a:ext cx="7090273" cy="1383044"/>
          </a:xfrm>
        </p:spPr>
        <p:txBody>
          <a:bodyPr>
            <a:noAutofit/>
          </a:bodyPr>
          <a:lstStyle/>
          <a:p>
            <a:r>
              <a:rPr lang="fr" sz="1200" b="0" i="0" u="none" strike="noStrike" dirty="0">
                <a:solidFill>
                  <a:srgbClr val="A6377D"/>
                </a:solidFill>
                <a:highlight>
                  <a:srgbClr val="000000">
                    <a:alpha val="0"/>
                  </a:srgbClr>
                </a:highlight>
                <a:latin typeface="Open Sans"/>
                <a:ea typeface="Open Sans"/>
                <a:cs typeface="Open Sans"/>
              </a:rPr>
              <a:t>Les ressources d'éducation ouverte </a:t>
            </a:r>
            <a:r>
              <a:rPr lang="fr" sz="1200" dirty="0">
                <a:solidFill>
                  <a:srgbClr val="A6377D"/>
                </a:solidFill>
                <a:highlight>
                  <a:srgbClr val="000000">
                    <a:alpha val="0"/>
                  </a:srgbClr>
                </a:highlight>
                <a:latin typeface="Open Sans"/>
                <a:ea typeface="Open Sans"/>
                <a:cs typeface="Open Sans"/>
              </a:rPr>
              <a:t>pour les médiateurs communautaires destinées </a:t>
            </a:r>
            <a:r>
              <a:rPr lang="fr" sz="1200" b="0" i="0" u="none" strike="noStrike" dirty="0">
                <a:solidFill>
                  <a:srgbClr val="A6377D"/>
                </a:solidFill>
                <a:highlight>
                  <a:srgbClr val="000000">
                    <a:alpha val="0"/>
                  </a:srgbClr>
                </a:highlight>
                <a:latin typeface="Open Sans"/>
                <a:ea typeface="Open Sans"/>
                <a:cs typeface="Open Sans"/>
              </a:rPr>
              <a:t>aux organismes de l'éducation des adultes cherchent à encourager les enseignants et les éducateurs communautaires à intégrer l'éducation à la médiation communautaire dans les activités de leur organisation et dans les formations actuellement proposées aux groupes de migrants.</a:t>
            </a:r>
          </a:p>
          <a:p>
            <a:endParaRPr lang="en-US" sz="1200" dirty="0">
              <a:solidFill>
                <a:srgbClr val="76C6D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Logo, company name&#10;&#10;Description automatically generated">
            <a:extLst>
              <a:ext uri="{FF2B5EF4-FFF2-40B4-BE49-F238E27FC236}">
                <a16:creationId xmlns:a16="http://schemas.microsoft.com/office/drawing/2014/main" id="{07C50CA4-92C6-4257-9A65-34112432E2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1738" y="35368"/>
            <a:ext cx="2100580" cy="1461033"/>
          </a:xfrm>
          <a:prstGeom prst="rect">
            <a:avLst/>
          </a:prstGeom>
        </p:spPr>
      </p:pic>
      <p:cxnSp>
        <p:nvCxnSpPr>
          <p:cNvPr id="16" name="Straight Connector 15">
            <a:extLst>
              <a:ext uri="{FF2B5EF4-FFF2-40B4-BE49-F238E27FC236}">
                <a16:creationId xmlns:a16="http://schemas.microsoft.com/office/drawing/2014/main" id="{0A3E574A-6A78-4355-B2E1-0FC740989EFA}"/>
              </a:ext>
            </a:extLst>
          </p:cNvPr>
          <p:cNvCxnSpPr/>
          <p:nvPr/>
        </p:nvCxnSpPr>
        <p:spPr>
          <a:xfrm flipH="1">
            <a:off x="1535535" y="4110653"/>
            <a:ext cx="8261986"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BAF43E3-B083-466A-8458-9C4FB1737037}"/>
              </a:ext>
            </a:extLst>
          </p:cNvPr>
          <p:cNvSpPr/>
          <p:nvPr/>
        </p:nvSpPr>
        <p:spPr>
          <a:xfrm>
            <a:off x="1119095" y="3682028"/>
            <a:ext cx="908050" cy="908050"/>
          </a:xfrm>
          <a:prstGeom prst="ellipse">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
            <a:extLst>
              <a:ext uri="{FF2B5EF4-FFF2-40B4-BE49-F238E27FC236}">
                <a16:creationId xmlns:a16="http://schemas.microsoft.com/office/drawing/2014/main" id="{457A067C-1583-4274-BB6C-A2B1677902B3}"/>
              </a:ext>
            </a:extLst>
          </p:cNvPr>
          <p:cNvSpPr txBox="1">
            <a:spLocks noChangeArrowheads="1"/>
          </p:cNvSpPr>
          <p:nvPr/>
        </p:nvSpPr>
        <p:spPr bwMode="auto">
          <a:xfrm>
            <a:off x="1080995" y="3853478"/>
            <a:ext cx="993775" cy="714375"/>
          </a:xfrm>
          <a:prstGeom prst="rect">
            <a:avLst/>
          </a:prstGeom>
          <a:noFill/>
          <a:ln w="9525">
            <a:noFill/>
            <a:miter lim="800000"/>
          </a:ln>
        </p:spPr>
        <p:txBody>
          <a:bodyPr rot="0" vert="horz" wrap="square" lIns="91440" tIns="45720" rIns="91440" bIns="45720" anchor="t" anchorCtr="0">
            <a:noAutofit/>
          </a:bodyPr>
          <a:lstStyle/>
          <a:p>
            <a:pPr algn="ctr" rtl="0"/>
            <a:r>
              <a:rPr lang="fr" sz="1700" b="1" i="0" u="none" strike="noStrike">
                <a:solidFill>
                  <a:srgbClr val="FFFFFF"/>
                </a:solidFill>
                <a:highlight>
                  <a:srgbClr val="000000">
                    <a:alpha val="0"/>
                  </a:srgbClr>
                </a:highlight>
                <a:latin typeface="Arial"/>
              </a:rPr>
              <a:t>ÉTAPE</a:t>
            </a:r>
            <a:br>
              <a:rPr lang="fr" sz="1700" b="1" i="0" u="none" strike="noStrike">
                <a:solidFill>
                  <a:srgbClr val="FFFFFF"/>
                </a:solidFill>
                <a:highlight>
                  <a:srgbClr val="000000">
                    <a:alpha val="0"/>
                  </a:srgbClr>
                </a:highlight>
                <a:latin typeface="Arial"/>
              </a:rPr>
            </a:br>
            <a:r>
              <a:rPr lang="fr" sz="2400" b="1" i="0" u="none" strike="noStrike">
                <a:solidFill>
                  <a:srgbClr val="FFFFFF"/>
                </a:solidFill>
                <a:highlight>
                  <a:srgbClr val="000000">
                    <a:alpha val="0"/>
                  </a:srgbClr>
                </a:highlight>
                <a:latin typeface="Arial"/>
              </a:rPr>
              <a:t>1</a:t>
            </a:r>
            <a:endParaRPr lang="en-US">
              <a:effectLst/>
            </a:endParaRPr>
          </a:p>
        </p:txBody>
      </p:sp>
      <p:sp>
        <p:nvSpPr>
          <p:cNvPr id="19" name="Oval 18">
            <a:extLst>
              <a:ext uri="{FF2B5EF4-FFF2-40B4-BE49-F238E27FC236}">
                <a16:creationId xmlns:a16="http://schemas.microsoft.com/office/drawing/2014/main" id="{6D3C2C1C-A645-4CF9-93F4-AD1D052818EA}"/>
              </a:ext>
            </a:extLst>
          </p:cNvPr>
          <p:cNvSpPr/>
          <p:nvPr/>
        </p:nvSpPr>
        <p:spPr>
          <a:xfrm>
            <a:off x="9147597" y="3682028"/>
            <a:ext cx="908050" cy="908050"/>
          </a:xfrm>
          <a:prstGeom prst="ellipse">
            <a:avLst/>
          </a:prstGeom>
          <a:solidFill>
            <a:srgbClr val="703A73"/>
          </a:solidFill>
          <a:ln>
            <a:solidFill>
              <a:srgbClr val="703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2">
            <a:extLst>
              <a:ext uri="{FF2B5EF4-FFF2-40B4-BE49-F238E27FC236}">
                <a16:creationId xmlns:a16="http://schemas.microsoft.com/office/drawing/2014/main" id="{DB08BD39-2359-4647-B70D-745EA8F942FA}"/>
              </a:ext>
            </a:extLst>
          </p:cNvPr>
          <p:cNvSpPr txBox="1">
            <a:spLocks noChangeArrowheads="1"/>
          </p:cNvSpPr>
          <p:nvPr/>
        </p:nvSpPr>
        <p:spPr bwMode="auto">
          <a:xfrm>
            <a:off x="9109497" y="3835063"/>
            <a:ext cx="993775" cy="714375"/>
          </a:xfrm>
          <a:prstGeom prst="rect">
            <a:avLst/>
          </a:prstGeom>
          <a:noFill/>
          <a:ln w="9525">
            <a:noFill/>
            <a:miter lim="800000"/>
          </a:ln>
        </p:spPr>
        <p:txBody>
          <a:bodyPr rot="0" vert="horz" wrap="square" lIns="91440" tIns="45720" rIns="91440" bIns="45720" anchor="t" anchorCtr="0">
            <a:noAutofit/>
          </a:bodyPr>
          <a:lstStyle/>
          <a:p>
            <a:pPr algn="ctr" rtl="0"/>
            <a:r>
              <a:rPr lang="fr" sz="1700" b="1" i="0" u="none" strike="noStrike">
                <a:solidFill>
                  <a:srgbClr val="FFFFFF"/>
                </a:solidFill>
                <a:highlight>
                  <a:srgbClr val="000000">
                    <a:alpha val="0"/>
                  </a:srgbClr>
                </a:highlight>
                <a:latin typeface="Arial"/>
              </a:rPr>
              <a:t>ÉTAPE</a:t>
            </a:r>
            <a:br>
              <a:rPr lang="fr" sz="1700" b="1" i="0" u="none" strike="noStrike">
                <a:solidFill>
                  <a:srgbClr val="FFFFFF"/>
                </a:solidFill>
                <a:highlight>
                  <a:srgbClr val="000000">
                    <a:alpha val="0"/>
                  </a:srgbClr>
                </a:highlight>
                <a:latin typeface="Arial"/>
              </a:rPr>
            </a:br>
            <a:r>
              <a:rPr lang="fr" sz="2400" b="1" i="0" u="none" strike="noStrike">
                <a:solidFill>
                  <a:srgbClr val="FFFFFF"/>
                </a:solidFill>
                <a:highlight>
                  <a:srgbClr val="000000">
                    <a:alpha val="0"/>
                  </a:srgbClr>
                </a:highlight>
                <a:latin typeface="Arial"/>
              </a:rPr>
              <a:t>5</a:t>
            </a:r>
            <a:endParaRPr lang="en-US">
              <a:effectLst/>
            </a:endParaRPr>
          </a:p>
        </p:txBody>
      </p:sp>
      <p:sp>
        <p:nvSpPr>
          <p:cNvPr id="21" name="Oval 20">
            <a:extLst>
              <a:ext uri="{FF2B5EF4-FFF2-40B4-BE49-F238E27FC236}">
                <a16:creationId xmlns:a16="http://schemas.microsoft.com/office/drawing/2014/main" id="{2C17F686-8EC4-48D1-868F-1C804A1FF5C0}"/>
              </a:ext>
            </a:extLst>
          </p:cNvPr>
          <p:cNvSpPr/>
          <p:nvPr/>
        </p:nvSpPr>
        <p:spPr>
          <a:xfrm>
            <a:off x="5072803" y="3682028"/>
            <a:ext cx="908050" cy="908050"/>
          </a:xfrm>
          <a:prstGeom prst="ellipse">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a:extLst>
              <a:ext uri="{FF2B5EF4-FFF2-40B4-BE49-F238E27FC236}">
                <a16:creationId xmlns:a16="http://schemas.microsoft.com/office/drawing/2014/main" id="{F8AFC822-66A2-4D99-BECA-1809DFD0F198}"/>
              </a:ext>
            </a:extLst>
          </p:cNvPr>
          <p:cNvSpPr/>
          <p:nvPr/>
        </p:nvSpPr>
        <p:spPr>
          <a:xfrm>
            <a:off x="3082938" y="3685203"/>
            <a:ext cx="908050" cy="9080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a:extLst>
              <a:ext uri="{FF2B5EF4-FFF2-40B4-BE49-F238E27FC236}">
                <a16:creationId xmlns:a16="http://schemas.microsoft.com/office/drawing/2014/main" id="{22263EC9-6F81-438D-B3D1-CE9E37DD889D}"/>
              </a:ext>
            </a:extLst>
          </p:cNvPr>
          <p:cNvSpPr/>
          <p:nvPr/>
        </p:nvSpPr>
        <p:spPr>
          <a:xfrm>
            <a:off x="7092468" y="3682028"/>
            <a:ext cx="908050" cy="908050"/>
          </a:xfrm>
          <a:prstGeom prst="ellipse">
            <a:avLst/>
          </a:prstGeom>
          <a:solidFill>
            <a:srgbClr val="797979"/>
          </a:solidFill>
          <a:ln>
            <a:solidFill>
              <a:srgbClr val="7979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2">
            <a:extLst>
              <a:ext uri="{FF2B5EF4-FFF2-40B4-BE49-F238E27FC236}">
                <a16:creationId xmlns:a16="http://schemas.microsoft.com/office/drawing/2014/main" id="{4813C26F-A38D-4FEF-B24B-682A5107A5E2}"/>
              </a:ext>
            </a:extLst>
          </p:cNvPr>
          <p:cNvSpPr txBox="1">
            <a:spLocks noChangeArrowheads="1"/>
          </p:cNvSpPr>
          <p:nvPr/>
        </p:nvSpPr>
        <p:spPr bwMode="auto">
          <a:xfrm>
            <a:off x="3057538" y="3837603"/>
            <a:ext cx="993775" cy="714375"/>
          </a:xfrm>
          <a:prstGeom prst="rect">
            <a:avLst/>
          </a:prstGeom>
          <a:noFill/>
          <a:ln w="9525">
            <a:noFill/>
            <a:miter lim="800000"/>
          </a:ln>
        </p:spPr>
        <p:txBody>
          <a:bodyPr rot="0" vert="horz" wrap="square" lIns="91440" tIns="45720" rIns="91440" bIns="45720" anchor="t" anchorCtr="0">
            <a:noAutofit/>
          </a:bodyPr>
          <a:lstStyle/>
          <a:p>
            <a:pPr algn="ctr" rtl="0"/>
            <a:r>
              <a:rPr lang="fr" sz="1700" b="1" i="0" u="none" strike="noStrike">
                <a:solidFill>
                  <a:srgbClr val="FFFFFF"/>
                </a:solidFill>
                <a:highlight>
                  <a:srgbClr val="000000">
                    <a:alpha val="0"/>
                  </a:srgbClr>
                </a:highlight>
                <a:latin typeface="Arial"/>
              </a:rPr>
              <a:t>ÉTAPE</a:t>
            </a:r>
            <a:br>
              <a:rPr lang="fr" sz="1700" b="1" i="0" u="none" strike="noStrike">
                <a:solidFill>
                  <a:srgbClr val="FFFFFF"/>
                </a:solidFill>
                <a:highlight>
                  <a:srgbClr val="000000">
                    <a:alpha val="0"/>
                  </a:srgbClr>
                </a:highlight>
                <a:latin typeface="Arial"/>
              </a:rPr>
            </a:br>
            <a:r>
              <a:rPr lang="fr" sz="2400" b="1" i="0" u="none" strike="noStrike">
                <a:solidFill>
                  <a:srgbClr val="FFFFFF"/>
                </a:solidFill>
                <a:highlight>
                  <a:srgbClr val="000000">
                    <a:alpha val="0"/>
                  </a:srgbClr>
                </a:highlight>
                <a:latin typeface="Arial"/>
              </a:rPr>
              <a:t>2</a:t>
            </a:r>
            <a:endParaRPr lang="en-US">
              <a:effectLst/>
            </a:endParaRPr>
          </a:p>
        </p:txBody>
      </p:sp>
      <p:sp>
        <p:nvSpPr>
          <p:cNvPr id="25" name="Text Box 2">
            <a:extLst>
              <a:ext uri="{FF2B5EF4-FFF2-40B4-BE49-F238E27FC236}">
                <a16:creationId xmlns:a16="http://schemas.microsoft.com/office/drawing/2014/main" id="{A418E555-61DE-404A-A37C-E92724445022}"/>
              </a:ext>
            </a:extLst>
          </p:cNvPr>
          <p:cNvSpPr txBox="1">
            <a:spLocks noChangeArrowheads="1"/>
          </p:cNvSpPr>
          <p:nvPr/>
        </p:nvSpPr>
        <p:spPr bwMode="auto">
          <a:xfrm>
            <a:off x="5048153" y="3816965"/>
            <a:ext cx="993775" cy="714375"/>
          </a:xfrm>
          <a:prstGeom prst="rect">
            <a:avLst/>
          </a:prstGeom>
          <a:noFill/>
          <a:ln w="9525">
            <a:noFill/>
            <a:miter lim="800000"/>
          </a:ln>
        </p:spPr>
        <p:txBody>
          <a:bodyPr rot="0" vert="horz" wrap="square" lIns="91440" tIns="45720" rIns="91440" bIns="45720" anchor="t" anchorCtr="0">
            <a:noAutofit/>
          </a:bodyPr>
          <a:lstStyle/>
          <a:p>
            <a:pPr algn="ctr" rtl="0"/>
            <a:r>
              <a:rPr lang="fr" sz="1700" b="1" i="0" u="none" strike="noStrike">
                <a:solidFill>
                  <a:srgbClr val="FFFFFF"/>
                </a:solidFill>
                <a:highlight>
                  <a:srgbClr val="000000">
                    <a:alpha val="0"/>
                  </a:srgbClr>
                </a:highlight>
                <a:latin typeface="Arial"/>
              </a:rPr>
              <a:t>ÉTAPE </a:t>
            </a:r>
            <a:br>
              <a:rPr lang="fr" sz="1700" b="1" i="0" u="none" strike="noStrike">
                <a:solidFill>
                  <a:srgbClr val="FFFFFF"/>
                </a:solidFill>
                <a:highlight>
                  <a:srgbClr val="000000">
                    <a:alpha val="0"/>
                  </a:srgbClr>
                </a:highlight>
                <a:latin typeface="Arial"/>
              </a:rPr>
            </a:br>
            <a:r>
              <a:rPr lang="fr" sz="2400" b="1" i="0" u="none" strike="noStrike">
                <a:solidFill>
                  <a:srgbClr val="FFFFFF"/>
                </a:solidFill>
                <a:highlight>
                  <a:srgbClr val="000000">
                    <a:alpha val="0"/>
                  </a:srgbClr>
                </a:highlight>
                <a:latin typeface="Arial"/>
              </a:rPr>
              <a:t>3</a:t>
            </a:r>
            <a:endParaRPr lang="en-US">
              <a:effectLst/>
            </a:endParaRPr>
          </a:p>
        </p:txBody>
      </p:sp>
      <p:sp>
        <p:nvSpPr>
          <p:cNvPr id="26" name="Text Box 2">
            <a:extLst>
              <a:ext uri="{FF2B5EF4-FFF2-40B4-BE49-F238E27FC236}">
                <a16:creationId xmlns:a16="http://schemas.microsoft.com/office/drawing/2014/main" id="{62601F17-8FDC-413B-853C-DC089E39CFA1}"/>
              </a:ext>
            </a:extLst>
          </p:cNvPr>
          <p:cNvSpPr txBox="1">
            <a:spLocks noChangeArrowheads="1"/>
          </p:cNvSpPr>
          <p:nvPr/>
        </p:nvSpPr>
        <p:spPr bwMode="auto">
          <a:xfrm>
            <a:off x="7072007" y="3809662"/>
            <a:ext cx="993775" cy="714375"/>
          </a:xfrm>
          <a:prstGeom prst="rect">
            <a:avLst/>
          </a:prstGeom>
          <a:noFill/>
          <a:ln w="9525">
            <a:noFill/>
            <a:miter lim="800000"/>
          </a:ln>
        </p:spPr>
        <p:txBody>
          <a:bodyPr rot="0" vert="horz" wrap="square" lIns="91440" tIns="45720" rIns="91440" bIns="45720" anchor="t" anchorCtr="0">
            <a:noAutofit/>
          </a:bodyPr>
          <a:lstStyle/>
          <a:p>
            <a:pPr algn="ctr" rtl="0"/>
            <a:r>
              <a:rPr lang="fr" sz="1700" b="1" i="0" u="none" strike="noStrike">
                <a:solidFill>
                  <a:srgbClr val="FFFFFF"/>
                </a:solidFill>
                <a:highlight>
                  <a:srgbClr val="000000">
                    <a:alpha val="0"/>
                  </a:srgbClr>
                </a:highlight>
                <a:latin typeface="Arial"/>
              </a:rPr>
              <a:t>ÉTAPE</a:t>
            </a:r>
            <a:br>
              <a:rPr lang="fr" sz="1700" b="1" i="0" u="none" strike="noStrike">
                <a:solidFill>
                  <a:srgbClr val="FFFFFF"/>
                </a:solidFill>
                <a:highlight>
                  <a:srgbClr val="000000">
                    <a:alpha val="0"/>
                  </a:srgbClr>
                </a:highlight>
                <a:latin typeface="Arial"/>
              </a:rPr>
            </a:br>
            <a:r>
              <a:rPr lang="fr" sz="2400" b="1" i="0" u="none" strike="noStrike">
                <a:solidFill>
                  <a:srgbClr val="FFFFFF"/>
                </a:solidFill>
                <a:highlight>
                  <a:srgbClr val="000000">
                    <a:alpha val="0"/>
                  </a:srgbClr>
                </a:highlight>
                <a:latin typeface="Arial"/>
              </a:rPr>
              <a:t>4</a:t>
            </a:r>
            <a:endParaRPr lang="en-US">
              <a:effectLst/>
            </a:endParaRPr>
          </a:p>
        </p:txBody>
      </p:sp>
      <p:sp>
        <p:nvSpPr>
          <p:cNvPr id="27" name="Text Box 2">
            <a:extLst>
              <a:ext uri="{FF2B5EF4-FFF2-40B4-BE49-F238E27FC236}">
                <a16:creationId xmlns:a16="http://schemas.microsoft.com/office/drawing/2014/main" id="{B16DB7D8-E4DA-4790-8FBC-0E6905A35D9F}"/>
              </a:ext>
            </a:extLst>
          </p:cNvPr>
          <p:cNvSpPr txBox="1">
            <a:spLocks noChangeArrowheads="1"/>
          </p:cNvSpPr>
          <p:nvPr/>
        </p:nvSpPr>
        <p:spPr bwMode="auto">
          <a:xfrm>
            <a:off x="239109" y="1485345"/>
            <a:ext cx="3751879" cy="855980"/>
          </a:xfrm>
          <a:prstGeom prst="rect">
            <a:avLst/>
          </a:prstGeom>
          <a:noFill/>
          <a:ln w="9525">
            <a:noFill/>
            <a:miter lim="800000"/>
          </a:ln>
        </p:spPr>
        <p:txBody>
          <a:bodyPr rot="0" vert="horz" wrap="square" lIns="91440" tIns="45720" rIns="91440" bIns="45720" anchor="t" anchorCtr="0">
            <a:noAutofit/>
          </a:bodyPr>
          <a:lstStyle/>
          <a:p>
            <a:pPr marL="0" marR="0" rtl="0">
              <a:lnSpc>
                <a:spcPct val="107000"/>
              </a:lnSpc>
              <a:spcBef>
                <a:spcPct val="0"/>
              </a:spcBef>
            </a:pPr>
            <a:r>
              <a:rPr lang="fr" sz="1200" b="1" i="0" u="none" strike="noStrike" dirty="0">
                <a:solidFill>
                  <a:srgbClr val="F6BC67"/>
                </a:solidFill>
                <a:highlight>
                  <a:srgbClr val="000000">
                    <a:alpha val="0"/>
                  </a:srgbClr>
                </a:highlight>
                <a:latin typeface="Open Sans"/>
                <a:ea typeface="Open Sans"/>
                <a:cs typeface="Open Sans"/>
              </a:rPr>
              <a:t>MODULE 1</a:t>
            </a:r>
          </a:p>
          <a:p>
            <a:pPr marL="0" marR="0" rtl="0">
              <a:lnSpc>
                <a:spcPct val="107000"/>
              </a:lnSpc>
              <a:spcBef>
                <a:spcPct val="0"/>
              </a:spcBef>
            </a:pPr>
            <a:r>
              <a:rPr lang="fr" sz="1000" b="1" i="0" u="none" strike="noStrike" dirty="0">
                <a:solidFill>
                  <a:srgbClr val="A6377D"/>
                </a:solidFill>
                <a:highlight>
                  <a:srgbClr val="000000">
                    <a:alpha val="0"/>
                  </a:srgbClr>
                </a:highlight>
                <a:latin typeface="Open Sans"/>
                <a:ea typeface="Open Sans"/>
                <a:cs typeface="Open Sans"/>
              </a:rPr>
              <a:t>Introduction à la médiation communautaire</a:t>
            </a:r>
            <a:endParaRPr lang="en-US" sz="1000" dirty="0">
              <a:solidFill>
                <a:srgbClr val="A6377D"/>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8" name="Text Box 2">
            <a:extLst>
              <a:ext uri="{FF2B5EF4-FFF2-40B4-BE49-F238E27FC236}">
                <a16:creationId xmlns:a16="http://schemas.microsoft.com/office/drawing/2014/main" id="{C7D6ECF5-B66B-40F7-89D2-FA88B513765C}"/>
              </a:ext>
            </a:extLst>
          </p:cNvPr>
          <p:cNvSpPr txBox="1">
            <a:spLocks noChangeArrowheads="1"/>
          </p:cNvSpPr>
          <p:nvPr/>
        </p:nvSpPr>
        <p:spPr bwMode="auto">
          <a:xfrm>
            <a:off x="134013" y="1950289"/>
            <a:ext cx="2923968" cy="855980"/>
          </a:xfrm>
          <a:prstGeom prst="rect">
            <a:avLst/>
          </a:prstGeom>
          <a:noFill/>
          <a:ln w="9525">
            <a:noFill/>
            <a:miter lim="800000"/>
          </a:ln>
        </p:spPr>
        <p:txBody>
          <a:bodyPr rot="0" vert="horz" wrap="square" lIns="91440" tIns="45720" rIns="91440" bIns="45720" anchor="t" anchorCtr="0">
            <a:noAutofit/>
          </a:bodyPr>
          <a:lstStyle/>
          <a:p>
            <a:pPr marL="171450" indent="-171450">
              <a:lnSpc>
                <a:spcPct val="107000"/>
              </a:lnSpc>
              <a:spcBef>
                <a:spcPct val="0"/>
              </a:spcBef>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Qu'est-ce qu'un </a:t>
            </a:r>
            <a:r>
              <a:rPr lang="fr" sz="1000" dirty="0">
                <a:highlight>
                  <a:srgbClr val="000000">
                    <a:alpha val="0"/>
                  </a:srgbClr>
                </a:highlight>
                <a:latin typeface="Open Sans"/>
                <a:ea typeface="Open Sans"/>
                <a:cs typeface="Open Sans"/>
              </a:rPr>
              <a:t>médiateur communautaire ?</a:t>
            </a:r>
            <a:endParaRPr lang="hr-BA" sz="1000" dirty="0">
              <a:highlight>
                <a:srgbClr val="000000">
                  <a:alpha val="0"/>
                </a:srgbClr>
              </a:highlight>
              <a:latin typeface="Open Sans"/>
              <a:ea typeface="Open Sans"/>
              <a:cs typeface="Open Sans"/>
            </a:endParaRPr>
          </a:p>
          <a:p>
            <a:pPr marL="171450" marR="0" indent="-171450" rtl="0">
              <a:lnSpc>
                <a:spcPct val="107000"/>
              </a:lnSpc>
              <a:spcBef>
                <a:spcPct val="0"/>
              </a:spcBef>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Le pouvoir du soutien par les pairs</a:t>
            </a:r>
            <a:endParaRPr lang="hr-BA" sz="1050" dirty="0">
              <a:effectLst/>
              <a:latin typeface="Open Sans" panose="020B0606030504020204" pitchFamily="34" charset="0"/>
              <a:ea typeface="Open Sans" panose="020B0606030504020204" pitchFamily="34" charset="0"/>
              <a:cs typeface="Open Sans" panose="020B0606030504020204" pitchFamily="34" charset="0"/>
            </a:endParaRPr>
          </a:p>
          <a:p>
            <a:pPr marL="171450" marR="0" indent="-171450" rtl="0">
              <a:lnSpc>
                <a:spcPct val="107000"/>
              </a:lnSpc>
              <a:spcBef>
                <a:spcPct val="0"/>
              </a:spcBef>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Rencontrez des médiateurs communautaires/Histoires de réussite Obstacles et défis auxquels les réfugiés et les migrants sont confrontés </a:t>
            </a:r>
            <a:endParaRPr lang="hr-BA" sz="1050" dirty="0">
              <a:effectLst/>
              <a:latin typeface="Open Sans" panose="020B0606030504020204" pitchFamily="34" charset="0"/>
              <a:ea typeface="Open Sans" panose="020B0606030504020204" pitchFamily="34" charset="0"/>
              <a:cs typeface="Open Sans" panose="020B0606030504020204" pitchFamily="34" charset="0"/>
            </a:endParaRPr>
          </a:p>
          <a:p>
            <a:pPr marL="171450" marR="0" indent="-171450" rtl="0">
              <a:lnSpc>
                <a:spcPct val="107000"/>
              </a:lnSpc>
              <a:spcBef>
                <a:spcPct val="0"/>
              </a:spcBef>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Défis que peut rencontrer un médiateur communautaire</a:t>
            </a:r>
            <a:endParaRPr lang="hr-BA" sz="1050" dirty="0">
              <a:effectLst/>
              <a:latin typeface="Open Sans" panose="020B0606030504020204" pitchFamily="34" charset="0"/>
              <a:ea typeface="Open Sans" panose="020B0606030504020204" pitchFamily="34" charset="0"/>
              <a:cs typeface="Open Sans" panose="020B0606030504020204" pitchFamily="34" charset="0"/>
            </a:endParaRPr>
          </a:p>
          <a:p>
            <a:pPr marL="171450" marR="0" indent="-171450" rtl="0">
              <a:lnSpc>
                <a:spcPct val="107000"/>
              </a:lnSpc>
              <a:spcBef>
                <a:spcPct val="0"/>
              </a:spcBef>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Comprendre la diversité, l'égalité et l'inclusion </a:t>
            </a:r>
          </a:p>
        </p:txBody>
      </p:sp>
      <p:sp>
        <p:nvSpPr>
          <p:cNvPr id="29" name="Text Box 2">
            <a:extLst>
              <a:ext uri="{FF2B5EF4-FFF2-40B4-BE49-F238E27FC236}">
                <a16:creationId xmlns:a16="http://schemas.microsoft.com/office/drawing/2014/main" id="{6DB89127-B722-499A-A06A-47E8A1A55768}"/>
              </a:ext>
            </a:extLst>
          </p:cNvPr>
          <p:cNvSpPr txBox="1">
            <a:spLocks noChangeArrowheads="1"/>
          </p:cNvSpPr>
          <p:nvPr/>
        </p:nvSpPr>
        <p:spPr bwMode="auto">
          <a:xfrm>
            <a:off x="2066600" y="4593253"/>
            <a:ext cx="3086324" cy="899297"/>
          </a:xfrm>
          <a:prstGeom prst="rect">
            <a:avLst/>
          </a:prstGeom>
          <a:noFill/>
          <a:ln w="9525">
            <a:noFill/>
            <a:miter lim="800000"/>
          </a:ln>
        </p:spPr>
        <p:txBody>
          <a:bodyPr rot="0" vert="horz" wrap="square" lIns="91440" tIns="45720" rIns="91440" bIns="45720" anchor="t" anchorCtr="0">
            <a:noAutofit/>
          </a:bodyPr>
          <a:lstStyle/>
          <a:p>
            <a:pPr marL="0" marR="0" rtl="0">
              <a:lnSpc>
                <a:spcPct val="107000"/>
              </a:lnSpc>
            </a:pPr>
            <a:r>
              <a:rPr lang="fr" sz="1200" b="1" i="0" u="none" strike="noStrike" dirty="0">
                <a:solidFill>
                  <a:srgbClr val="F6BC67"/>
                </a:solidFill>
                <a:highlight>
                  <a:srgbClr val="000000">
                    <a:alpha val="0"/>
                  </a:srgbClr>
                </a:highlight>
                <a:latin typeface="Open Sans"/>
                <a:ea typeface="Open Sans"/>
                <a:cs typeface="Open Sans"/>
              </a:rPr>
              <a:t>MODULE</a:t>
            </a:r>
            <a:r>
              <a:rPr lang="fr" sz="1200" b="1" i="0" u="none" strike="noStrike" dirty="0">
                <a:solidFill>
                  <a:srgbClr val="F6BC67"/>
                </a:solidFill>
                <a:highlight>
                  <a:srgbClr val="000000">
                    <a:alpha val="0"/>
                  </a:srgbClr>
                </a:highlight>
                <a:latin typeface="Arial"/>
                <a:ea typeface="Calibri"/>
                <a:cs typeface="Times New Roman"/>
              </a:rPr>
              <a:t> 2</a:t>
            </a:r>
          </a:p>
          <a:p>
            <a:pPr rtl="0">
              <a:lnSpc>
                <a:spcPct val="107000"/>
              </a:lnSpc>
            </a:pPr>
            <a:r>
              <a:rPr lang="fr" sz="1000" b="1" i="0" u="none" strike="noStrike" dirty="0">
                <a:solidFill>
                  <a:srgbClr val="A6377D"/>
                </a:solidFill>
                <a:highlight>
                  <a:srgbClr val="000000">
                    <a:alpha val="0"/>
                  </a:srgbClr>
                </a:highlight>
                <a:latin typeface="Open Sans"/>
                <a:ea typeface="Open Sans"/>
                <a:cs typeface="Open Sans"/>
              </a:rPr>
              <a:t>Compétences en matière de leadership et de plaidoyer pour le développement de communautés fortes, positives et équitables.</a:t>
            </a:r>
          </a:p>
          <a:p>
            <a:pPr marL="0" marR="0">
              <a:lnSpc>
                <a:spcPct val="107000"/>
              </a:lnSpc>
            </a:pPr>
            <a:endParaRPr lang="en-US" sz="1100" dirty="0">
              <a:solidFill>
                <a:srgbClr val="F6BC67"/>
              </a:solidFill>
              <a:effectLst/>
              <a:latin typeface="Calibri"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3A72AF43-978D-4C3E-818F-E4C0C42A552A}"/>
              </a:ext>
            </a:extLst>
          </p:cNvPr>
          <p:cNvSpPr txBox="1">
            <a:spLocks noChangeArrowheads="1"/>
          </p:cNvSpPr>
          <p:nvPr/>
        </p:nvSpPr>
        <p:spPr bwMode="auto">
          <a:xfrm>
            <a:off x="1978117" y="5229296"/>
            <a:ext cx="3006338" cy="855980"/>
          </a:xfrm>
          <a:prstGeom prst="rect">
            <a:avLst/>
          </a:prstGeom>
          <a:noFill/>
          <a:ln w="9525">
            <a:noFill/>
            <a:miter lim="800000"/>
          </a:ln>
        </p:spPr>
        <p:txBody>
          <a:bodyPr rot="0" vert="horz" wrap="square" lIns="91440" tIns="45720" rIns="91440" bIns="45720" anchor="t" anchorCtr="0">
            <a:noAutofit/>
          </a:bodyPr>
          <a:lstStyle/>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Qu'est-ce que le leadership communautaire ? Que sont les compétences en matière de plaidoyer ?</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Qu'est-ce qu'une communauté forte, positive et équitable ?</a:t>
            </a:r>
            <a:endParaRPr lang="hr-BA" sz="1050" dirty="0">
              <a:latin typeface="Open Sans" panose="020B0606030504020204" pitchFamily="34" charset="0"/>
              <a:ea typeface="Open Sans" panose="020B0606030504020204" pitchFamily="34" charset="0"/>
              <a:cs typeface="Open Sans" panose="020B0606030504020204" pitchFamily="34" charset="0"/>
            </a:endParaRP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Comment diriger et défendre des communautés fortes, positives et équitables ?</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Comment parler à des groupes divers ?</a:t>
            </a: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 Box 2">
            <a:extLst>
              <a:ext uri="{FF2B5EF4-FFF2-40B4-BE49-F238E27FC236}">
                <a16:creationId xmlns:a16="http://schemas.microsoft.com/office/drawing/2014/main" id="{2562E9D1-25E8-46C4-8AB2-08B9BE65C8B4}"/>
              </a:ext>
            </a:extLst>
          </p:cNvPr>
          <p:cNvSpPr txBox="1">
            <a:spLocks noChangeArrowheads="1"/>
          </p:cNvSpPr>
          <p:nvPr/>
        </p:nvSpPr>
        <p:spPr bwMode="auto">
          <a:xfrm>
            <a:off x="4502963" y="1476776"/>
            <a:ext cx="2805385" cy="1044628"/>
          </a:xfrm>
          <a:prstGeom prst="rect">
            <a:avLst/>
          </a:prstGeom>
          <a:noFill/>
          <a:ln w="9525">
            <a:noFill/>
            <a:miter lim="800000"/>
          </a:ln>
        </p:spPr>
        <p:txBody>
          <a:bodyPr rot="0" vert="horz" wrap="square" lIns="91440" tIns="45720" rIns="91440" bIns="45720" anchor="t" anchorCtr="0">
            <a:noAutofit/>
          </a:bodyPr>
          <a:lstStyle/>
          <a:p>
            <a:pPr marL="0" marR="0" rtl="0">
              <a:lnSpc>
                <a:spcPct val="107000"/>
              </a:lnSpc>
              <a:spcBef>
                <a:spcPct val="0"/>
              </a:spcBef>
            </a:pPr>
            <a:r>
              <a:rPr lang="fr" sz="1200" b="1" i="0" u="none" strike="noStrike">
                <a:solidFill>
                  <a:srgbClr val="F6BC67"/>
                </a:solidFill>
                <a:highlight>
                  <a:srgbClr val="000000">
                    <a:alpha val="0"/>
                  </a:srgbClr>
                </a:highlight>
                <a:latin typeface="Open Sans"/>
                <a:ea typeface="Open Sans"/>
                <a:cs typeface="Open Sans"/>
              </a:rPr>
              <a:t>MODULE 3</a:t>
            </a:r>
          </a:p>
          <a:p>
            <a:pPr marL="0" marR="0" rtl="0">
              <a:lnSpc>
                <a:spcPct val="107000"/>
              </a:lnSpc>
              <a:spcBef>
                <a:spcPct val="0"/>
              </a:spcBef>
            </a:pPr>
            <a:r>
              <a:rPr lang="fr" sz="1000" b="1" i="0" u="none" strike="noStrike">
                <a:solidFill>
                  <a:srgbClr val="A6377D"/>
                </a:solidFill>
                <a:highlight>
                  <a:srgbClr val="000000">
                    <a:alpha val="0"/>
                  </a:srgbClr>
                </a:highlight>
                <a:latin typeface="Open Sans"/>
                <a:ea typeface="Open Sans"/>
                <a:cs typeface="Open Sans"/>
              </a:rPr>
              <a:t>Réaliser le changement - stratégies et nouvelles approches de la médiation communautaire et de l'inclusion active </a:t>
            </a:r>
            <a:endParaRPr lang="en-US" sz="1000" b="1">
              <a:solidFill>
                <a:srgbClr val="A6377D"/>
              </a:solidFill>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ct val="0"/>
              </a:spcBef>
              <a:spcAft>
                <a:spcPts val="800"/>
              </a:spcAft>
            </a:pPr>
            <a:endParaRPr lang="hr-BA" sz="1200" b="1">
              <a:solidFill>
                <a:srgbClr val="F6BC67"/>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sz="1100">
              <a:solidFill>
                <a:srgbClr val="F6BC6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22E0C01D-942D-4D2C-98EA-FF8F0DD73EF2}"/>
              </a:ext>
            </a:extLst>
          </p:cNvPr>
          <p:cNvSpPr txBox="1">
            <a:spLocks noChangeArrowheads="1"/>
          </p:cNvSpPr>
          <p:nvPr/>
        </p:nvSpPr>
        <p:spPr bwMode="auto">
          <a:xfrm>
            <a:off x="4488682" y="2236160"/>
            <a:ext cx="2901447" cy="1591181"/>
          </a:xfrm>
          <a:prstGeom prst="rect">
            <a:avLst/>
          </a:prstGeom>
          <a:noFill/>
          <a:ln w="9525">
            <a:noFill/>
            <a:miter lim="800000"/>
          </a:ln>
        </p:spPr>
        <p:txBody>
          <a:bodyPr rot="0" vert="horz" wrap="square" lIns="91440" tIns="45720" rIns="91440" bIns="45720" anchor="t" anchorCtr="0">
            <a:noAutofit/>
          </a:bodyPr>
          <a:lstStyle/>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Médiation dans un cadre communautaire</a:t>
            </a:r>
            <a:endParaRPr lang="hr-BA" sz="1000" dirty="0">
              <a:latin typeface="Open Sans" panose="020B0606030504020204" pitchFamily="34" charset="0"/>
              <a:ea typeface="Open Sans" panose="020B0606030504020204" pitchFamily="34" charset="0"/>
              <a:cs typeface="Open Sans" panose="020B0606030504020204" pitchFamily="34" charset="0"/>
            </a:endParaRP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Obtenir un soutien pour votre cause de médiation communautaire/travailler avec d'autres personnes </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Comprendre les obstacles</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Théorie du changement/cartographie du changement dans votre communauté</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Formes alternatives de médiation (art, sport, </a:t>
            </a:r>
            <a:r>
              <a:rPr lang="fr" sz="1000" b="0" i="0" u="none" strike="noStrike" dirty="0" err="1">
                <a:highlight>
                  <a:srgbClr val="000000">
                    <a:alpha val="0"/>
                  </a:srgbClr>
                </a:highlight>
                <a:latin typeface="Open Sans"/>
                <a:ea typeface="Open Sans"/>
                <a:cs typeface="Open Sans"/>
              </a:rPr>
              <a:t>personal</a:t>
            </a:r>
            <a:r>
              <a:rPr lang="fr" sz="1000" b="0" i="0" u="none" strike="noStrike" dirty="0">
                <a:highlight>
                  <a:srgbClr val="000000">
                    <a:alpha val="0"/>
                  </a:srgbClr>
                </a:highlight>
                <a:latin typeface="Open Sans"/>
                <a:ea typeface="Open Sans"/>
                <a:cs typeface="Open Sans"/>
              </a:rPr>
              <a:t> </a:t>
            </a:r>
            <a:r>
              <a:rPr lang="fr" sz="1000" b="0" i="0" u="none" strike="noStrike" dirty="0" err="1">
                <a:highlight>
                  <a:srgbClr val="000000">
                    <a:alpha val="0"/>
                  </a:srgbClr>
                </a:highlight>
                <a:latin typeface="Open Sans"/>
                <a:ea typeface="Open Sans"/>
                <a:cs typeface="Open Sans"/>
              </a:rPr>
              <a:t>branding</a:t>
            </a:r>
            <a:r>
              <a:rPr lang="fr" sz="1000" b="0" i="0" u="none" strike="noStrike" dirty="0">
                <a:highlight>
                  <a:srgbClr val="000000">
                    <a:alpha val="0"/>
                  </a:srgbClr>
                </a:highlight>
                <a:latin typeface="Open Sans"/>
                <a:ea typeface="Open Sans"/>
                <a:cs typeface="Open Sans"/>
              </a:rPr>
              <a:t>)</a:t>
            </a:r>
          </a:p>
          <a:p>
            <a:pPr marL="0" marR="0">
              <a:lnSpc>
                <a:spcPct val="107000"/>
              </a:lnSpc>
              <a:spcBef>
                <a:spcPct val="0"/>
              </a:spcBef>
              <a:spcAft>
                <a:spcPts val="800"/>
              </a:spcAft>
            </a:pPr>
            <a:endParaRPr lang="en-US" sz="1100" dirty="0">
              <a:effectLst/>
              <a:latin typeface="Calibri"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4E0F47C-AD00-44CC-8E5E-F91CFFB520AD}"/>
              </a:ext>
            </a:extLst>
          </p:cNvPr>
          <p:cNvSpPr txBox="1">
            <a:spLocks noChangeArrowheads="1"/>
          </p:cNvSpPr>
          <p:nvPr/>
        </p:nvSpPr>
        <p:spPr bwMode="auto">
          <a:xfrm>
            <a:off x="6348548" y="4628944"/>
            <a:ext cx="2166925" cy="714374"/>
          </a:xfrm>
          <a:prstGeom prst="rect">
            <a:avLst/>
          </a:prstGeom>
          <a:noFill/>
          <a:ln w="9525">
            <a:noFill/>
            <a:miter lim="800000"/>
          </a:ln>
        </p:spPr>
        <p:txBody>
          <a:bodyPr rot="0" vert="horz" wrap="square" lIns="91440" tIns="45720" rIns="91440" bIns="45720" anchor="t" anchorCtr="0">
            <a:noAutofit/>
          </a:bodyPr>
          <a:lstStyle/>
          <a:p>
            <a:pPr marL="0" marR="0" rtl="0">
              <a:lnSpc>
                <a:spcPct val="107000"/>
              </a:lnSpc>
              <a:spcBef>
                <a:spcPct val="0"/>
              </a:spcBef>
            </a:pPr>
            <a:r>
              <a:rPr lang="fr" sz="1200" b="1" i="0" u="none" strike="noStrike">
                <a:solidFill>
                  <a:srgbClr val="F6BC67"/>
                </a:solidFill>
                <a:highlight>
                  <a:srgbClr val="000000">
                    <a:alpha val="0"/>
                  </a:srgbClr>
                </a:highlight>
                <a:latin typeface="Open Sans"/>
                <a:ea typeface="Open Sans"/>
                <a:cs typeface="Open Sans"/>
              </a:rPr>
              <a:t>MODULE 4</a:t>
            </a:r>
          </a:p>
          <a:p>
            <a:pPr marL="0" marR="0" rtl="0">
              <a:lnSpc>
                <a:spcPct val="107000"/>
              </a:lnSpc>
              <a:spcBef>
                <a:spcPct val="0"/>
              </a:spcBef>
            </a:pPr>
            <a:r>
              <a:rPr lang="fr" sz="1000" b="1" i="0" u="none" strike="noStrike">
                <a:solidFill>
                  <a:srgbClr val="A6377D"/>
                </a:solidFill>
                <a:highlight>
                  <a:srgbClr val="000000">
                    <a:alpha val="0"/>
                  </a:srgbClr>
                </a:highlight>
                <a:latin typeface="Open Sans"/>
                <a:ea typeface="Open Sans"/>
                <a:cs typeface="Open Sans"/>
              </a:rPr>
              <a:t>Communications et pratiques des médias</a:t>
            </a:r>
          </a:p>
        </p:txBody>
      </p:sp>
      <p:sp>
        <p:nvSpPr>
          <p:cNvPr id="34" name="Text Box 2">
            <a:extLst>
              <a:ext uri="{FF2B5EF4-FFF2-40B4-BE49-F238E27FC236}">
                <a16:creationId xmlns:a16="http://schemas.microsoft.com/office/drawing/2014/main" id="{382088D3-94B9-499C-9712-C7ADBB540344}"/>
              </a:ext>
            </a:extLst>
          </p:cNvPr>
          <p:cNvSpPr txBox="1">
            <a:spLocks noChangeArrowheads="1"/>
          </p:cNvSpPr>
          <p:nvPr/>
        </p:nvSpPr>
        <p:spPr bwMode="auto">
          <a:xfrm>
            <a:off x="6284899" y="5229296"/>
            <a:ext cx="2978252" cy="855980"/>
          </a:xfrm>
          <a:prstGeom prst="rect">
            <a:avLst/>
          </a:prstGeom>
          <a:noFill/>
          <a:ln w="9525">
            <a:noFill/>
            <a:miter lim="800000"/>
          </a:ln>
        </p:spPr>
        <p:txBody>
          <a:bodyPr rot="0" vert="horz" wrap="square" lIns="91440" tIns="45720" rIns="91440" bIns="45720" anchor="t" anchorCtr="0">
            <a:noAutofit/>
          </a:bodyPr>
          <a:lstStyle/>
          <a:p>
            <a:pPr marL="112713" indent="-112713">
              <a:buFont typeface="Wingdings" panose="05000000000000000000" pitchFamily="2" charset="2"/>
              <a:buChar char="§"/>
            </a:pPr>
            <a:r>
              <a:rPr lang="fr" sz="1000" dirty="0">
                <a:highlight>
                  <a:srgbClr val="000000">
                    <a:alpha val="0"/>
                  </a:srgbClr>
                </a:highlight>
                <a:latin typeface="Open Sans"/>
                <a:ea typeface="Open Sans"/>
                <a:cs typeface="Open Sans"/>
              </a:rPr>
              <a:t>Comment le médiateur communautaire </a:t>
            </a:r>
            <a:r>
              <a:rPr lang="fr" sz="1000" b="0" i="0" u="none" strike="noStrike" dirty="0">
                <a:highlight>
                  <a:srgbClr val="000000">
                    <a:alpha val="0"/>
                  </a:srgbClr>
                </a:highlight>
                <a:latin typeface="Open Sans"/>
                <a:ea typeface="Open Sans"/>
                <a:cs typeface="Open Sans"/>
              </a:rPr>
              <a:t>peut choisir le message et la manière dont le message peut être communiqué.</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Que sont les politiques, l'importance de s'aligner sur elles</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Les outils de communication les plus efficaces</a:t>
            </a:r>
          </a:p>
        </p:txBody>
      </p:sp>
      <p:sp>
        <p:nvSpPr>
          <p:cNvPr id="35" name="Text Box 2">
            <a:extLst>
              <a:ext uri="{FF2B5EF4-FFF2-40B4-BE49-F238E27FC236}">
                <a16:creationId xmlns:a16="http://schemas.microsoft.com/office/drawing/2014/main" id="{1FD297C9-3330-4695-A546-56ACAC27302C}"/>
              </a:ext>
            </a:extLst>
          </p:cNvPr>
          <p:cNvSpPr txBox="1">
            <a:spLocks noChangeArrowheads="1"/>
          </p:cNvSpPr>
          <p:nvPr/>
        </p:nvSpPr>
        <p:spPr bwMode="auto">
          <a:xfrm>
            <a:off x="9119749" y="1477868"/>
            <a:ext cx="2752279" cy="945959"/>
          </a:xfrm>
          <a:prstGeom prst="rect">
            <a:avLst/>
          </a:prstGeom>
          <a:noFill/>
          <a:ln w="9525">
            <a:noFill/>
            <a:miter lim="800000"/>
          </a:ln>
        </p:spPr>
        <p:txBody>
          <a:bodyPr rot="0" vert="horz" wrap="square" lIns="91440" tIns="45720" rIns="91440" bIns="45720" anchor="t" anchorCtr="0">
            <a:noAutofit/>
          </a:bodyPr>
          <a:lstStyle/>
          <a:p>
            <a:pPr marL="0" marR="0" rtl="0">
              <a:lnSpc>
                <a:spcPct val="107000"/>
              </a:lnSpc>
              <a:spcBef>
                <a:spcPct val="0"/>
              </a:spcBef>
            </a:pPr>
            <a:r>
              <a:rPr lang="fr" sz="1200" b="1" i="0" u="none" strike="noStrike">
                <a:solidFill>
                  <a:srgbClr val="F6BC67"/>
                </a:solidFill>
                <a:highlight>
                  <a:srgbClr val="000000">
                    <a:alpha val="0"/>
                  </a:srgbClr>
                </a:highlight>
                <a:latin typeface="Open Sans"/>
                <a:ea typeface="Open Sans"/>
                <a:cs typeface="Open Sans"/>
              </a:rPr>
              <a:t>MODULE 5</a:t>
            </a:r>
          </a:p>
          <a:p>
            <a:pPr rtl="0">
              <a:lnSpc>
                <a:spcPct val="107000"/>
              </a:lnSpc>
            </a:pPr>
            <a:r>
              <a:rPr lang="fr" sz="1000" b="1" i="0" u="none" strike="noStrike">
                <a:solidFill>
                  <a:srgbClr val="A6377D"/>
                </a:solidFill>
                <a:highlight>
                  <a:srgbClr val="000000">
                    <a:alpha val="0"/>
                  </a:srgbClr>
                </a:highlight>
                <a:latin typeface="Open Sans"/>
                <a:ea typeface="Open Sans"/>
                <a:cs typeface="Open Sans"/>
              </a:rPr>
              <a:t>Modèles de ressources - tirer parti des investissements publics et communautaires, attirer des ressources</a:t>
            </a:r>
          </a:p>
          <a:p>
            <a:pPr marL="0" marR="0">
              <a:lnSpc>
                <a:spcPct val="107000"/>
              </a:lnSpc>
              <a:spcBef>
                <a:spcPct val="0"/>
              </a:spcBef>
              <a:spcAft>
                <a:spcPts val="800"/>
              </a:spcAft>
            </a:pPr>
            <a:endParaRPr lang="en-US" sz="1100">
              <a:solidFill>
                <a:srgbClr val="F6BC6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808D7464-577D-4DEF-BA8D-0DD15AD44575}"/>
              </a:ext>
            </a:extLst>
          </p:cNvPr>
          <p:cNvSpPr txBox="1">
            <a:spLocks noChangeArrowheads="1"/>
          </p:cNvSpPr>
          <p:nvPr/>
        </p:nvSpPr>
        <p:spPr bwMode="auto">
          <a:xfrm>
            <a:off x="9098715" y="2268887"/>
            <a:ext cx="2901447" cy="855980"/>
          </a:xfrm>
          <a:prstGeom prst="rect">
            <a:avLst/>
          </a:prstGeom>
          <a:noFill/>
          <a:ln w="9525">
            <a:noFill/>
            <a:miter lim="800000"/>
          </a:ln>
        </p:spPr>
        <p:txBody>
          <a:bodyPr rot="0" vert="horz" wrap="square" lIns="91440" tIns="45720" rIns="91440" bIns="45720" anchor="t" anchorCtr="0">
            <a:noAutofit/>
          </a:bodyPr>
          <a:lstStyle/>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Se préparer au financement</a:t>
            </a:r>
            <a:endParaRPr lang="hr-BA" sz="1050" dirty="0">
              <a:latin typeface="Open Sans" panose="020B0606030504020204" pitchFamily="34" charset="0"/>
              <a:ea typeface="Open Sans" panose="020B0606030504020204" pitchFamily="34" charset="0"/>
              <a:cs typeface="Open Sans" panose="020B0606030504020204" pitchFamily="34" charset="0"/>
            </a:endParaRP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Identifier les institutions et les opportunités qui peuvent fournir un financement</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Identification des partenaires et des parties prenantes</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Demande de financement, collecte de fonds</a:t>
            </a:r>
          </a:p>
          <a:p>
            <a:pPr marL="112713" indent="-112713" rtl="0">
              <a:buFont typeface="Wingdings" panose="05000000000000000000" pitchFamily="2" charset="2"/>
              <a:buChar char="§"/>
            </a:pPr>
            <a:r>
              <a:rPr lang="fr" sz="1000" b="0" i="0" u="none" strike="noStrike" dirty="0">
                <a:highlight>
                  <a:srgbClr val="000000">
                    <a:alpha val="0"/>
                  </a:srgbClr>
                </a:highlight>
                <a:latin typeface="Open Sans"/>
                <a:ea typeface="Open Sans"/>
                <a:cs typeface="Open Sans"/>
              </a:rPr>
              <a:t>Bénévoles et engagement de la communauté dans l'utilisation des ressources</a:t>
            </a:r>
          </a:p>
        </p:txBody>
      </p:sp>
      <p:pic>
        <p:nvPicPr>
          <p:cNvPr id="37" name="Picture 3" descr="h1">
            <a:extLst>
              <a:ext uri="{FF2B5EF4-FFF2-40B4-BE49-F238E27FC236}">
                <a16:creationId xmlns:a16="http://schemas.microsoft.com/office/drawing/2014/main" id="{54A6B05E-9EF5-4E46-B9A4-1975762A539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37019" y="4721543"/>
            <a:ext cx="9779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2">
            <a:extLst>
              <a:ext uri="{FF2B5EF4-FFF2-40B4-BE49-F238E27FC236}">
                <a16:creationId xmlns:a16="http://schemas.microsoft.com/office/drawing/2014/main" id="{5B5F6DB4-D9EA-4771-B986-C0DEB5EEACE6}"/>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100009" y="4939480"/>
            <a:ext cx="976312" cy="10017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BFE576F3-954F-40A5-8168-112D371F13B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57538" y="1960898"/>
            <a:ext cx="1405956" cy="1545266"/>
          </a:xfrm>
          <a:prstGeom prst="rect">
            <a:avLst/>
          </a:prstGeom>
        </p:spPr>
      </p:pic>
      <p:pic>
        <p:nvPicPr>
          <p:cNvPr id="43" name="Picture 42">
            <a:extLst>
              <a:ext uri="{FF2B5EF4-FFF2-40B4-BE49-F238E27FC236}">
                <a16:creationId xmlns:a16="http://schemas.microsoft.com/office/drawing/2014/main" id="{C603E0F2-C0E5-41F4-92CF-8EBD1D1455B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24439" y="2273639"/>
            <a:ext cx="1874276" cy="1230064"/>
          </a:xfrm>
          <a:prstGeom prst="rect">
            <a:avLst/>
          </a:prstGeom>
        </p:spPr>
      </p:pic>
      <p:pic>
        <p:nvPicPr>
          <p:cNvPr id="44" name="Graphic 43" descr="Laptop with phone and calculator">
            <a:extLst>
              <a:ext uri="{FF2B5EF4-FFF2-40B4-BE49-F238E27FC236}">
                <a16:creationId xmlns:a16="http://schemas.microsoft.com/office/drawing/2014/main" id="{A9D11C65-442A-4785-9A61-0904F2E51F9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78705" y="4435837"/>
            <a:ext cx="1947278" cy="1947278"/>
          </a:xfrm>
          <a:prstGeom prst="rect">
            <a:avLst/>
          </a:prstGeom>
        </p:spPr>
      </p:pic>
    </p:spTree>
    <p:extLst>
      <p:ext uri="{BB962C8B-B14F-4D97-AF65-F5344CB8AC3E}">
        <p14:creationId xmlns:p14="http://schemas.microsoft.com/office/powerpoint/2010/main" val="6776627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9319" y="535859"/>
            <a:ext cx="2128794" cy="633215"/>
          </a:xfrm>
        </p:spPr>
        <p:txBody>
          <a:bodyPr>
            <a:noAutofit/>
          </a:bodyPr>
          <a:lstStyle/>
          <a:p>
            <a:pPr rtl="0"/>
            <a:r>
              <a:rPr lang="fr" sz="3600" b="1" i="0" u="none" strike="noStrike">
                <a:highlight>
                  <a:srgbClr val="000000">
                    <a:alpha val="0"/>
                  </a:srgbClr>
                </a:highlight>
                <a:latin typeface="Calibri"/>
              </a:rPr>
              <a:t>EXERCICE</a:t>
            </a:r>
          </a:p>
          <a:p>
            <a:endParaRPr lang="en-GB"/>
          </a:p>
        </p:txBody>
      </p:sp>
      <p:grpSp>
        <p:nvGrpSpPr>
          <p:cNvPr id="2" name="Group 1">
            <a:extLst>
              <a:ext uri="{FF2B5EF4-FFF2-40B4-BE49-F238E27FC236}">
                <a16:creationId xmlns:a16="http://schemas.microsoft.com/office/drawing/2014/main" id="{C913DC85-95BE-4C48-AA9B-3A521288D693}"/>
              </a:ext>
            </a:extLst>
          </p:cNvPr>
          <p:cNvGrpSpPr/>
          <p:nvPr/>
        </p:nvGrpSpPr>
        <p:grpSpPr>
          <a:xfrm>
            <a:off x="10282103" y="155601"/>
            <a:ext cx="1234440" cy="1188720"/>
            <a:chOff x="5242560" y="740826"/>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740826"/>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05966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graphicFrame>
        <p:nvGraphicFramePr>
          <p:cNvPr id="5" name="Table 6">
            <a:extLst>
              <a:ext uri="{FF2B5EF4-FFF2-40B4-BE49-F238E27FC236}">
                <a16:creationId xmlns:a16="http://schemas.microsoft.com/office/drawing/2014/main" id="{F456199D-5849-4666-A8F7-70C980E2F935}"/>
              </a:ext>
            </a:extLst>
          </p:cNvPr>
          <p:cNvGraphicFramePr>
            <a:graphicFrameLocks noGrp="1"/>
          </p:cNvGraphicFramePr>
          <p:nvPr/>
        </p:nvGraphicFramePr>
        <p:xfrm>
          <a:off x="901112" y="1724579"/>
          <a:ext cx="10031080" cy="4501006"/>
        </p:xfrm>
        <a:graphic>
          <a:graphicData uri="http://schemas.openxmlformats.org/drawingml/2006/table">
            <a:tbl>
              <a:tblPr firstRow="1" bandRow="1">
                <a:tableStyleId>{5C22544A-7EE6-4342-B048-85BDC9FD1C3A}</a:tableStyleId>
              </a:tblPr>
              <a:tblGrid>
                <a:gridCol w="5436099">
                  <a:extLst>
                    <a:ext uri="{9D8B030D-6E8A-4147-A177-3AD203B41FA5}">
                      <a16:colId xmlns:a16="http://schemas.microsoft.com/office/drawing/2014/main" val="3497443938"/>
                    </a:ext>
                  </a:extLst>
                </a:gridCol>
                <a:gridCol w="4594981">
                  <a:extLst>
                    <a:ext uri="{9D8B030D-6E8A-4147-A177-3AD203B41FA5}">
                      <a16:colId xmlns:a16="http://schemas.microsoft.com/office/drawing/2014/main" val="353485496"/>
                    </a:ext>
                  </a:extLst>
                </a:gridCol>
              </a:tblGrid>
              <a:tr h="558996">
                <a:tc gridSpan="2">
                  <a:txBody>
                    <a:bodyPr/>
                    <a:lstStyle/>
                    <a:p>
                      <a:pPr algn="ctr" rtl="0"/>
                      <a:r>
                        <a:rPr lang="fr" sz="2400" b="1" i="0" u="none" strike="noStrike">
                          <a:highlight>
                            <a:srgbClr val="000000">
                              <a:alpha val="0"/>
                            </a:srgbClr>
                          </a:highlight>
                          <a:latin typeface="Calibri"/>
                        </a:rPr>
                        <a:t>                                                     Qui décide ?</a:t>
                      </a:r>
                    </a:p>
                  </a:txBody>
                  <a:tcPr>
                    <a:solidFill>
                      <a:srgbClr val="76C6D2"/>
                    </a:solidFill>
                  </a:tcPr>
                </a:tc>
                <a:tc hMerge="1">
                  <a:txBody>
                    <a:bodyPr/>
                    <a:lstStyle/>
                    <a:p>
                      <a:endParaRPr lang="en-GB"/>
                    </a:p>
                  </a:txBody>
                  <a:tcPr/>
                </a:tc>
                <a:extLst>
                  <a:ext uri="{0D108BD9-81ED-4DB2-BD59-A6C34878D82A}">
                    <a16:rowId xmlns:a16="http://schemas.microsoft.com/office/drawing/2014/main" val="2690466230"/>
                  </a:ext>
                </a:extLst>
              </a:tr>
              <a:tr h="535250">
                <a:tc>
                  <a:txBody>
                    <a:bodyPr/>
                    <a:lstStyle/>
                    <a:p>
                      <a:pPr rtl="0"/>
                      <a:r>
                        <a:rPr lang="fr" sz="2000" b="0" i="0" u="none" strike="noStrike">
                          <a:solidFill>
                            <a:srgbClr val="FFFFFF"/>
                          </a:solidFill>
                          <a:highlight>
                            <a:srgbClr val="000000">
                              <a:alpha val="0"/>
                            </a:srgbClr>
                          </a:highlight>
                          <a:latin typeface="Calibri"/>
                        </a:rPr>
                        <a:t>Qui peut s'installer - ou quitter - votre ville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581831267"/>
                  </a:ext>
                </a:extLst>
              </a:tr>
              <a:tr h="541144">
                <a:tc>
                  <a:txBody>
                    <a:bodyPr/>
                    <a:lstStyle/>
                    <a:p>
                      <a:pPr rtl="0"/>
                      <a:r>
                        <a:rPr lang="fr" sz="2000" b="0" i="0" u="none" strike="noStrike">
                          <a:solidFill>
                            <a:srgbClr val="FFFFFF"/>
                          </a:solidFill>
                          <a:highlight>
                            <a:srgbClr val="000000">
                              <a:alpha val="0"/>
                            </a:srgbClr>
                          </a:highlight>
                          <a:latin typeface="Calibri"/>
                        </a:rPr>
                        <a:t>Sur les possibilités d'éducation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1594419343"/>
                  </a:ext>
                </a:extLst>
              </a:tr>
              <a:tr h="541144">
                <a:tc>
                  <a:txBody>
                    <a:bodyPr/>
                    <a:lstStyle/>
                    <a:p>
                      <a:pPr rtl="0"/>
                      <a:r>
                        <a:rPr lang="fr" sz="2000" b="0" i="0" u="none" strike="noStrike">
                          <a:solidFill>
                            <a:srgbClr val="FFFFFF"/>
                          </a:solidFill>
                          <a:highlight>
                            <a:srgbClr val="000000">
                              <a:alpha val="0"/>
                            </a:srgbClr>
                          </a:highlight>
                          <a:latin typeface="Calibri"/>
                        </a:rPr>
                        <a:t>Sur la sécurité de votre communauté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736928431"/>
                  </a:ext>
                </a:extLst>
              </a:tr>
              <a:tr h="566075">
                <a:tc>
                  <a:txBody>
                    <a:bodyPr/>
                    <a:lstStyle/>
                    <a:p>
                      <a:pPr rtl="0"/>
                      <a:r>
                        <a:rPr lang="fr" sz="2000" b="0" i="0" u="none" strike="noStrike">
                          <a:solidFill>
                            <a:srgbClr val="FFFFFF"/>
                          </a:solidFill>
                          <a:highlight>
                            <a:srgbClr val="000000">
                              <a:alpha val="0"/>
                            </a:srgbClr>
                          </a:highlight>
                          <a:latin typeface="Calibri"/>
                        </a:rPr>
                        <a:t>Des représentants au sein du conseil communautaire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1475154740"/>
                  </a:ext>
                </a:extLst>
              </a:tr>
              <a:tr h="541144">
                <a:tc>
                  <a:txBody>
                    <a:bodyPr/>
                    <a:lstStyle/>
                    <a:p>
                      <a:pPr rtl="0"/>
                      <a:r>
                        <a:rPr lang="fr" sz="2000" b="0" i="0" u="none" strike="noStrike">
                          <a:solidFill>
                            <a:srgbClr val="FFFFFF"/>
                          </a:solidFill>
                          <a:highlight>
                            <a:srgbClr val="000000">
                              <a:alpha val="0"/>
                            </a:srgbClr>
                          </a:highlight>
                          <a:latin typeface="Calibri"/>
                        </a:rPr>
                        <a:t>Sur les droits du travail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2757092991"/>
                  </a:ext>
                </a:extLst>
              </a:tr>
              <a:tr h="541144">
                <a:tc>
                  <a:txBody>
                    <a:bodyPr/>
                    <a:lstStyle/>
                    <a:p>
                      <a:pPr rtl="0"/>
                      <a:r>
                        <a:rPr lang="fr" sz="2000" b="0" i="0" u="none" strike="noStrike">
                          <a:solidFill>
                            <a:srgbClr val="FFFFFF"/>
                          </a:solidFill>
                          <a:highlight>
                            <a:srgbClr val="000000">
                              <a:alpha val="0"/>
                            </a:srgbClr>
                          </a:highlight>
                          <a:latin typeface="Calibri"/>
                        </a:rPr>
                        <a:t>Sur le droit au logement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2255937155"/>
                  </a:ext>
                </a:extLst>
              </a:tr>
              <a:tr h="541144">
                <a:tc>
                  <a:txBody>
                    <a:bodyPr/>
                    <a:lstStyle/>
                    <a:p>
                      <a:pPr rtl="0"/>
                      <a:r>
                        <a:rPr lang="fr" sz="2000" b="0" i="0" u="none" strike="noStrike">
                          <a:solidFill>
                            <a:srgbClr val="FFFFFF"/>
                          </a:solidFill>
                          <a:highlight>
                            <a:srgbClr val="000000">
                              <a:alpha val="0"/>
                            </a:srgbClr>
                          </a:highlight>
                          <a:latin typeface="Calibri"/>
                        </a:rPr>
                        <a:t>Des avantages pour les familles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2499605643"/>
                  </a:ext>
                </a:extLst>
              </a:tr>
            </a:tbl>
          </a:graphicData>
        </a:graphic>
      </p:graphicFrame>
    </p:spTree>
    <p:extLst>
      <p:ext uri="{BB962C8B-B14F-4D97-AF65-F5344CB8AC3E}">
        <p14:creationId xmlns:p14="http://schemas.microsoft.com/office/powerpoint/2010/main" val="23320194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nvSpPr>
        <p:spPr>
          <a:xfrm>
            <a:off x="2520176" y="451457"/>
            <a:ext cx="6692334" cy="1388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3600" b="1" i="0" u="none" strike="noStrike">
                <a:highlight>
                  <a:srgbClr val="000000">
                    <a:alpha val="0"/>
                  </a:srgbClr>
                </a:highlight>
                <a:latin typeface="Calibri"/>
              </a:rPr>
              <a:t>EXERCICE :</a:t>
            </a:r>
          </a:p>
          <a:p>
            <a:pPr rtl="0"/>
            <a:r>
              <a:rPr lang="fr" sz="3600" b="1" i="0" u="none" strike="noStrike">
                <a:highlight>
                  <a:srgbClr val="000000">
                    <a:alpha val="0"/>
                  </a:srgbClr>
                </a:highlight>
                <a:latin typeface="Calibri"/>
              </a:rPr>
              <a:t>ACTIVITÉ DE CARTOGRAPHIE COMMUNAUTAIRE</a:t>
            </a:r>
          </a:p>
          <a:p>
            <a:endParaRPr lang="en-GB"/>
          </a:p>
        </p:txBody>
      </p:sp>
      <p:grpSp>
        <p:nvGrpSpPr>
          <p:cNvPr id="2" name="Group 1">
            <a:extLst>
              <a:ext uri="{FF2B5EF4-FFF2-40B4-BE49-F238E27FC236}">
                <a16:creationId xmlns:a16="http://schemas.microsoft.com/office/drawing/2014/main" id="{2D804A44-6A11-4796-996A-5E4DBC583FAB}"/>
              </a:ext>
            </a:extLst>
          </p:cNvPr>
          <p:cNvGrpSpPr/>
          <p:nvPr/>
        </p:nvGrpSpPr>
        <p:grpSpPr>
          <a:xfrm>
            <a:off x="10518133" y="324953"/>
            <a:ext cx="1234440" cy="1188720"/>
            <a:chOff x="9386493" y="1320189"/>
            <a:chExt cx="1234440" cy="1188720"/>
          </a:xfrm>
        </p:grpSpPr>
        <p:sp>
          <p:nvSpPr>
            <p:cNvPr id="5" name="Flowchart: Connector 4">
              <a:extLst>
                <a:ext uri="{FF2B5EF4-FFF2-40B4-BE49-F238E27FC236}">
                  <a16:creationId xmlns:a16="http://schemas.microsoft.com/office/drawing/2014/main" id="{A4D4662D-2FF8-4E60-882D-DA780756C041}"/>
                </a:ext>
              </a:extLst>
            </p:cNvPr>
            <p:cNvSpPr/>
            <p:nvPr/>
          </p:nvSpPr>
          <p:spPr>
            <a:xfrm>
              <a:off x="9386493" y="1320189"/>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9777926" y="1639024"/>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Dessinez une carte de votre communauté</a:t>
            </a: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9594037" cy="2308324"/>
          </a:xfrm>
          <a:prstGeom prst="rect">
            <a:avLst/>
          </a:prstGeom>
          <a:noFill/>
        </p:spPr>
        <p:txBody>
          <a:bodyPr wrap="none" rtlCol="0">
            <a:noAutofit/>
          </a:bodyPr>
          <a:lstStyle/>
          <a:p>
            <a:pPr rtl="0"/>
            <a:r>
              <a:rPr lang="fr" sz="2400" b="1" i="0" u="none" strike="noStrike">
                <a:solidFill>
                  <a:srgbClr val="404040"/>
                </a:solidFill>
                <a:highlight>
                  <a:srgbClr val="000000">
                    <a:alpha val="0"/>
                  </a:srgbClr>
                </a:highlight>
                <a:latin typeface="Calibri"/>
              </a:rPr>
              <a:t>PENSEZ À</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Les lieux avec différents services</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Institutions et infrastructures</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Emplacement des lieux importants pour votre communauté, pour la base, </a:t>
            </a:r>
            <a:br>
              <a:rPr lang="fr" sz="2400" b="0" i="0" u="none" strike="noStrike">
                <a:solidFill>
                  <a:srgbClr val="404040"/>
                </a:solidFill>
                <a:highlight>
                  <a:srgbClr val="000000">
                    <a:alpha val="0"/>
                  </a:srgbClr>
                </a:highlight>
                <a:latin typeface="Calibri"/>
              </a:rPr>
            </a:br>
            <a:r>
              <a:rPr lang="fr" sz="2400" b="0" i="0" u="none" strike="noStrike">
                <a:solidFill>
                  <a:srgbClr val="404040"/>
                </a:solidFill>
                <a:highlight>
                  <a:srgbClr val="000000">
                    <a:alpha val="0"/>
                  </a:srgbClr>
                </a:highlight>
                <a:latin typeface="Calibri"/>
              </a:rPr>
              <a:t>pour le développement, l'art, la culture, l'inclusion.</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Utilisez différentes couleurs pour écrire les mots ci-dessus sur votre carte.</a:t>
            </a:r>
          </a:p>
        </p:txBody>
      </p:sp>
    </p:spTree>
    <p:extLst>
      <p:ext uri="{BB962C8B-B14F-4D97-AF65-F5344CB8AC3E}">
        <p14:creationId xmlns:p14="http://schemas.microsoft.com/office/powerpoint/2010/main" val="14982124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nvSpPr>
        <p:spPr>
          <a:xfrm>
            <a:off x="241300" y="2149383"/>
            <a:ext cx="3205475" cy="19189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3000" b="1" i="0" u="none" strike="noStrike" dirty="0">
                <a:highlight>
                  <a:srgbClr val="000000">
                    <a:alpha val="0"/>
                  </a:srgbClr>
                </a:highlight>
                <a:latin typeface="Calibri"/>
              </a:rPr>
              <a:t>ACTIVITÉ DE CARTOGRAPHIE COMMUNAUTAIRE</a:t>
            </a:r>
          </a:p>
          <a:p>
            <a:pPr algn="r"/>
            <a:endParaRPr lang="en-GB" sz="3000"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sp>
        <p:nvSpPr>
          <p:cNvPr id="21" name="Text Placeholder 5">
            <a:extLst>
              <a:ext uri="{FF2B5EF4-FFF2-40B4-BE49-F238E27FC236}">
                <a16:creationId xmlns:a16="http://schemas.microsoft.com/office/drawing/2014/main" id="{439C32C4-961D-44D4-8815-9EC23570D244}"/>
              </a:ext>
            </a:extLst>
          </p:cNvPr>
          <p:cNvSpPr txBox="1"/>
          <p:nvPr/>
        </p:nvSpPr>
        <p:spPr>
          <a:xfrm>
            <a:off x="3959325" y="663126"/>
            <a:ext cx="1999869"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2000" b="1" i="0" u="none" strike="noStrike">
                <a:solidFill>
                  <a:srgbClr val="2B65AC"/>
                </a:solidFill>
                <a:highlight>
                  <a:srgbClr val="000000">
                    <a:alpha val="0"/>
                  </a:srgbClr>
                </a:highlight>
                <a:latin typeface="Calibri"/>
              </a:rPr>
              <a:t>ZONE D'AFFAIRES</a:t>
            </a:r>
          </a:p>
        </p:txBody>
      </p:sp>
      <p:sp>
        <p:nvSpPr>
          <p:cNvPr id="22" name="Text Placeholder 5">
            <a:extLst>
              <a:ext uri="{FF2B5EF4-FFF2-40B4-BE49-F238E27FC236}">
                <a16:creationId xmlns:a16="http://schemas.microsoft.com/office/drawing/2014/main" id="{ACAFA2C3-6C22-4B99-BBE5-F0D373C798EC}"/>
              </a:ext>
            </a:extLst>
          </p:cNvPr>
          <p:cNvSpPr txBox="1"/>
          <p:nvPr/>
        </p:nvSpPr>
        <p:spPr>
          <a:xfrm>
            <a:off x="7991679" y="650425"/>
            <a:ext cx="1895872"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00969C"/>
                </a:solidFill>
                <a:highlight>
                  <a:srgbClr val="000000">
                    <a:alpha val="0"/>
                  </a:srgbClr>
                </a:highlight>
                <a:latin typeface="Calibri"/>
              </a:rPr>
              <a:t>ÉDUCATION</a:t>
            </a:r>
          </a:p>
        </p:txBody>
      </p:sp>
      <p:sp>
        <p:nvSpPr>
          <p:cNvPr id="23" name="Text Placeholder 5">
            <a:extLst>
              <a:ext uri="{FF2B5EF4-FFF2-40B4-BE49-F238E27FC236}">
                <a16:creationId xmlns:a16="http://schemas.microsoft.com/office/drawing/2014/main" id="{1942E5A7-02B4-4450-AEBD-D35C55621B60}"/>
              </a:ext>
            </a:extLst>
          </p:cNvPr>
          <p:cNvSpPr txBox="1"/>
          <p:nvPr/>
        </p:nvSpPr>
        <p:spPr>
          <a:xfrm>
            <a:off x="10414000" y="3306633"/>
            <a:ext cx="1219200" cy="76165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dirty="0">
                <a:solidFill>
                  <a:srgbClr val="017E35"/>
                </a:solidFill>
                <a:highlight>
                  <a:srgbClr val="000000">
                    <a:alpha val="0"/>
                  </a:srgbClr>
                </a:highlight>
                <a:latin typeface="Calibri"/>
              </a:rPr>
              <a:t>ART ET CULTURE</a:t>
            </a:r>
          </a:p>
        </p:txBody>
      </p:sp>
      <p:sp>
        <p:nvSpPr>
          <p:cNvPr id="24" name="Text Placeholder 5">
            <a:extLst>
              <a:ext uri="{FF2B5EF4-FFF2-40B4-BE49-F238E27FC236}">
                <a16:creationId xmlns:a16="http://schemas.microsoft.com/office/drawing/2014/main" id="{4416DC37-9D47-4DBD-B70E-5F9B5B902650}"/>
              </a:ext>
            </a:extLst>
          </p:cNvPr>
          <p:cNvSpPr txBox="1"/>
          <p:nvPr/>
        </p:nvSpPr>
        <p:spPr>
          <a:xfrm>
            <a:off x="6865793" y="5041028"/>
            <a:ext cx="1895872"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0000"/>
                </a:solidFill>
                <a:highlight>
                  <a:srgbClr val="000000">
                    <a:alpha val="0"/>
                  </a:srgbClr>
                </a:highlight>
                <a:latin typeface="Calibri"/>
              </a:rPr>
              <a:t>MUNICIPALITÉ</a:t>
            </a:r>
          </a:p>
        </p:txBody>
      </p:sp>
      <p:sp>
        <p:nvSpPr>
          <p:cNvPr id="25" name="Text Placeholder 5">
            <a:extLst>
              <a:ext uri="{FF2B5EF4-FFF2-40B4-BE49-F238E27FC236}">
                <a16:creationId xmlns:a16="http://schemas.microsoft.com/office/drawing/2014/main" id="{E1F95A64-8703-4ABD-8057-9BC82C6D26CD}"/>
              </a:ext>
            </a:extLst>
          </p:cNvPr>
          <p:cNvSpPr txBox="1"/>
          <p:nvPr/>
        </p:nvSpPr>
        <p:spPr>
          <a:xfrm>
            <a:off x="3959325" y="4157190"/>
            <a:ext cx="2117078" cy="76165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5C15EB"/>
                </a:solidFill>
                <a:highlight>
                  <a:srgbClr val="000000">
                    <a:alpha val="0"/>
                  </a:srgbClr>
                </a:highlight>
                <a:latin typeface="Calibri"/>
              </a:rPr>
              <a:t>CENTRE </a:t>
            </a:r>
            <a:br>
              <a:rPr lang="fr" sz="2000" b="1" i="0" u="none" strike="noStrike">
                <a:solidFill>
                  <a:srgbClr val="5C15EB"/>
                </a:solidFill>
                <a:highlight>
                  <a:srgbClr val="000000">
                    <a:alpha val="0"/>
                  </a:srgbClr>
                </a:highlight>
                <a:latin typeface="Calibri"/>
              </a:rPr>
            </a:br>
            <a:r>
              <a:rPr lang="fr" sz="2000" b="1" i="0" u="none" strike="noStrike">
                <a:solidFill>
                  <a:srgbClr val="5C15EB"/>
                </a:solidFill>
                <a:highlight>
                  <a:srgbClr val="000000">
                    <a:alpha val="0"/>
                  </a:srgbClr>
                </a:highlight>
                <a:latin typeface="Calibri"/>
              </a:rPr>
              <a:t>MULTICULTUREL</a:t>
            </a:r>
          </a:p>
        </p:txBody>
      </p:sp>
      <p:sp>
        <p:nvSpPr>
          <p:cNvPr id="26" name="Text Placeholder 5">
            <a:extLst>
              <a:ext uri="{FF2B5EF4-FFF2-40B4-BE49-F238E27FC236}">
                <a16:creationId xmlns:a16="http://schemas.microsoft.com/office/drawing/2014/main" id="{342C0FB8-6B79-4EAF-A7D9-D251ECE5B67D}"/>
              </a:ext>
            </a:extLst>
          </p:cNvPr>
          <p:cNvSpPr txBox="1"/>
          <p:nvPr/>
        </p:nvSpPr>
        <p:spPr>
          <a:xfrm>
            <a:off x="6810429" y="2104064"/>
            <a:ext cx="1571571" cy="346497"/>
          </a:xfrm>
          <a:prstGeom prst="rect">
            <a:avLst/>
          </a:prstGeom>
          <a:solidFill>
            <a:srgbClr val="8BC34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FFFF"/>
                </a:solidFill>
                <a:highlight>
                  <a:srgbClr val="000000">
                    <a:alpha val="0"/>
                  </a:srgbClr>
                </a:highlight>
                <a:latin typeface="Calibri"/>
              </a:rPr>
              <a:t>PARC</a:t>
            </a:r>
          </a:p>
        </p:txBody>
      </p:sp>
    </p:spTree>
    <p:extLst>
      <p:ext uri="{BB962C8B-B14F-4D97-AF65-F5344CB8AC3E}">
        <p14:creationId xmlns:p14="http://schemas.microsoft.com/office/powerpoint/2010/main" val="41916147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nvSpPr>
        <p:spPr>
          <a:xfrm>
            <a:off x="2144636" y="451457"/>
            <a:ext cx="9450464"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highlight>
                  <a:srgbClr val="000000">
                    <a:alpha val="0"/>
                  </a:srgbClr>
                </a:highlight>
                <a:latin typeface="Calibri"/>
              </a:rPr>
              <a:t>ACTIVITÉ DE CARTOGRAPHIE COMMUNAUTAIRE</a:t>
            </a:r>
          </a:p>
          <a:p>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Maintenant, parlez aux membres de votre communauté et réfléchissez plus en profondeur.</a:t>
            </a: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10764602" cy="2308324"/>
          </a:xfrm>
          <a:prstGeom prst="rect">
            <a:avLst/>
          </a:prstGeom>
          <a:noFill/>
        </p:spPr>
        <p:txBody>
          <a:bodyPr wrap="square" rtlCol="0">
            <a:noAutofit/>
          </a:bodyPr>
          <a:lstStyle/>
          <a:p>
            <a:pPr rtl="0"/>
            <a:r>
              <a:rPr lang="fr" sz="2400" b="1" i="0" u="none" strike="noStrike">
                <a:solidFill>
                  <a:srgbClr val="404040"/>
                </a:solidFill>
                <a:highlight>
                  <a:srgbClr val="000000">
                    <a:alpha val="0"/>
                  </a:srgbClr>
                </a:highlight>
                <a:latin typeface="Calibri"/>
              </a:rPr>
              <a:t>PENSEZ À</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Quel est l'état de votre communauté</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Dans quel état sont les institutions et les infrastructures</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Êtes-vous satisfait de votre communauté, des conditions </a:t>
            </a:r>
            <a:br>
              <a:rPr lang="fr" sz="2400" b="0" i="0" u="none" strike="noStrike">
                <a:solidFill>
                  <a:srgbClr val="404040"/>
                </a:solidFill>
                <a:highlight>
                  <a:srgbClr val="000000">
                    <a:alpha val="0"/>
                  </a:srgbClr>
                </a:highlight>
                <a:latin typeface="Calibri"/>
              </a:rPr>
            </a:br>
            <a:r>
              <a:rPr lang="fr" sz="2400" b="0" i="0" u="none" strike="noStrike">
                <a:solidFill>
                  <a:srgbClr val="404040"/>
                </a:solidFill>
                <a:highlight>
                  <a:srgbClr val="000000">
                    <a:alpha val="0"/>
                  </a:srgbClr>
                </a:highlight>
                <a:latin typeface="Calibri"/>
              </a:rPr>
              <a:t>de la base, du développement, de l'art, de la culture et de l'inclusion ?</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Utilisez différents symboles pour marquer différents états, opinions et sentiments sur votre carte.</a:t>
            </a:r>
          </a:p>
        </p:txBody>
      </p:sp>
    </p:spTree>
    <p:extLst>
      <p:ext uri="{BB962C8B-B14F-4D97-AF65-F5344CB8AC3E}">
        <p14:creationId xmlns:p14="http://schemas.microsoft.com/office/powerpoint/2010/main" val="23588972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nvSpPr>
        <p:spPr>
          <a:xfrm>
            <a:off x="2589136" y="451457"/>
            <a:ext cx="9590164"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highlight>
                  <a:srgbClr val="000000">
                    <a:alpha val="0"/>
                  </a:srgbClr>
                </a:highlight>
                <a:latin typeface="Calibri"/>
              </a:rPr>
              <a:t>ACTIVITÉ DE CARTOGRAPHIE COMMUNAUTAIRE</a:t>
            </a:r>
          </a:p>
          <a:p>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107721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Les symboles que tu peux utiliser pour exprimer</a:t>
            </a:r>
            <a:r>
              <a:rPr lang="fr" sz="3200" b="0" i="0" u="none" strike="noStrike">
                <a:solidFill>
                  <a:srgbClr val="404040"/>
                </a:solidFill>
                <a:highlight>
                  <a:srgbClr val="000000">
                    <a:alpha val="0"/>
                  </a:srgbClr>
                </a:highlight>
                <a:latin typeface="Calibri"/>
              </a:rPr>
              <a:t> différents états, opinions et sentiments sur ta carte</a:t>
            </a:r>
            <a:r>
              <a:rPr lang="fr" sz="3000" b="0" i="0" u="none" strike="noStrike">
                <a:solidFill>
                  <a:srgbClr val="404040"/>
                </a:solidFill>
                <a:highlight>
                  <a:srgbClr val="000000">
                    <a:alpha val="0"/>
                  </a:srgbClr>
                </a:highlight>
                <a:latin typeface="Calibri"/>
              </a:rPr>
              <a:t> </a:t>
            </a:r>
          </a:p>
        </p:txBody>
      </p:sp>
      <p:grpSp>
        <p:nvGrpSpPr>
          <p:cNvPr id="13" name="Google Shape;566;p39">
            <a:extLst>
              <a:ext uri="{FF2B5EF4-FFF2-40B4-BE49-F238E27FC236}">
                <a16:creationId xmlns:a16="http://schemas.microsoft.com/office/drawing/2014/main" id="{6AEB9090-2325-4D41-84B9-7C0B520ACECC}"/>
              </a:ext>
            </a:extLst>
          </p:cNvPr>
          <p:cNvGrpSpPr/>
          <p:nvPr/>
        </p:nvGrpSpPr>
        <p:grpSpPr>
          <a:xfrm>
            <a:off x="928702" y="4131068"/>
            <a:ext cx="698619" cy="681259"/>
            <a:chOff x="1278900" y="2333250"/>
            <a:chExt cx="381175" cy="381175"/>
          </a:xfrm>
        </p:grpSpPr>
        <p:sp>
          <p:nvSpPr>
            <p:cNvPr id="16" name="Google Shape;567;p39">
              <a:extLst>
                <a:ext uri="{FF2B5EF4-FFF2-40B4-BE49-F238E27FC236}">
                  <a16:creationId xmlns:a16="http://schemas.microsoft.com/office/drawing/2014/main" id="{ACAD5DE7-97C5-4622-92C7-617763C873CD}"/>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68;p39">
              <a:extLst>
                <a:ext uri="{FF2B5EF4-FFF2-40B4-BE49-F238E27FC236}">
                  <a16:creationId xmlns:a16="http://schemas.microsoft.com/office/drawing/2014/main" id="{8FEF8183-7E00-4FD7-B46E-8874026187C6}"/>
                </a:ext>
              </a:extLst>
            </p:cNvPr>
            <p:cNvSpPr/>
            <p:nvPr/>
          </p:nvSpPr>
          <p:spPr>
            <a:xfrm>
              <a:off x="1525475"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69;p39">
              <a:extLst>
                <a:ext uri="{FF2B5EF4-FFF2-40B4-BE49-F238E27FC236}">
                  <a16:creationId xmlns:a16="http://schemas.microsoft.com/office/drawing/2014/main" id="{01077A9D-46D4-44B4-878C-8878B47A9311}"/>
                </a:ext>
              </a:extLst>
            </p:cNvPr>
            <p:cNvSpPr/>
            <p:nvPr/>
          </p:nvSpPr>
          <p:spPr>
            <a:xfrm>
              <a:off x="13696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570;p39">
              <a:extLst>
                <a:ext uri="{FF2B5EF4-FFF2-40B4-BE49-F238E27FC236}">
                  <a16:creationId xmlns:a16="http://schemas.microsoft.com/office/drawing/2014/main" id="{68E9F093-86F0-4DAD-9E41-05A45B3248D3}"/>
                </a:ext>
              </a:extLst>
            </p:cNvPr>
            <p:cNvSpPr/>
            <p:nvPr/>
          </p:nvSpPr>
          <p:spPr>
            <a:xfrm>
              <a:off x="1369600" y="2604200"/>
              <a:ext cx="199750" cy="40825"/>
            </a:xfrm>
            <a:custGeom>
              <a:avLst/>
              <a:gdLst/>
              <a:ahLst/>
              <a:cxnLst/>
              <a:rect l="l" t="t" r="r" b="b"/>
              <a:pathLst>
                <a:path w="7990" h="1632"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5" name="Google Shape;571;p39">
            <a:extLst>
              <a:ext uri="{FF2B5EF4-FFF2-40B4-BE49-F238E27FC236}">
                <a16:creationId xmlns:a16="http://schemas.microsoft.com/office/drawing/2014/main" id="{AC70B9F0-5C72-4535-A780-5CD7E3355937}"/>
              </a:ext>
            </a:extLst>
          </p:cNvPr>
          <p:cNvGrpSpPr/>
          <p:nvPr/>
        </p:nvGrpSpPr>
        <p:grpSpPr>
          <a:xfrm>
            <a:off x="2627117" y="5413469"/>
            <a:ext cx="698619" cy="708361"/>
            <a:chOff x="1951075" y="2333250"/>
            <a:chExt cx="381200" cy="381175"/>
          </a:xfrm>
        </p:grpSpPr>
        <p:sp>
          <p:nvSpPr>
            <p:cNvPr id="26" name="Google Shape;572;p39">
              <a:extLst>
                <a:ext uri="{FF2B5EF4-FFF2-40B4-BE49-F238E27FC236}">
                  <a16:creationId xmlns:a16="http://schemas.microsoft.com/office/drawing/2014/main" id="{8338D0E1-5209-492C-BC6A-D8128FDDB55E}"/>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73;p39">
              <a:extLst>
                <a:ext uri="{FF2B5EF4-FFF2-40B4-BE49-F238E27FC236}">
                  <a16:creationId xmlns:a16="http://schemas.microsoft.com/office/drawing/2014/main" id="{D2532221-2605-439C-98AF-FCDBF20725EE}"/>
                </a:ext>
              </a:extLst>
            </p:cNvPr>
            <p:cNvSpPr/>
            <p:nvPr/>
          </p:nvSpPr>
          <p:spPr>
            <a:xfrm>
              <a:off x="2197675" y="2503125"/>
              <a:ext cx="43875" cy="47525"/>
            </a:xfrm>
            <a:custGeom>
              <a:avLst/>
              <a:gdLst/>
              <a:ahLst/>
              <a:cxnLst/>
              <a:rect l="l" t="t" r="r" b="b"/>
              <a:pathLst>
                <a:path w="1754"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574;p39">
              <a:extLst>
                <a:ext uri="{FF2B5EF4-FFF2-40B4-BE49-F238E27FC236}">
                  <a16:creationId xmlns:a16="http://schemas.microsoft.com/office/drawing/2014/main" id="{2C1AB8BF-7865-4936-8BDE-BBD5A175297F}"/>
                </a:ext>
              </a:extLst>
            </p:cNvPr>
            <p:cNvSpPr/>
            <p:nvPr/>
          </p:nvSpPr>
          <p:spPr>
            <a:xfrm>
              <a:off x="20418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75;p39">
              <a:extLst>
                <a:ext uri="{FF2B5EF4-FFF2-40B4-BE49-F238E27FC236}">
                  <a16:creationId xmlns:a16="http://schemas.microsoft.com/office/drawing/2014/main" id="{713902F0-3483-446C-AF27-B681B98DE2FB}"/>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0" name="Google Shape;682;p39">
            <a:extLst>
              <a:ext uri="{FF2B5EF4-FFF2-40B4-BE49-F238E27FC236}">
                <a16:creationId xmlns:a16="http://schemas.microsoft.com/office/drawing/2014/main" id="{F70FB785-8B46-43AB-A9C9-3991C463E78B}"/>
              </a:ext>
            </a:extLst>
          </p:cNvPr>
          <p:cNvSpPr/>
          <p:nvPr/>
        </p:nvSpPr>
        <p:spPr>
          <a:xfrm>
            <a:off x="4530677" y="4131068"/>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31" name="Google Shape;531;p39">
            <a:extLst>
              <a:ext uri="{FF2B5EF4-FFF2-40B4-BE49-F238E27FC236}">
                <a16:creationId xmlns:a16="http://schemas.microsoft.com/office/drawing/2014/main" id="{90608EA0-BAD6-4EA4-B853-D4371AD6A8A6}"/>
              </a:ext>
            </a:extLst>
          </p:cNvPr>
          <p:cNvGrpSpPr/>
          <p:nvPr/>
        </p:nvGrpSpPr>
        <p:grpSpPr>
          <a:xfrm>
            <a:off x="8127732" y="5413468"/>
            <a:ext cx="574606" cy="708362"/>
            <a:chOff x="3979850" y="1598950"/>
            <a:chExt cx="356825" cy="505375"/>
          </a:xfrm>
        </p:grpSpPr>
        <p:sp>
          <p:nvSpPr>
            <p:cNvPr id="32" name="Google Shape;532;p39">
              <a:extLst>
                <a:ext uri="{FF2B5EF4-FFF2-40B4-BE49-F238E27FC236}">
                  <a16:creationId xmlns:a16="http://schemas.microsoft.com/office/drawing/2014/main" id="{82932EBE-71C2-4BDE-B4FD-19039E014A44}"/>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33;p39">
              <a:extLst>
                <a:ext uri="{FF2B5EF4-FFF2-40B4-BE49-F238E27FC236}">
                  <a16:creationId xmlns:a16="http://schemas.microsoft.com/office/drawing/2014/main" id="{5E5E17A1-FFE8-4FDC-9BBD-802383849090}"/>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4" name="Google Shape;621;p39">
            <a:extLst>
              <a:ext uri="{FF2B5EF4-FFF2-40B4-BE49-F238E27FC236}">
                <a16:creationId xmlns:a16="http://schemas.microsoft.com/office/drawing/2014/main" id="{B46BBC9B-A74D-4B63-B8CC-3BECF597D6E9}"/>
              </a:ext>
            </a:extLst>
          </p:cNvPr>
          <p:cNvSpPr/>
          <p:nvPr/>
        </p:nvSpPr>
        <p:spPr>
          <a:xfrm>
            <a:off x="8953649" y="4125181"/>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 name="TextBox 1">
            <a:extLst>
              <a:ext uri="{FF2B5EF4-FFF2-40B4-BE49-F238E27FC236}">
                <a16:creationId xmlns:a16="http://schemas.microsoft.com/office/drawing/2014/main" id="{CD923B90-3965-41A0-AA44-1115DFE4A8DB}"/>
              </a:ext>
            </a:extLst>
          </p:cNvPr>
          <p:cNvSpPr txBox="1"/>
          <p:nvPr/>
        </p:nvSpPr>
        <p:spPr>
          <a:xfrm>
            <a:off x="1772952" y="4287031"/>
            <a:ext cx="2006127"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Les endroits positifs</a:t>
            </a:r>
          </a:p>
        </p:txBody>
      </p:sp>
      <p:sp>
        <p:nvSpPr>
          <p:cNvPr id="35" name="TextBox 34">
            <a:extLst>
              <a:ext uri="{FF2B5EF4-FFF2-40B4-BE49-F238E27FC236}">
                <a16:creationId xmlns:a16="http://schemas.microsoft.com/office/drawing/2014/main" id="{03A5931D-2073-4B01-9F40-21C48F982278}"/>
              </a:ext>
            </a:extLst>
          </p:cNvPr>
          <p:cNvSpPr txBox="1"/>
          <p:nvPr/>
        </p:nvSpPr>
        <p:spPr>
          <a:xfrm>
            <a:off x="5358858" y="4268552"/>
            <a:ext cx="3287118" cy="461665"/>
          </a:xfrm>
          <a:prstGeom prst="rect">
            <a:avLst/>
          </a:prstGeom>
          <a:noFill/>
        </p:spPr>
        <p:txBody>
          <a:bodyPr wrap="none" rtlCol="0">
            <a:noAutofit/>
          </a:bodyPr>
          <a:lstStyle/>
          <a:p>
            <a:pPr rtl="0"/>
            <a:r>
              <a:rPr lang="fr" sz="2400" b="0" i="0" u="none" strike="noStrike" dirty="0">
                <a:solidFill>
                  <a:srgbClr val="404040"/>
                </a:solidFill>
                <a:highlight>
                  <a:srgbClr val="000000">
                    <a:alpha val="0"/>
                  </a:srgbClr>
                </a:highlight>
                <a:latin typeface="Calibri"/>
              </a:rPr>
              <a:t>Sujet ou lieu de </a:t>
            </a:r>
            <a:br>
              <a:rPr lang="fr" sz="2400" b="0" i="0" u="none" strike="noStrike" dirty="0">
                <a:solidFill>
                  <a:srgbClr val="404040"/>
                </a:solidFill>
                <a:highlight>
                  <a:srgbClr val="000000">
                    <a:alpha val="0"/>
                  </a:srgbClr>
                </a:highlight>
                <a:latin typeface="Calibri"/>
              </a:rPr>
            </a:br>
            <a:r>
              <a:rPr lang="fr" sz="2400" b="0" i="0" u="none" strike="noStrike" dirty="0">
                <a:solidFill>
                  <a:srgbClr val="404040"/>
                </a:solidFill>
                <a:highlight>
                  <a:srgbClr val="000000">
                    <a:alpha val="0"/>
                  </a:srgbClr>
                </a:highlight>
                <a:latin typeface="Calibri"/>
              </a:rPr>
              <a:t>préoccupation</a:t>
            </a:r>
          </a:p>
        </p:txBody>
      </p:sp>
      <p:sp>
        <p:nvSpPr>
          <p:cNvPr id="36" name="TextBox 35">
            <a:extLst>
              <a:ext uri="{FF2B5EF4-FFF2-40B4-BE49-F238E27FC236}">
                <a16:creationId xmlns:a16="http://schemas.microsoft.com/office/drawing/2014/main" id="{E3B5BCF6-2D3D-4EE9-8947-4E63FE4875BA}"/>
              </a:ext>
            </a:extLst>
          </p:cNvPr>
          <p:cNvSpPr txBox="1"/>
          <p:nvPr/>
        </p:nvSpPr>
        <p:spPr>
          <a:xfrm>
            <a:off x="9681291" y="4268551"/>
            <a:ext cx="1415772"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Pas d'accès</a:t>
            </a:r>
          </a:p>
        </p:txBody>
      </p:sp>
      <p:sp>
        <p:nvSpPr>
          <p:cNvPr id="37" name="TextBox 36">
            <a:extLst>
              <a:ext uri="{FF2B5EF4-FFF2-40B4-BE49-F238E27FC236}">
                <a16:creationId xmlns:a16="http://schemas.microsoft.com/office/drawing/2014/main" id="{EC396AA3-C8EF-4D06-ABDB-D51FA38DD5E3}"/>
              </a:ext>
            </a:extLst>
          </p:cNvPr>
          <p:cNvSpPr txBox="1"/>
          <p:nvPr/>
        </p:nvSpPr>
        <p:spPr>
          <a:xfrm>
            <a:off x="3492006" y="5573922"/>
            <a:ext cx="2136739"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Les endroits négatifs</a:t>
            </a:r>
          </a:p>
        </p:txBody>
      </p:sp>
      <p:sp>
        <p:nvSpPr>
          <p:cNvPr id="38" name="TextBox 37">
            <a:extLst>
              <a:ext uri="{FF2B5EF4-FFF2-40B4-BE49-F238E27FC236}">
                <a16:creationId xmlns:a16="http://schemas.microsoft.com/office/drawing/2014/main" id="{816DD15F-00C7-4A45-8233-DBEA27BA959B}"/>
              </a:ext>
            </a:extLst>
          </p:cNvPr>
          <p:cNvSpPr txBox="1"/>
          <p:nvPr/>
        </p:nvSpPr>
        <p:spPr>
          <a:xfrm>
            <a:off x="8888100" y="5494957"/>
            <a:ext cx="2220480"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Prise de décision</a:t>
            </a:r>
          </a:p>
        </p:txBody>
      </p:sp>
    </p:spTree>
    <p:extLst>
      <p:ext uri="{BB962C8B-B14F-4D97-AF65-F5344CB8AC3E}">
        <p14:creationId xmlns:p14="http://schemas.microsoft.com/office/powerpoint/2010/main" val="20447370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nvSpPr>
        <p:spPr>
          <a:xfrm>
            <a:off x="264770" y="1724271"/>
            <a:ext cx="3198802" cy="26521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3000" b="1" i="0" u="none" strike="noStrike" dirty="0">
                <a:highlight>
                  <a:srgbClr val="000000">
                    <a:alpha val="0"/>
                  </a:srgbClr>
                </a:highlight>
                <a:latin typeface="Calibri"/>
              </a:rPr>
              <a:t>ACTIVITÉ DE CARTOGRAPHIE COMMUNAUTAIRE</a:t>
            </a:r>
          </a:p>
          <a:p>
            <a:pPr algn="r"/>
            <a:endParaRPr lang="en-GB" sz="3000" dirty="0"/>
          </a:p>
          <a:p>
            <a:pPr algn="r" rtl="0"/>
            <a:r>
              <a:rPr lang="fr" sz="3000" b="1" i="0" u="none" strike="noStrike" dirty="0">
                <a:highlight>
                  <a:srgbClr val="000000">
                    <a:alpha val="0"/>
                  </a:srgbClr>
                </a:highlight>
                <a:latin typeface="Calibri"/>
              </a:rPr>
              <a:t>Exemple d'analyse approfondie</a:t>
            </a:r>
          </a:p>
          <a:p>
            <a:pPr algn="r"/>
            <a:endParaRPr lang="en-GB" sz="3000"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grpSp>
        <p:nvGrpSpPr>
          <p:cNvPr id="14" name="Google Shape;566;p39">
            <a:extLst>
              <a:ext uri="{FF2B5EF4-FFF2-40B4-BE49-F238E27FC236}">
                <a16:creationId xmlns:a16="http://schemas.microsoft.com/office/drawing/2014/main" id="{9180AA98-B23A-4959-A96D-AC61B9112213}"/>
              </a:ext>
            </a:extLst>
          </p:cNvPr>
          <p:cNvGrpSpPr/>
          <p:nvPr/>
        </p:nvGrpSpPr>
        <p:grpSpPr>
          <a:xfrm>
            <a:off x="4617298" y="3449809"/>
            <a:ext cx="698619" cy="681259"/>
            <a:chOff x="1278900" y="2333250"/>
            <a:chExt cx="381175" cy="381175"/>
          </a:xfrm>
        </p:grpSpPr>
        <p:sp>
          <p:nvSpPr>
            <p:cNvPr id="15" name="Google Shape;567;p39">
              <a:extLst>
                <a:ext uri="{FF2B5EF4-FFF2-40B4-BE49-F238E27FC236}">
                  <a16:creationId xmlns:a16="http://schemas.microsoft.com/office/drawing/2014/main" id="{8BCF98F4-272B-4061-9ADC-F869F7600B0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568;p39">
              <a:extLst>
                <a:ext uri="{FF2B5EF4-FFF2-40B4-BE49-F238E27FC236}">
                  <a16:creationId xmlns:a16="http://schemas.microsoft.com/office/drawing/2014/main" id="{CD620B54-DF0E-4978-81ED-A870DBC19D57}"/>
                </a:ext>
              </a:extLst>
            </p:cNvPr>
            <p:cNvSpPr/>
            <p:nvPr/>
          </p:nvSpPr>
          <p:spPr>
            <a:xfrm>
              <a:off x="1525475"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69;p39">
              <a:extLst>
                <a:ext uri="{FF2B5EF4-FFF2-40B4-BE49-F238E27FC236}">
                  <a16:creationId xmlns:a16="http://schemas.microsoft.com/office/drawing/2014/main" id="{DB211745-5077-4EBE-BF97-502ECE5846F4}"/>
                </a:ext>
              </a:extLst>
            </p:cNvPr>
            <p:cNvSpPr/>
            <p:nvPr/>
          </p:nvSpPr>
          <p:spPr>
            <a:xfrm>
              <a:off x="13696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70;p39">
              <a:extLst>
                <a:ext uri="{FF2B5EF4-FFF2-40B4-BE49-F238E27FC236}">
                  <a16:creationId xmlns:a16="http://schemas.microsoft.com/office/drawing/2014/main" id="{FE1106B3-830B-4E52-9DA3-B28A3E4216E1}"/>
                </a:ext>
              </a:extLst>
            </p:cNvPr>
            <p:cNvSpPr/>
            <p:nvPr/>
          </p:nvSpPr>
          <p:spPr>
            <a:xfrm>
              <a:off x="1369600" y="2604200"/>
              <a:ext cx="199750" cy="40825"/>
            </a:xfrm>
            <a:custGeom>
              <a:avLst/>
              <a:gdLst/>
              <a:ahLst/>
              <a:cxnLst/>
              <a:rect l="l" t="t" r="r" b="b"/>
              <a:pathLst>
                <a:path w="7990" h="1632"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9" name="Google Shape;682;p39">
            <a:extLst>
              <a:ext uri="{FF2B5EF4-FFF2-40B4-BE49-F238E27FC236}">
                <a16:creationId xmlns:a16="http://schemas.microsoft.com/office/drawing/2014/main" id="{0A073EB4-3674-4CBB-BB47-93C5A41D2014}"/>
              </a:ext>
            </a:extLst>
          </p:cNvPr>
          <p:cNvSpPr/>
          <p:nvPr/>
        </p:nvSpPr>
        <p:spPr>
          <a:xfrm>
            <a:off x="4655877" y="983721"/>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0" name="Google Shape;531;p39">
            <a:extLst>
              <a:ext uri="{FF2B5EF4-FFF2-40B4-BE49-F238E27FC236}">
                <a16:creationId xmlns:a16="http://schemas.microsoft.com/office/drawing/2014/main" id="{30AACF5B-6237-427A-8868-F63D097753A5}"/>
              </a:ext>
            </a:extLst>
          </p:cNvPr>
          <p:cNvGrpSpPr/>
          <p:nvPr/>
        </p:nvGrpSpPr>
        <p:grpSpPr>
          <a:xfrm>
            <a:off x="6810376" y="4710222"/>
            <a:ext cx="574606" cy="708362"/>
            <a:chOff x="3979850" y="1598950"/>
            <a:chExt cx="356825" cy="505375"/>
          </a:xfrm>
        </p:grpSpPr>
        <p:sp>
          <p:nvSpPr>
            <p:cNvPr id="21" name="Google Shape;532;p39">
              <a:extLst>
                <a:ext uri="{FF2B5EF4-FFF2-40B4-BE49-F238E27FC236}">
                  <a16:creationId xmlns:a16="http://schemas.microsoft.com/office/drawing/2014/main" id="{C51965CC-0FAA-43C3-9AA5-92C2C6F3BC99}"/>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33;p39">
              <a:extLst>
                <a:ext uri="{FF2B5EF4-FFF2-40B4-BE49-F238E27FC236}">
                  <a16:creationId xmlns:a16="http://schemas.microsoft.com/office/drawing/2014/main" id="{DEB68995-64A5-44EE-AC10-9D04071DEB28}"/>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3" name="Google Shape;621;p39">
            <a:extLst>
              <a:ext uri="{FF2B5EF4-FFF2-40B4-BE49-F238E27FC236}">
                <a16:creationId xmlns:a16="http://schemas.microsoft.com/office/drawing/2014/main" id="{7C31DEE8-967E-4B24-8637-84C0EED7651E}"/>
              </a:ext>
            </a:extLst>
          </p:cNvPr>
          <p:cNvSpPr/>
          <p:nvPr/>
        </p:nvSpPr>
        <p:spPr>
          <a:xfrm>
            <a:off x="7548756" y="4265645"/>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621;p39">
            <a:extLst>
              <a:ext uri="{FF2B5EF4-FFF2-40B4-BE49-F238E27FC236}">
                <a16:creationId xmlns:a16="http://schemas.microsoft.com/office/drawing/2014/main" id="{9A1E91D1-48DB-4FCF-85F7-5C77C4A6B4A3}"/>
              </a:ext>
            </a:extLst>
          </p:cNvPr>
          <p:cNvSpPr/>
          <p:nvPr/>
        </p:nvSpPr>
        <p:spPr>
          <a:xfrm>
            <a:off x="8694788" y="929373"/>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5" name="Google Shape;571;p39">
            <a:extLst>
              <a:ext uri="{FF2B5EF4-FFF2-40B4-BE49-F238E27FC236}">
                <a16:creationId xmlns:a16="http://schemas.microsoft.com/office/drawing/2014/main" id="{76FA0585-DDDC-4F8F-821F-DF29AAC7CF6C}"/>
              </a:ext>
            </a:extLst>
          </p:cNvPr>
          <p:cNvGrpSpPr/>
          <p:nvPr/>
        </p:nvGrpSpPr>
        <p:grpSpPr>
          <a:xfrm>
            <a:off x="9478739" y="575192"/>
            <a:ext cx="698619" cy="708361"/>
            <a:chOff x="1951075" y="2333250"/>
            <a:chExt cx="381200" cy="381175"/>
          </a:xfrm>
        </p:grpSpPr>
        <p:sp>
          <p:nvSpPr>
            <p:cNvPr id="26" name="Google Shape;572;p39">
              <a:extLst>
                <a:ext uri="{FF2B5EF4-FFF2-40B4-BE49-F238E27FC236}">
                  <a16:creationId xmlns:a16="http://schemas.microsoft.com/office/drawing/2014/main" id="{B9EA44CE-B2CD-4B2D-906D-33D736990F72}"/>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73;p39">
              <a:extLst>
                <a:ext uri="{FF2B5EF4-FFF2-40B4-BE49-F238E27FC236}">
                  <a16:creationId xmlns:a16="http://schemas.microsoft.com/office/drawing/2014/main" id="{8159DC86-B035-486F-9E6D-D44E881770A8}"/>
                </a:ext>
              </a:extLst>
            </p:cNvPr>
            <p:cNvSpPr/>
            <p:nvPr/>
          </p:nvSpPr>
          <p:spPr>
            <a:xfrm>
              <a:off x="2197675" y="2503125"/>
              <a:ext cx="43875" cy="47525"/>
            </a:xfrm>
            <a:custGeom>
              <a:avLst/>
              <a:gdLst/>
              <a:ahLst/>
              <a:cxnLst/>
              <a:rect l="l" t="t" r="r" b="b"/>
              <a:pathLst>
                <a:path w="1754"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574;p39">
              <a:extLst>
                <a:ext uri="{FF2B5EF4-FFF2-40B4-BE49-F238E27FC236}">
                  <a16:creationId xmlns:a16="http://schemas.microsoft.com/office/drawing/2014/main" id="{3D293D6D-FCD6-490B-98FF-E4901F1959C4}"/>
                </a:ext>
              </a:extLst>
            </p:cNvPr>
            <p:cNvSpPr/>
            <p:nvPr/>
          </p:nvSpPr>
          <p:spPr>
            <a:xfrm>
              <a:off x="20418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75;p39">
              <a:extLst>
                <a:ext uri="{FF2B5EF4-FFF2-40B4-BE49-F238E27FC236}">
                  <a16:creationId xmlns:a16="http://schemas.microsoft.com/office/drawing/2014/main" id="{A0FD3EE2-1F98-49EC-B3BC-51CEA2F6005D}"/>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0" name="Google Shape;566;p39">
            <a:extLst>
              <a:ext uri="{FF2B5EF4-FFF2-40B4-BE49-F238E27FC236}">
                <a16:creationId xmlns:a16="http://schemas.microsoft.com/office/drawing/2014/main" id="{7522BF50-2470-485E-9EEB-F0DCE1761918}"/>
              </a:ext>
            </a:extLst>
          </p:cNvPr>
          <p:cNvGrpSpPr/>
          <p:nvPr/>
        </p:nvGrpSpPr>
        <p:grpSpPr>
          <a:xfrm>
            <a:off x="10429163" y="3964663"/>
            <a:ext cx="698619" cy="681259"/>
            <a:chOff x="1278900" y="2333250"/>
            <a:chExt cx="381175" cy="381175"/>
          </a:xfrm>
        </p:grpSpPr>
        <p:sp>
          <p:nvSpPr>
            <p:cNvPr id="31" name="Google Shape;567;p39">
              <a:extLst>
                <a:ext uri="{FF2B5EF4-FFF2-40B4-BE49-F238E27FC236}">
                  <a16:creationId xmlns:a16="http://schemas.microsoft.com/office/drawing/2014/main" id="{78E3D0E7-CDF9-4FDA-B789-15538F970E6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568;p39">
              <a:extLst>
                <a:ext uri="{FF2B5EF4-FFF2-40B4-BE49-F238E27FC236}">
                  <a16:creationId xmlns:a16="http://schemas.microsoft.com/office/drawing/2014/main" id="{AB2980BA-6FE6-4F05-8602-91B618F776DD}"/>
                </a:ext>
              </a:extLst>
            </p:cNvPr>
            <p:cNvSpPr/>
            <p:nvPr/>
          </p:nvSpPr>
          <p:spPr>
            <a:xfrm>
              <a:off x="1525475"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69;p39">
              <a:extLst>
                <a:ext uri="{FF2B5EF4-FFF2-40B4-BE49-F238E27FC236}">
                  <a16:creationId xmlns:a16="http://schemas.microsoft.com/office/drawing/2014/main" id="{F04ED8F9-9D31-440C-8FCD-0F9EB4B49A77}"/>
                </a:ext>
              </a:extLst>
            </p:cNvPr>
            <p:cNvSpPr/>
            <p:nvPr/>
          </p:nvSpPr>
          <p:spPr>
            <a:xfrm>
              <a:off x="13696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70;p39">
              <a:extLst>
                <a:ext uri="{FF2B5EF4-FFF2-40B4-BE49-F238E27FC236}">
                  <a16:creationId xmlns:a16="http://schemas.microsoft.com/office/drawing/2014/main" id="{F038BF80-05ED-4776-BD58-069A25ECBDF8}"/>
                </a:ext>
              </a:extLst>
            </p:cNvPr>
            <p:cNvSpPr/>
            <p:nvPr/>
          </p:nvSpPr>
          <p:spPr>
            <a:xfrm>
              <a:off x="1369600" y="2604200"/>
              <a:ext cx="199750" cy="40825"/>
            </a:xfrm>
            <a:custGeom>
              <a:avLst/>
              <a:gdLst/>
              <a:ahLst/>
              <a:cxnLst/>
              <a:rect l="l" t="t" r="r" b="b"/>
              <a:pathLst>
                <a:path w="7990" h="1632"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5" name="Text Placeholder 5">
            <a:extLst>
              <a:ext uri="{FF2B5EF4-FFF2-40B4-BE49-F238E27FC236}">
                <a16:creationId xmlns:a16="http://schemas.microsoft.com/office/drawing/2014/main" id="{8C3F8095-84ED-4CBB-85F3-D54C4458209D}"/>
              </a:ext>
            </a:extLst>
          </p:cNvPr>
          <p:cNvSpPr txBox="1"/>
          <p:nvPr/>
        </p:nvSpPr>
        <p:spPr>
          <a:xfrm>
            <a:off x="3959325" y="345626"/>
            <a:ext cx="1999869" cy="597036"/>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2000" b="1" i="0" u="none" strike="noStrike" dirty="0">
                <a:solidFill>
                  <a:srgbClr val="2B65AC"/>
                </a:solidFill>
                <a:highlight>
                  <a:srgbClr val="000000">
                    <a:alpha val="0"/>
                  </a:srgbClr>
                </a:highlight>
                <a:latin typeface="Calibri"/>
              </a:rPr>
              <a:t>ZONE D'AFFAIRES</a:t>
            </a:r>
          </a:p>
        </p:txBody>
      </p:sp>
      <p:sp>
        <p:nvSpPr>
          <p:cNvPr id="36" name="Text Placeholder 5">
            <a:extLst>
              <a:ext uri="{FF2B5EF4-FFF2-40B4-BE49-F238E27FC236}">
                <a16:creationId xmlns:a16="http://schemas.microsoft.com/office/drawing/2014/main" id="{91F29E66-B2E6-4E10-A84E-EBA6A8B5B4BA}"/>
              </a:ext>
            </a:extLst>
          </p:cNvPr>
          <p:cNvSpPr txBox="1"/>
          <p:nvPr/>
        </p:nvSpPr>
        <p:spPr>
          <a:xfrm>
            <a:off x="7991679" y="561525"/>
            <a:ext cx="1448069"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00969C"/>
                </a:solidFill>
                <a:highlight>
                  <a:srgbClr val="000000">
                    <a:alpha val="0"/>
                  </a:srgbClr>
                </a:highlight>
                <a:latin typeface="Calibri"/>
              </a:rPr>
              <a:t>ÉDUCATION</a:t>
            </a:r>
          </a:p>
        </p:txBody>
      </p:sp>
      <p:sp>
        <p:nvSpPr>
          <p:cNvPr id="37" name="Text Placeholder 5">
            <a:extLst>
              <a:ext uri="{FF2B5EF4-FFF2-40B4-BE49-F238E27FC236}">
                <a16:creationId xmlns:a16="http://schemas.microsoft.com/office/drawing/2014/main" id="{7559287F-016C-476A-8578-4E9DBBDD57C8}"/>
              </a:ext>
            </a:extLst>
          </p:cNvPr>
          <p:cNvSpPr txBox="1"/>
          <p:nvPr/>
        </p:nvSpPr>
        <p:spPr>
          <a:xfrm>
            <a:off x="10429163" y="3268534"/>
            <a:ext cx="1204037" cy="658030"/>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dirty="0">
                <a:solidFill>
                  <a:srgbClr val="017E35"/>
                </a:solidFill>
                <a:highlight>
                  <a:srgbClr val="000000">
                    <a:alpha val="0"/>
                  </a:srgbClr>
                </a:highlight>
                <a:latin typeface="Calibri"/>
              </a:rPr>
              <a:t>ART ET CULTURE</a:t>
            </a:r>
          </a:p>
        </p:txBody>
      </p:sp>
      <p:sp>
        <p:nvSpPr>
          <p:cNvPr id="38" name="Text Placeholder 5">
            <a:extLst>
              <a:ext uri="{FF2B5EF4-FFF2-40B4-BE49-F238E27FC236}">
                <a16:creationId xmlns:a16="http://schemas.microsoft.com/office/drawing/2014/main" id="{64C3F58D-A037-4122-8A5D-6827B3B28DE6}"/>
              </a:ext>
            </a:extLst>
          </p:cNvPr>
          <p:cNvSpPr txBox="1"/>
          <p:nvPr/>
        </p:nvSpPr>
        <p:spPr>
          <a:xfrm>
            <a:off x="6902527" y="5041028"/>
            <a:ext cx="1859138"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0000"/>
                </a:solidFill>
                <a:highlight>
                  <a:srgbClr val="000000">
                    <a:alpha val="0"/>
                  </a:srgbClr>
                </a:highlight>
                <a:latin typeface="Calibri"/>
              </a:rPr>
              <a:t>MUNICIPALITÉ</a:t>
            </a:r>
          </a:p>
        </p:txBody>
      </p:sp>
      <p:sp>
        <p:nvSpPr>
          <p:cNvPr id="39" name="Text Placeholder 5">
            <a:extLst>
              <a:ext uri="{FF2B5EF4-FFF2-40B4-BE49-F238E27FC236}">
                <a16:creationId xmlns:a16="http://schemas.microsoft.com/office/drawing/2014/main" id="{E71AD0D7-A4E9-46A8-BCCF-84FCBD73D72C}"/>
              </a:ext>
            </a:extLst>
          </p:cNvPr>
          <p:cNvSpPr txBox="1"/>
          <p:nvPr/>
        </p:nvSpPr>
        <p:spPr>
          <a:xfrm>
            <a:off x="3959325" y="4157190"/>
            <a:ext cx="2117078" cy="76165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5C15EB"/>
                </a:solidFill>
                <a:highlight>
                  <a:srgbClr val="000000">
                    <a:alpha val="0"/>
                  </a:srgbClr>
                </a:highlight>
                <a:latin typeface="Calibri"/>
              </a:rPr>
              <a:t>CENTRE </a:t>
            </a:r>
            <a:br>
              <a:rPr lang="fr" sz="2000" b="1" i="0" u="none" strike="noStrike">
                <a:solidFill>
                  <a:srgbClr val="5C15EB"/>
                </a:solidFill>
                <a:highlight>
                  <a:srgbClr val="000000">
                    <a:alpha val="0"/>
                  </a:srgbClr>
                </a:highlight>
                <a:latin typeface="Calibri"/>
              </a:rPr>
            </a:br>
            <a:r>
              <a:rPr lang="fr" sz="2000" b="1" i="0" u="none" strike="noStrike">
                <a:solidFill>
                  <a:srgbClr val="5C15EB"/>
                </a:solidFill>
                <a:highlight>
                  <a:srgbClr val="000000">
                    <a:alpha val="0"/>
                  </a:srgbClr>
                </a:highlight>
                <a:latin typeface="Calibri"/>
              </a:rPr>
              <a:t>MULTICULTUREL</a:t>
            </a:r>
          </a:p>
        </p:txBody>
      </p:sp>
      <p:sp>
        <p:nvSpPr>
          <p:cNvPr id="40" name="Text Placeholder 5">
            <a:extLst>
              <a:ext uri="{FF2B5EF4-FFF2-40B4-BE49-F238E27FC236}">
                <a16:creationId xmlns:a16="http://schemas.microsoft.com/office/drawing/2014/main" id="{ACAAEFF1-8E1D-4BF6-979A-4D4BEEDC747D}"/>
              </a:ext>
            </a:extLst>
          </p:cNvPr>
          <p:cNvSpPr txBox="1"/>
          <p:nvPr/>
        </p:nvSpPr>
        <p:spPr>
          <a:xfrm>
            <a:off x="6810429" y="2104064"/>
            <a:ext cx="1571571" cy="346497"/>
          </a:xfrm>
          <a:prstGeom prst="rect">
            <a:avLst/>
          </a:prstGeom>
          <a:solidFill>
            <a:srgbClr val="8BC34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FFFF"/>
                </a:solidFill>
                <a:highlight>
                  <a:srgbClr val="000000">
                    <a:alpha val="0"/>
                  </a:srgbClr>
                </a:highlight>
                <a:latin typeface="Calibri"/>
              </a:rPr>
              <a:t>PARC</a:t>
            </a:r>
          </a:p>
        </p:txBody>
      </p:sp>
    </p:spTree>
    <p:extLst>
      <p:ext uri="{BB962C8B-B14F-4D97-AF65-F5344CB8AC3E}">
        <p14:creationId xmlns:p14="http://schemas.microsoft.com/office/powerpoint/2010/main" val="16465664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CE4D1-1DAB-429A-824D-D442BE1CD5B3}"/>
              </a:ext>
            </a:extLst>
          </p:cNvPr>
          <p:cNvSpPr>
            <a:spLocks noGrp="1"/>
          </p:cNvSpPr>
          <p:nvPr>
            <p:ph type="body" sz="quarter" idx="13"/>
          </p:nvPr>
        </p:nvSpPr>
        <p:spPr>
          <a:xfrm>
            <a:off x="3265692" y="3402625"/>
            <a:ext cx="5660616" cy="1334348"/>
          </a:xfrm>
        </p:spPr>
        <p:txBody>
          <a:bodyPr>
            <a:noAutofit/>
          </a:bodyPr>
          <a:lstStyle/>
          <a:p>
            <a:pPr algn="ctr" rtl="0"/>
            <a:r>
              <a:rPr lang="fr" sz="3600" b="1" i="0" u="none" strike="noStrike">
                <a:highlight>
                  <a:srgbClr val="000000">
                    <a:alpha val="0"/>
                  </a:srgbClr>
                </a:highlight>
                <a:latin typeface="Calibri"/>
              </a:rPr>
              <a:t>Mettre en place un</a:t>
            </a:r>
          </a:p>
          <a:p>
            <a:pPr algn="ctr" rtl="0"/>
            <a:r>
              <a:rPr lang="fr" sz="3600" b="1" i="0" u="none" strike="noStrike">
                <a:highlight>
                  <a:srgbClr val="000000">
                    <a:alpha val="0"/>
                  </a:srgbClr>
                </a:highlight>
                <a:latin typeface="Calibri"/>
              </a:rPr>
              <a:t>PLAN DE PLAIDOYER INFORMEL  </a:t>
            </a:r>
          </a:p>
        </p:txBody>
      </p:sp>
      <p:grpSp>
        <p:nvGrpSpPr>
          <p:cNvPr id="3" name="Google Shape;448;p39">
            <a:extLst>
              <a:ext uri="{FF2B5EF4-FFF2-40B4-BE49-F238E27FC236}">
                <a16:creationId xmlns:a16="http://schemas.microsoft.com/office/drawing/2014/main" id="{711232A3-30F3-46EE-8A1A-3063D9CC5935}"/>
              </a:ext>
            </a:extLst>
          </p:cNvPr>
          <p:cNvGrpSpPr/>
          <p:nvPr/>
        </p:nvGrpSpPr>
        <p:grpSpPr>
          <a:xfrm>
            <a:off x="5769882" y="2190535"/>
            <a:ext cx="764667" cy="914640"/>
            <a:chOff x="590250" y="244200"/>
            <a:chExt cx="407975" cy="532175"/>
          </a:xfrm>
        </p:grpSpPr>
        <p:sp>
          <p:nvSpPr>
            <p:cNvPr id="4" name="Google Shape;449;p39">
              <a:extLst>
                <a:ext uri="{FF2B5EF4-FFF2-40B4-BE49-F238E27FC236}">
                  <a16:creationId xmlns:a16="http://schemas.microsoft.com/office/drawing/2014/main" id="{8E567806-84F6-4F10-9E36-56444390EB33}"/>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450;p39">
              <a:extLst>
                <a:ext uri="{FF2B5EF4-FFF2-40B4-BE49-F238E27FC236}">
                  <a16:creationId xmlns:a16="http://schemas.microsoft.com/office/drawing/2014/main" id="{63DCEE45-F031-4E9E-B117-80F725A1B662}"/>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451;p39">
              <a:extLst>
                <a:ext uri="{FF2B5EF4-FFF2-40B4-BE49-F238E27FC236}">
                  <a16:creationId xmlns:a16="http://schemas.microsoft.com/office/drawing/2014/main" id="{268DC33D-C425-4D03-A0B9-5C1868266AB7}"/>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452;p39">
              <a:extLst>
                <a:ext uri="{FF2B5EF4-FFF2-40B4-BE49-F238E27FC236}">
                  <a16:creationId xmlns:a16="http://schemas.microsoft.com/office/drawing/2014/main" id="{56DE1A3A-9AA5-4983-AF48-5E36B64EB21D}"/>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453;p39">
              <a:extLst>
                <a:ext uri="{FF2B5EF4-FFF2-40B4-BE49-F238E27FC236}">
                  <a16:creationId xmlns:a16="http://schemas.microsoft.com/office/drawing/2014/main" id="{972CEFEF-5902-44E5-A23A-12D4BFACCF9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454;p39">
              <a:extLst>
                <a:ext uri="{FF2B5EF4-FFF2-40B4-BE49-F238E27FC236}">
                  <a16:creationId xmlns:a16="http://schemas.microsoft.com/office/drawing/2014/main" id="{41290B25-FFA1-4382-9D14-7717E5E46AAF}"/>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455;p39">
              <a:extLst>
                <a:ext uri="{FF2B5EF4-FFF2-40B4-BE49-F238E27FC236}">
                  <a16:creationId xmlns:a16="http://schemas.microsoft.com/office/drawing/2014/main" id="{C5259347-9D7F-4C67-B60E-99E5FC63CD04}"/>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456;p39">
              <a:extLst>
                <a:ext uri="{FF2B5EF4-FFF2-40B4-BE49-F238E27FC236}">
                  <a16:creationId xmlns:a16="http://schemas.microsoft.com/office/drawing/2014/main" id="{9A6478B2-9F3F-434E-9284-91A051CB0C3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457;p39">
              <a:extLst>
                <a:ext uri="{FF2B5EF4-FFF2-40B4-BE49-F238E27FC236}">
                  <a16:creationId xmlns:a16="http://schemas.microsoft.com/office/drawing/2014/main" id="{ED9F3EEB-FE5E-44FE-A0AA-72F7A03BD7B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458;p39">
              <a:extLst>
                <a:ext uri="{FF2B5EF4-FFF2-40B4-BE49-F238E27FC236}">
                  <a16:creationId xmlns:a16="http://schemas.microsoft.com/office/drawing/2014/main" id="{9AE1BCF3-AF83-415B-9621-BBDC06FE2BD7}"/>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459;p39">
              <a:extLst>
                <a:ext uri="{FF2B5EF4-FFF2-40B4-BE49-F238E27FC236}">
                  <a16:creationId xmlns:a16="http://schemas.microsoft.com/office/drawing/2014/main" id="{7B579B3D-520D-4A54-B00B-D9028C9DA838}"/>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460;p39">
              <a:extLst>
                <a:ext uri="{FF2B5EF4-FFF2-40B4-BE49-F238E27FC236}">
                  <a16:creationId xmlns:a16="http://schemas.microsoft.com/office/drawing/2014/main" id="{9778C2BE-BF5A-4B79-BFF2-B931849379FC}"/>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461;p39">
              <a:extLst>
                <a:ext uri="{FF2B5EF4-FFF2-40B4-BE49-F238E27FC236}">
                  <a16:creationId xmlns:a16="http://schemas.microsoft.com/office/drawing/2014/main" id="{C66104F8-80A3-4A5B-9427-FEBAFDB1D4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462;p39">
              <a:extLst>
                <a:ext uri="{FF2B5EF4-FFF2-40B4-BE49-F238E27FC236}">
                  <a16:creationId xmlns:a16="http://schemas.microsoft.com/office/drawing/2014/main" id="{D9107D75-6507-4335-B581-B0B9A10B993D}"/>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7630531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2587807" y="449524"/>
            <a:ext cx="7284203"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 : PLAN DE PLAIDOYER INFORMEL   </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686687" y="5526775"/>
            <a:ext cx="10978262" cy="434538"/>
          </a:xfrm>
        </p:spPr>
        <p:txBody>
          <a:bodyPr>
            <a:noAutofit/>
          </a:bodyPr>
          <a:lstStyle/>
          <a:p>
            <a:pPr rtl="0"/>
            <a:r>
              <a:rPr lang="fr" sz="2400" b="0" i="0" u="none" strike="noStrike">
                <a:highlight>
                  <a:srgbClr val="000000">
                    <a:alpha val="0"/>
                  </a:srgbClr>
                </a:highlight>
                <a:latin typeface="Calibri"/>
              </a:rPr>
              <a:t>Veuillez prendre une feuille de papier et écrire les réponses aux questions suivantes :</a:t>
            </a:r>
          </a:p>
        </p:txBody>
      </p:sp>
      <p:sp>
        <p:nvSpPr>
          <p:cNvPr id="15" name="TextBox 14">
            <a:extLst>
              <a:ext uri="{FF2B5EF4-FFF2-40B4-BE49-F238E27FC236}">
                <a16:creationId xmlns:a16="http://schemas.microsoft.com/office/drawing/2014/main" id="{8C391303-76F6-4146-B61A-59CB68DDBD25}"/>
              </a:ext>
            </a:extLst>
          </p:cNvPr>
          <p:cNvSpPr txBox="1"/>
          <p:nvPr/>
        </p:nvSpPr>
        <p:spPr>
          <a:xfrm>
            <a:off x="141231" y="3182963"/>
            <a:ext cx="11597640" cy="147732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Dans les étapes précédentes, vous avez identifié les problèmes de votre communauté. Ce plan de plaidoyer informel peut vous aider à élaborer votre plan d'action et à vous attaquer aux problèmes !</a:t>
            </a:r>
          </a:p>
        </p:txBody>
      </p:sp>
    </p:spTree>
    <p:extLst>
      <p:ext uri="{BB962C8B-B14F-4D97-AF65-F5344CB8AC3E}">
        <p14:creationId xmlns:p14="http://schemas.microsoft.com/office/powerpoint/2010/main" val="5562560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2587807" y="449524"/>
            <a:ext cx="7284203"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 : PLAN DE PLAIDOYER INFORMEL   </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994716"/>
            <a:ext cx="10978262" cy="3056609"/>
          </a:xfrm>
        </p:spPr>
        <p:txBody>
          <a:bodyPr>
            <a:noAutofit/>
          </a:bodyPr>
          <a:lstStyle/>
          <a:p>
            <a:pPr marL="342900" indent="-342900" rtl="0">
              <a:buFont typeface="Wingdings" panose="05000000000000000000" pitchFamily="2" charset="2"/>
              <a:buChar char="q"/>
            </a:pPr>
            <a:r>
              <a:rPr lang="fr" sz="2400" b="0" i="0" u="none" strike="noStrike">
                <a:highlight>
                  <a:srgbClr val="000000">
                    <a:alpha val="0"/>
                  </a:srgbClr>
                </a:highlight>
                <a:latin typeface="Calibri"/>
              </a:rPr>
              <a:t>Quel est le problème ou la question ? S'il y en a plus d'un, concentrez-vous sur un seul à la fois :</a:t>
            </a:r>
          </a:p>
          <a:p>
            <a:endParaRPr lang="en-GB"/>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 est votre but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Quels faits connaissez-vous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De quels faits ou informations supplémentaires auriez-vous besoin concernant cette situation, comme des lois, des règles ou des politiques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Comment pouvez-vous vous y prendre pour recueillir ces informations ?</a:t>
            </a:r>
          </a:p>
        </p:txBody>
      </p:sp>
    </p:spTree>
    <p:extLst>
      <p:ext uri="{BB962C8B-B14F-4D97-AF65-F5344CB8AC3E}">
        <p14:creationId xmlns:p14="http://schemas.microsoft.com/office/powerpoint/2010/main" val="22186002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2587807" y="449524"/>
            <a:ext cx="7284203"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 : PLAN DE PLAIDOYER INFORMEL   </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3276752"/>
            <a:ext cx="10978262" cy="2073230"/>
          </a:xfrm>
        </p:spPr>
        <p:txBody>
          <a:bodyPr>
            <a:noAutofit/>
          </a:bodyPr>
          <a:lstStyle/>
          <a:p>
            <a:pPr marL="342900" indent="-342900" rtl="0">
              <a:buFont typeface="Wingdings" panose="05000000000000000000" pitchFamily="2" charset="2"/>
              <a:buChar char="ü"/>
            </a:pPr>
            <a:r>
              <a:rPr lang="fr" sz="2400" b="0" i="0" u="none" strike="noStrike">
                <a:highlight>
                  <a:srgbClr val="000000">
                    <a:alpha val="0"/>
                  </a:srgbClr>
                </a:highlight>
                <a:latin typeface="Calibri"/>
              </a:rPr>
              <a:t>Qui sont les décideurs que vous devez influencer pour résoudre ce problème/cette question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Quelles sont les solutions possibles à ce problème/cette question (soyez précis)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Quels sont les obstacles à ces solutions ?</a:t>
            </a:r>
          </a:p>
        </p:txBody>
      </p:sp>
      <p:sp>
        <p:nvSpPr>
          <p:cNvPr id="15" name="Rectangle 14">
            <a:extLst>
              <a:ext uri="{FF2B5EF4-FFF2-40B4-BE49-F238E27FC236}">
                <a16:creationId xmlns:a16="http://schemas.microsoft.com/office/drawing/2014/main" id="{C69BCD3C-85B2-497A-8238-DB4D8AF4F3C5}"/>
              </a:ext>
            </a:extLst>
          </p:cNvPr>
          <p:cNvSpPr/>
          <p:nvPr/>
        </p:nvSpPr>
        <p:spPr>
          <a:xfrm>
            <a:off x="0" y="5608304"/>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fr" sz="1800" b="0" i="0" u="sng" strike="noStrike" dirty="0">
                <a:solidFill>
                  <a:srgbClr val="FFFFFF"/>
                </a:solidFill>
                <a:highlight>
                  <a:srgbClr val="000000">
                    <a:alpha val="0"/>
                  </a:srgbClr>
                </a:highlight>
                <a:latin typeface="Calibri"/>
              </a:rPr>
              <a:t>INSPIRATION</a:t>
            </a:r>
          </a:p>
          <a:p>
            <a:pPr algn="ctr" rtl="0"/>
            <a:r>
              <a:rPr lang="fr" sz="1800" b="0" i="0" u="none" strike="noStrike" dirty="0">
                <a:highlight>
                  <a:srgbClr val="000000">
                    <a:alpha val="0"/>
                  </a:srgbClr>
                </a:highlight>
                <a:latin typeface="Calibri"/>
              </a:rPr>
              <a:t>« Sans sauts d’imagination ou de rêve, nous perdons l’excitation des  possibilités. Rêver, après tout, est une forme de planification. » — Gloria </a:t>
            </a:r>
            <a:r>
              <a:rPr lang="fr" sz="1800" b="0" i="0" u="none" strike="noStrike" dirty="0" err="1">
                <a:highlight>
                  <a:srgbClr val="000000">
                    <a:alpha val="0"/>
                  </a:srgbClr>
                </a:highlight>
                <a:latin typeface="Calibri"/>
              </a:rPr>
              <a:t>Steinem</a:t>
            </a:r>
            <a:endParaRPr lang="fr" sz="1800" b="0" i="0" u="none" strike="noStrike" dirty="0">
              <a:highlight>
                <a:srgbClr val="000000">
                  <a:alpha val="0"/>
                </a:srgbClr>
              </a:highlight>
              <a:latin typeface="Calibri"/>
            </a:endParaRPr>
          </a:p>
        </p:txBody>
      </p:sp>
    </p:spTree>
    <p:extLst>
      <p:ext uri="{BB962C8B-B14F-4D97-AF65-F5344CB8AC3E}">
        <p14:creationId xmlns:p14="http://schemas.microsoft.com/office/powerpoint/2010/main" val="40912739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CAA95-2453-46ED-9A25-9891A29482CF}"/>
              </a:ext>
            </a:extLst>
          </p:cNvPr>
          <p:cNvSpPr>
            <a:spLocks noGrp="1"/>
          </p:cNvSpPr>
          <p:nvPr>
            <p:ph type="body" sz="quarter" idx="13"/>
          </p:nvPr>
        </p:nvSpPr>
        <p:spPr>
          <a:xfrm>
            <a:off x="555239" y="1436976"/>
            <a:ext cx="4224492" cy="4358267"/>
          </a:xfrm>
        </p:spPr>
        <p:txBody>
          <a:bodyPr>
            <a:noAutofit/>
          </a:bodyPr>
          <a:lstStyle/>
          <a:p>
            <a:pPr rtl="0"/>
            <a:r>
              <a:rPr lang="fr" sz="2400" b="0" i="1" u="none" strike="noStrike">
                <a:highlight>
                  <a:srgbClr val="000000">
                    <a:alpha val="0"/>
                  </a:srgbClr>
                </a:highlight>
                <a:latin typeface="Calibri"/>
              </a:rPr>
              <a:t>VEUILLEZ UTILISER CE CAHIER DE TRAVAIL POUR SAISIR LES PRINCIPAUX ENSEIGNEMENTS DE NOTRE COURS EN CLASSE - NOTRE CONTENU GRATUIT PEUT ÊTRE TÉLÉCHARGÉ SUR :</a:t>
            </a:r>
          </a:p>
          <a:p>
            <a:endParaRPr lang="hr-BA" sz="2400"/>
          </a:p>
          <a:p>
            <a:pPr rtl="0"/>
            <a:r>
              <a:rPr lang="fr" sz="2400" b="0" i="1" u="none" strike="noStrike">
                <a:highlight>
                  <a:srgbClr val="000000">
                    <a:alpha val="0"/>
                  </a:srgbClr>
                </a:highlight>
                <a:latin typeface="Calibri"/>
                <a:hlinkClick r:id="rId2"/>
              </a:rPr>
              <a:t>https://www.mcmproject.eu/open-education-resources/</a:t>
            </a:r>
            <a:r>
              <a:rPr lang="fr" sz="2400" b="0" i="1" u="none" strike="noStrike">
                <a:highlight>
                  <a:srgbClr val="000000">
                    <a:alpha val="0"/>
                  </a:srgbClr>
                </a:highlight>
                <a:latin typeface="Calibri"/>
              </a:rPr>
              <a:t> </a:t>
            </a:r>
          </a:p>
          <a:p>
            <a:endParaRPr lang="en-US" sz="2400"/>
          </a:p>
        </p:txBody>
      </p:sp>
      <p:pic>
        <p:nvPicPr>
          <p:cNvPr id="11" name="Picture 10" descr="Graphical user interface, website&#10;&#10;Description automatically generated">
            <a:hlinkClick r:id="rId2"/>
            <a:extLst>
              <a:ext uri="{FF2B5EF4-FFF2-40B4-BE49-F238E27FC236}">
                <a16:creationId xmlns:a16="http://schemas.microsoft.com/office/drawing/2014/main" id="{BE602104-E696-4305-B766-AE904369A3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5793" y="817625"/>
            <a:ext cx="6041008" cy="44155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5">
            <a:extLst>
              <a:ext uri="{FF2B5EF4-FFF2-40B4-BE49-F238E27FC236}">
                <a16:creationId xmlns:a16="http://schemas.microsoft.com/office/drawing/2014/main" id="{E4D0CBE8-15A2-4E60-95B7-89B3D6E36C86}"/>
              </a:ext>
            </a:extLst>
          </p:cNvPr>
          <p:cNvSpPr/>
          <p:nvPr/>
        </p:nvSpPr>
        <p:spPr>
          <a:xfrm>
            <a:off x="4708047" y="3307700"/>
            <a:ext cx="1495492" cy="1433184"/>
          </a:xfrm>
          <a:prstGeom prst="ellipse">
            <a:avLst/>
          </a:prstGeom>
          <a:solidFill>
            <a:srgbClr val="A6377D"/>
          </a:solidFill>
          <a:ln w="12700" cap="flat" cmpd="sng" algn="ctr">
            <a:solidFill>
              <a:srgbClr val="A6377D"/>
            </a:solidFill>
            <a:prstDash val="solid"/>
            <a:miter lim="800000"/>
          </a:ln>
          <a:effectLst>
            <a:outerShdw blurRad="50800" dist="38100" dir="2700000" algn="tl" rotWithShape="0">
              <a:prstClr val="black">
                <a:alpha val="40000"/>
              </a:prstClr>
            </a:outerShdw>
          </a:effectLst>
        </p:spPr>
        <p:txBody>
          <a:bodyPr rtlCol="0" anchor="t">
            <a:noAutofit/>
          </a:bodyPr>
          <a:lstStyle/>
          <a:p>
            <a:pPr marL="0" marR="0" lvl="0" indent="0" algn="ctr" defTabSz="325892" rtl="0" eaLnBrk="1" fontAlgn="auto" latinLnBrk="0" hangingPunct="1">
              <a:lnSpc>
                <a:spcPct val="100000"/>
              </a:lnSpc>
              <a:spcBef>
                <a:spcPct val="0"/>
              </a:spcBef>
              <a:spcAft>
                <a:spcPct val="0"/>
              </a:spcAft>
              <a:buClrTx/>
              <a:buSzTx/>
              <a:buFontTx/>
              <a:buNone/>
              <a:defRPr/>
            </a:pPr>
            <a:r>
              <a:rPr kumimoji="0" lang="fr" sz="1600" b="1" i="0" u="none" strike="noStrike" kern="0" cap="none" spc="0" normalizeH="0" baseline="0" noProof="0">
                <a:solidFill>
                  <a:srgbClr val="FFFFFF"/>
                </a:solidFill>
                <a:highlight>
                  <a:srgbClr val="000000">
                    <a:alpha val="0"/>
                  </a:srgbClr>
                </a:highlight>
                <a:uLnTx/>
                <a:uFillTx/>
                <a:latin typeface="Open Sans"/>
                <a:ea typeface="Open Sans"/>
                <a:cs typeface="Open Sans"/>
              </a:rPr>
              <a:t>CLIQUEZ </a:t>
            </a:r>
            <a:r>
              <a:rPr kumimoji="0" lang="fr" sz="1600" b="1" i="0" u="none" strike="noStrike" kern="0" cap="none" spc="0" normalizeH="0" baseline="0" noProof="0" dirty="0">
                <a:solidFill>
                  <a:srgbClr val="FFFFFF"/>
                </a:solidFill>
                <a:highlight>
                  <a:srgbClr val="000000">
                    <a:alpha val="0"/>
                  </a:srgbClr>
                </a:highlight>
                <a:uLnTx/>
                <a:uFillTx/>
                <a:latin typeface="Open Sans"/>
                <a:ea typeface="Open Sans"/>
                <a:cs typeface="Open Sans"/>
              </a:rPr>
              <a:t>pour accéder aux REL</a:t>
            </a:r>
            <a:endPar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87086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2587807" y="449524"/>
            <a:ext cx="7284203"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 : PLAN DE PLAIDOYER INFORMEL   </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99998" y="4301889"/>
            <a:ext cx="11271703" cy="2073230"/>
          </a:xfrm>
        </p:spPr>
        <p:txBody>
          <a:bodyPr>
            <a:noAutofit/>
          </a:bodyPr>
          <a:lstStyle/>
          <a:p>
            <a:pPr algn="l" rtl="0"/>
            <a:r>
              <a:rPr lang="fr" sz="2400" b="0" i="0" u="none" strike="noStrike">
                <a:highlight>
                  <a:srgbClr val="000000">
                    <a:alpha val="0"/>
                  </a:srgbClr>
                </a:highlight>
                <a:latin typeface="Calibri"/>
              </a:rPr>
              <a:t>Je téléphonerai, rencontrerai ou écrirai à ______________________________ avant la date suivante : _____________.</a:t>
            </a:r>
          </a:p>
          <a:p>
            <a:pPr algn="l" rtl="0"/>
            <a:r>
              <a:rPr lang="fr" sz="2400" b="0" i="0" u="none" strike="noStrike">
                <a:highlight>
                  <a:srgbClr val="000000">
                    <a:alpha val="0"/>
                  </a:srgbClr>
                </a:highlight>
                <a:latin typeface="Calibri"/>
              </a:rPr>
              <a:t>Si cette personne ne résout pas la situation d'ici la date suivante __________, je téléphonerai, rencontrerai ou écrirai à ________________________________________.</a:t>
            </a:r>
          </a:p>
        </p:txBody>
      </p:sp>
      <p:sp>
        <p:nvSpPr>
          <p:cNvPr id="14" name="TextBox 13">
            <a:extLst>
              <a:ext uri="{FF2B5EF4-FFF2-40B4-BE49-F238E27FC236}">
                <a16:creationId xmlns:a16="http://schemas.microsoft.com/office/drawing/2014/main" id="{EAC6C521-A4B0-4EA1-9E38-AC7772A00C17}"/>
              </a:ext>
            </a:extLst>
          </p:cNvPr>
          <p:cNvSpPr txBox="1"/>
          <p:nvPr/>
        </p:nvSpPr>
        <p:spPr>
          <a:xfrm>
            <a:off x="834326" y="2557264"/>
            <a:ext cx="10523348" cy="147732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Choisissez une solution et discutez des stratégies et tactiques que vous utiliserez pour y parvenir. Complétez les informations ci-dessous pour vous aider à initier votre plan d'action.</a:t>
            </a:r>
          </a:p>
        </p:txBody>
      </p:sp>
    </p:spTree>
    <p:extLst>
      <p:ext uri="{BB962C8B-B14F-4D97-AF65-F5344CB8AC3E}">
        <p14:creationId xmlns:p14="http://schemas.microsoft.com/office/powerpoint/2010/main" val="31766778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2587807" y="449524"/>
            <a:ext cx="7284203"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 : PLAN DE PLAIDOYER INFORMEL   </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05291" y="2562141"/>
            <a:ext cx="11271703" cy="3219692"/>
          </a:xfrm>
        </p:spPr>
        <p:txBody>
          <a:bodyPr>
            <a:noAutofit/>
          </a:bodyPr>
          <a:lstStyle/>
          <a:p>
            <a:pPr marL="342900" indent="-342900" algn="l" rtl="0">
              <a:buFont typeface="Wingdings" panose="05000000000000000000" pitchFamily="2" charset="2"/>
              <a:buChar char="q"/>
            </a:pPr>
            <a:r>
              <a:rPr lang="fr" sz="2000" b="0" i="0" u="none" strike="noStrike" dirty="0">
                <a:highlight>
                  <a:srgbClr val="000000">
                    <a:alpha val="0"/>
                  </a:srgbClr>
                </a:highlight>
                <a:latin typeface="Calibri"/>
              </a:rPr>
              <a:t>Documentation dont j'aurai besoin : ____________________________________________</a:t>
            </a:r>
          </a:p>
          <a:p>
            <a:pPr marL="342900" indent="-342900" algn="l" rtl="0">
              <a:buFont typeface="Wingdings" panose="05000000000000000000" pitchFamily="2" charset="2"/>
              <a:buChar char="q"/>
            </a:pPr>
            <a:r>
              <a:rPr lang="fr" sz="2000" b="0" i="0" u="none" strike="noStrike" dirty="0">
                <a:highlight>
                  <a:srgbClr val="000000">
                    <a:alpha val="0"/>
                  </a:srgbClr>
                </a:highlight>
                <a:latin typeface="Calibri"/>
              </a:rPr>
              <a:t>D'autres personnes qui peuvent m'aider : ____________________________________________</a:t>
            </a:r>
          </a:p>
          <a:p>
            <a:pPr marL="342900" indent="-342900" algn="l" rtl="0">
              <a:buFont typeface="Wingdings" panose="05000000000000000000" pitchFamily="2" charset="2"/>
              <a:buChar char="q"/>
            </a:pPr>
            <a:r>
              <a:rPr lang="fr" sz="2000" b="0" i="0" u="none" strike="noStrike" dirty="0">
                <a:highlight>
                  <a:srgbClr val="000000">
                    <a:alpha val="0"/>
                  </a:srgbClr>
                </a:highlight>
                <a:latin typeface="Calibri"/>
              </a:rPr>
              <a:t>Ce que j'attends de l'autre côté : _________________________________________</a:t>
            </a:r>
          </a:p>
          <a:p>
            <a:pPr marL="342900" indent="-342900" algn="l" rtl="0">
              <a:buFont typeface="Wingdings" panose="05000000000000000000" pitchFamily="2" charset="2"/>
              <a:buChar char="q"/>
            </a:pPr>
            <a:r>
              <a:rPr lang="fr" sz="2000" b="0" i="0" u="none" strike="noStrike" dirty="0">
                <a:highlight>
                  <a:srgbClr val="000000">
                    <a:alpha val="0"/>
                  </a:srgbClr>
                </a:highlight>
                <a:latin typeface="Calibri"/>
              </a:rPr>
              <a:t>Stratégies pour la suite : ________________________________________________</a:t>
            </a:r>
          </a:p>
          <a:p>
            <a:pPr marL="342900" indent="-342900" algn="l" rtl="0">
              <a:buFont typeface="Wingdings" panose="05000000000000000000" pitchFamily="2" charset="2"/>
              <a:buChar char="q"/>
            </a:pPr>
            <a:r>
              <a:rPr lang="fr" sz="2000" b="0" i="0" u="none" strike="noStrike" dirty="0">
                <a:highlight>
                  <a:srgbClr val="000000">
                    <a:alpha val="0"/>
                  </a:srgbClr>
                </a:highlight>
                <a:latin typeface="Calibri"/>
              </a:rPr>
              <a:t>Débriefing : qui vais-je appeler ou comment vais-je prendre soin de moi après cette rencontre ?</a:t>
            </a:r>
          </a:p>
          <a:p>
            <a:pPr algn="l" rtl="0"/>
            <a:r>
              <a:rPr lang="fr" sz="2000" b="0" i="0" u="none" strike="noStrike" dirty="0">
                <a:highlight>
                  <a:srgbClr val="000000">
                    <a:alpha val="0"/>
                  </a:srgbClr>
                </a:highlight>
                <a:latin typeface="Calibri"/>
              </a:rPr>
              <a:t>________________________________________________________________________</a:t>
            </a:r>
          </a:p>
          <a:p>
            <a:pPr marL="342900" indent="-342900" algn="l" rtl="0">
              <a:buFont typeface="Wingdings" panose="05000000000000000000" pitchFamily="2" charset="2"/>
              <a:buChar char="ü"/>
            </a:pPr>
            <a:r>
              <a:rPr lang="fr" sz="2000" b="0" i="0" u="none" strike="noStrike" dirty="0">
                <a:highlight>
                  <a:srgbClr val="000000">
                    <a:alpha val="0"/>
                  </a:srgbClr>
                </a:highlight>
                <a:latin typeface="Calibri"/>
              </a:rPr>
              <a:t>Que vais-je faire si la stratégie ne s'avère pas efficace ? Quel est le plan de secours ?</a:t>
            </a:r>
          </a:p>
          <a:p>
            <a:pPr marL="342900" indent="-342900" algn="l" rtl="0">
              <a:buFont typeface="Wingdings" panose="05000000000000000000" pitchFamily="2" charset="2"/>
              <a:buChar char="ü"/>
            </a:pPr>
            <a:r>
              <a:rPr lang="fr" sz="2000" b="0" i="0" u="none" strike="noStrike" dirty="0">
                <a:highlight>
                  <a:srgbClr val="000000">
                    <a:alpha val="0"/>
                  </a:srgbClr>
                </a:highlight>
                <a:latin typeface="Calibri"/>
              </a:rPr>
              <a:t>Qu'est-ce qui a mal tourné ? Pourquoi la stratégie n'a pas fonctionné ?</a:t>
            </a:r>
          </a:p>
        </p:txBody>
      </p:sp>
    </p:spTree>
    <p:extLst>
      <p:ext uri="{BB962C8B-B14F-4D97-AF65-F5344CB8AC3E}">
        <p14:creationId xmlns:p14="http://schemas.microsoft.com/office/powerpoint/2010/main" val="10200934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3548928" y="824046"/>
            <a:ext cx="7707398" cy="4325955"/>
          </a:xfrm>
        </p:spPr>
        <p:txBody>
          <a:bodyPr>
            <a:noAutofit/>
          </a:bodyPr>
          <a:lstStyle/>
          <a:p>
            <a:pPr rtl="0"/>
            <a:r>
              <a:rPr lang="fr" sz="2800" b="0" i="0" u="none" strike="noStrike" dirty="0">
                <a:highlight>
                  <a:srgbClr val="000000">
                    <a:alpha val="0"/>
                  </a:srgbClr>
                </a:highlight>
                <a:latin typeface="Calibri"/>
              </a:rPr>
              <a:t>Le livre : Les jeunes enfants comme médiateurs interculturels : Familles chinoises parlant le mandarin en Grande-Bretagne, cliquez </a:t>
            </a:r>
            <a:r>
              <a:rPr lang="fr" sz="2800" b="0" i="0" u="none" strike="noStrike" dirty="0">
                <a:highlight>
                  <a:srgbClr val="000000">
                    <a:alpha val="0"/>
                  </a:srgbClr>
                </a:highlight>
                <a:latin typeface="Calibri"/>
                <a:hlinkClick r:id="rId2"/>
              </a:rPr>
              <a:t>ICI</a:t>
            </a:r>
            <a:r>
              <a:rPr lang="fr" sz="2800" b="0" i="0" u="none" strike="noStrike" dirty="0">
                <a:highlight>
                  <a:srgbClr val="000000">
                    <a:alpha val="0"/>
                  </a:srgbClr>
                </a:highlight>
                <a:latin typeface="Calibri"/>
              </a:rPr>
              <a:t> </a:t>
            </a:r>
          </a:p>
          <a:p>
            <a:pPr algn="ctr"/>
            <a:endParaRPr lang="en-GB" sz="2000" dirty="0"/>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Le livre commence par donner deux exemples concrets de la façon dont les enfants des communautés immigrées peuvent servir de médiateurs entre leur famille et la nouvelle culture.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Le premier point que la source tente de faire valoir est le fait que les immigrants sont confrontés à une culture différente de celle à laquelle ils sont habitués, et bien que de nombreuses familles expriment le désir de comprendre et de vivre dans la nouvelle culture, l'accès aux possibilités de le faire peut être limité.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Les enfants peuvent aider leurs familles à s'adapter à la nouvelle culture en jouant le rôle de médiateurs culturels. </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218441" y="83673"/>
            <a:ext cx="3282801" cy="938256"/>
          </a:xfrm>
        </p:spPr>
        <p:txBody>
          <a:bodyPr>
            <a:noAutofit/>
          </a:bodyPr>
          <a:lstStyle/>
          <a:p>
            <a:pPr rtl="0"/>
            <a:r>
              <a:rPr lang="fr" sz="3600" b="1" i="0" u="none" strike="noStrike">
                <a:highlight>
                  <a:srgbClr val="000000">
                    <a:alpha val="0"/>
                  </a:srgbClr>
                </a:highlight>
                <a:latin typeface="Calibri"/>
              </a:rPr>
              <a:t>LISEZ LE LIVRE</a:t>
            </a:r>
          </a:p>
          <a:p>
            <a:endParaRPr lang="en-GB"/>
          </a:p>
        </p:txBody>
      </p:sp>
      <p:grpSp>
        <p:nvGrpSpPr>
          <p:cNvPr id="8" name="Group 7">
            <a:extLst>
              <a:ext uri="{FF2B5EF4-FFF2-40B4-BE49-F238E27FC236}">
                <a16:creationId xmlns:a16="http://schemas.microsoft.com/office/drawing/2014/main" id="{C5CD4510-D280-42F0-8B12-937DB992D7A1}"/>
              </a:ext>
            </a:extLst>
          </p:cNvPr>
          <p:cNvGrpSpPr/>
          <p:nvPr/>
        </p:nvGrpSpPr>
        <p:grpSpPr>
          <a:xfrm>
            <a:off x="10752905" y="83673"/>
            <a:ext cx="1234440" cy="1188720"/>
            <a:chOff x="5180568" y="725328"/>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7" name="Google Shape;491;p39">
              <a:extLst>
                <a:ext uri="{FF2B5EF4-FFF2-40B4-BE49-F238E27FC236}">
                  <a16:creationId xmlns:a16="http://schemas.microsoft.com/office/drawing/2014/main" id="{0D7DE19C-CEF7-4365-B5B5-4E7ABD7F3537}"/>
                </a:ext>
              </a:extLst>
            </p:cNvPr>
            <p:cNvGrpSpPr/>
            <p:nvPr/>
          </p:nvGrpSpPr>
          <p:grpSpPr>
            <a:xfrm>
              <a:off x="5408910" y="1029321"/>
              <a:ext cx="777880" cy="634263"/>
              <a:chOff x="1934025" y="1001650"/>
              <a:chExt cx="415300" cy="355600"/>
            </a:xfrm>
          </p:grpSpPr>
          <p:sp>
            <p:nvSpPr>
              <p:cNvPr id="18" name="Google Shape;492;p39">
                <a:extLst>
                  <a:ext uri="{FF2B5EF4-FFF2-40B4-BE49-F238E27FC236}">
                    <a16:creationId xmlns:a16="http://schemas.microsoft.com/office/drawing/2014/main" id="{0C832631-D95A-46D0-8529-3C700FDF5DA2}"/>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493;p39">
                <a:extLst>
                  <a:ext uri="{FF2B5EF4-FFF2-40B4-BE49-F238E27FC236}">
                    <a16:creationId xmlns:a16="http://schemas.microsoft.com/office/drawing/2014/main" id="{86AA2332-1BB4-40CF-933C-7C85DB7ECC65}"/>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494;p39">
                <a:extLst>
                  <a:ext uri="{FF2B5EF4-FFF2-40B4-BE49-F238E27FC236}">
                    <a16:creationId xmlns:a16="http://schemas.microsoft.com/office/drawing/2014/main" id="{45B552D6-A88F-4331-AF68-E1F99CD1D586}"/>
                  </a:ext>
                </a:extLst>
              </p:cNvPr>
              <p:cNvSpPr/>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495;p39">
                <a:extLst>
                  <a:ext uri="{FF2B5EF4-FFF2-40B4-BE49-F238E27FC236}">
                    <a16:creationId xmlns:a16="http://schemas.microsoft.com/office/drawing/2014/main" id="{C137B78B-3126-4B67-BE10-7260BD87C667}"/>
                  </a:ext>
                </a:extLst>
              </p:cNvPr>
              <p:cNvSpPr/>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pic>
        <p:nvPicPr>
          <p:cNvPr id="10" name="Picture 9">
            <a:extLst>
              <a:ext uri="{FF2B5EF4-FFF2-40B4-BE49-F238E27FC236}">
                <a16:creationId xmlns:a16="http://schemas.microsoft.com/office/drawing/2014/main" id="{4F54EDA9-B9CD-4B94-A107-333CE01151AA}"/>
              </a:ext>
            </a:extLst>
          </p:cNvPr>
          <p:cNvPicPr>
            <a:picLocks noChangeAspect="1"/>
          </p:cNvPicPr>
          <p:nvPr/>
        </p:nvPicPr>
        <p:blipFill>
          <a:blip r:embed="rId3"/>
          <a:stretch>
            <a:fillRect/>
          </a:stretch>
        </p:blipFill>
        <p:spPr>
          <a:xfrm>
            <a:off x="297265" y="552801"/>
            <a:ext cx="3023445" cy="4278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80136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3F65C6-7B0D-4817-971E-6C8F080FDA06}"/>
              </a:ext>
            </a:extLst>
          </p:cNvPr>
          <p:cNvSpPr>
            <a:spLocks noGrp="1"/>
          </p:cNvSpPr>
          <p:nvPr>
            <p:ph type="body" sz="quarter" idx="13"/>
          </p:nvPr>
        </p:nvSpPr>
        <p:spPr>
          <a:xfrm>
            <a:off x="2649109" y="3668151"/>
            <a:ext cx="6893782" cy="1062532"/>
          </a:xfrm>
        </p:spPr>
        <p:txBody>
          <a:bodyPr>
            <a:noAutofit/>
          </a:bodyPr>
          <a:lstStyle/>
          <a:p>
            <a:pPr algn="ctr" rtl="0"/>
            <a:r>
              <a:rPr lang="fr" sz="3600" b="1" i="0" u="none" strike="noStrike">
                <a:highlight>
                  <a:srgbClr val="000000">
                    <a:alpha val="0"/>
                  </a:srgbClr>
                </a:highlight>
                <a:latin typeface="Calibri"/>
              </a:rPr>
              <a:t>Examinons quelques scénarios de médiation courants.</a:t>
            </a:r>
            <a:endParaRPr lang="en-GB"/>
          </a:p>
        </p:txBody>
      </p:sp>
      <p:grpSp>
        <p:nvGrpSpPr>
          <p:cNvPr id="4" name="Google Shape;612;p39">
            <a:extLst>
              <a:ext uri="{FF2B5EF4-FFF2-40B4-BE49-F238E27FC236}">
                <a16:creationId xmlns:a16="http://schemas.microsoft.com/office/drawing/2014/main" id="{76F9EFEB-4EF0-4BDF-82A6-5BDF5A1325B6}"/>
              </a:ext>
            </a:extLst>
          </p:cNvPr>
          <p:cNvGrpSpPr/>
          <p:nvPr/>
        </p:nvGrpSpPr>
        <p:grpSpPr>
          <a:xfrm>
            <a:off x="5610665" y="2221572"/>
            <a:ext cx="970669" cy="881230"/>
            <a:chOff x="3951850" y="2985350"/>
            <a:chExt cx="407950" cy="416500"/>
          </a:xfrm>
        </p:grpSpPr>
        <p:sp>
          <p:nvSpPr>
            <p:cNvPr id="5" name="Google Shape;613;p39">
              <a:extLst>
                <a:ext uri="{FF2B5EF4-FFF2-40B4-BE49-F238E27FC236}">
                  <a16:creationId xmlns:a16="http://schemas.microsoft.com/office/drawing/2014/main" id="{51DB6517-5A45-4D4C-AEDA-BA1B248734AF}"/>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b="1"/>
            </a:p>
          </p:txBody>
        </p:sp>
        <p:sp>
          <p:nvSpPr>
            <p:cNvPr id="6" name="Google Shape;614;p39">
              <a:extLst>
                <a:ext uri="{FF2B5EF4-FFF2-40B4-BE49-F238E27FC236}">
                  <a16:creationId xmlns:a16="http://schemas.microsoft.com/office/drawing/2014/main" id="{E65C0D35-6C27-4C6F-B77E-18E59C231B7D}"/>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b="1"/>
            </a:p>
          </p:txBody>
        </p:sp>
        <p:sp>
          <p:nvSpPr>
            <p:cNvPr id="7" name="Google Shape;615;p39">
              <a:extLst>
                <a:ext uri="{FF2B5EF4-FFF2-40B4-BE49-F238E27FC236}">
                  <a16:creationId xmlns:a16="http://schemas.microsoft.com/office/drawing/2014/main" id="{5ADF5FE3-9675-4C68-9DE2-BCD3A585991A}"/>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b="1"/>
            </a:p>
          </p:txBody>
        </p:sp>
        <p:sp>
          <p:nvSpPr>
            <p:cNvPr id="8" name="Google Shape;616;p39">
              <a:extLst>
                <a:ext uri="{FF2B5EF4-FFF2-40B4-BE49-F238E27FC236}">
                  <a16:creationId xmlns:a16="http://schemas.microsoft.com/office/drawing/2014/main" id="{2A6679C4-88F7-46F8-A158-3CFD44E8B36C}"/>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b="1"/>
            </a:p>
          </p:txBody>
        </p:sp>
      </p:grpSp>
    </p:spTree>
    <p:extLst>
      <p:ext uri="{BB962C8B-B14F-4D97-AF65-F5344CB8AC3E}">
        <p14:creationId xmlns:p14="http://schemas.microsoft.com/office/powerpoint/2010/main" val="19889848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FEDE0-FFA9-4925-8D0B-11FAA2D90315}"/>
              </a:ext>
            </a:extLst>
          </p:cNvPr>
          <p:cNvSpPr>
            <a:spLocks noGrp="1"/>
          </p:cNvSpPr>
          <p:nvPr>
            <p:ph type="body" sz="quarter" idx="15"/>
          </p:nvPr>
        </p:nvSpPr>
        <p:spPr>
          <a:xfrm>
            <a:off x="571313" y="422031"/>
            <a:ext cx="10978262" cy="801858"/>
          </a:xfrm>
        </p:spPr>
        <p:txBody>
          <a:bodyPr>
            <a:noAutofit/>
          </a:bodyPr>
          <a:lstStyle/>
          <a:p>
            <a:pPr rtl="0"/>
            <a:r>
              <a:rPr lang="fr" sz="3600" b="1" i="0" u="none" strike="noStrike">
                <a:highlight>
                  <a:srgbClr val="000000">
                    <a:alpha val="0"/>
                  </a:srgbClr>
                </a:highlight>
                <a:latin typeface="Calibri"/>
              </a:rPr>
              <a:t>Scénario 1 : Confidentialité</a:t>
            </a:r>
            <a:r>
              <a:rPr lang="fr" sz="3200" b="1" i="0" u="none" strike="noStrike" baseline="30000">
                <a:solidFill>
                  <a:srgbClr val="5E5E5E"/>
                </a:solidFill>
                <a:highlight>
                  <a:srgbClr val="000000">
                    <a:alpha val="0"/>
                  </a:srgbClr>
                </a:highlight>
                <a:latin typeface="Calibri"/>
              </a:rPr>
              <a:t>1</a:t>
            </a:r>
          </a:p>
        </p:txBody>
      </p:sp>
      <p:sp>
        <p:nvSpPr>
          <p:cNvPr id="3" name="Text Placeholder 2">
            <a:extLst>
              <a:ext uri="{FF2B5EF4-FFF2-40B4-BE49-F238E27FC236}">
                <a16:creationId xmlns:a16="http://schemas.microsoft.com/office/drawing/2014/main" id="{69AB61CC-D160-4838-8F3E-029DDA124EC6}"/>
              </a:ext>
            </a:extLst>
          </p:cNvPr>
          <p:cNvSpPr>
            <a:spLocks noGrp="1"/>
          </p:cNvSpPr>
          <p:nvPr>
            <p:ph type="body" sz="quarter" idx="16"/>
          </p:nvPr>
        </p:nvSpPr>
        <p:spPr>
          <a:xfrm>
            <a:off x="571313" y="1125415"/>
            <a:ext cx="10978262" cy="5205047"/>
          </a:xfrm>
        </p:spPr>
        <p:txBody>
          <a:bodyPr>
            <a:noAutofit/>
          </a:bodyPr>
          <a:lstStyle/>
          <a:p>
            <a:pPr rtl="0"/>
            <a:r>
              <a:rPr lang="fr" sz="2400" b="0" i="0" u="none" strike="noStrike">
                <a:highlight>
                  <a:srgbClr val="000000">
                    <a:alpha val="0"/>
                  </a:srgbClr>
                </a:highlight>
                <a:latin typeface="Calibri"/>
              </a:rPr>
              <a:t>Ivan cherche des informations sur les mesures qu'il pourrait prendre, le cas échéant, à l'encontre de son ancien médecin qu'il avait consulté et qui a partagé des informations confidentielles le concernant avec sa famille sans obtenir son consentement écrit.</a:t>
            </a:r>
          </a:p>
          <a:p>
            <a:pPr rtl="0"/>
            <a:r>
              <a:rPr lang="fr" sz="2400" b="0" i="1" u="none" strike="noStrike">
                <a:solidFill>
                  <a:srgbClr val="A6377D"/>
                </a:solidFill>
                <a:highlight>
                  <a:srgbClr val="000000">
                    <a:alpha val="0"/>
                  </a:srgbClr>
                </a:highlight>
                <a:latin typeface="Calibri"/>
              </a:rPr>
              <a:t>Faites comme si vous étiez Ivan</a:t>
            </a:r>
          </a:p>
          <a:p>
            <a:pPr rtl="0"/>
            <a:r>
              <a:rPr lang="fr" sz="2400" b="0" i="1" u="none" strike="noStrike">
                <a:solidFill>
                  <a:srgbClr val="5E5E5E"/>
                </a:solidFill>
                <a:highlight>
                  <a:srgbClr val="000000">
                    <a:alpha val="0"/>
                  </a:srgbClr>
                </a:highlight>
                <a:latin typeface="Calibri"/>
              </a:rPr>
              <a:t>Pensez-y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Quelles sont les informations supplémentaires dont vous avez besoin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Où pouvez-vous obtenir plus d'informations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Quel(s) résultat(s) souhaitez-vous atteindre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Quelles sont les règles qui régissent cette situation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Qui sont les principaux décideurs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Quelles stratégies pourriez-vous utiliser pour atteindre le(s) résultat(s) souhaité(s)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Quels sont les obstacles que vous pourriez rencontrer/devoir surmonter ?</a:t>
            </a:r>
          </a:p>
        </p:txBody>
      </p:sp>
      <p:sp>
        <p:nvSpPr>
          <p:cNvPr id="4" name="TextBox 3">
            <a:extLst>
              <a:ext uri="{FF2B5EF4-FFF2-40B4-BE49-F238E27FC236}">
                <a16:creationId xmlns:a16="http://schemas.microsoft.com/office/drawing/2014/main" id="{C8FA54D4-F909-43FA-A212-30CE20DF9BF5}"/>
              </a:ext>
            </a:extLst>
          </p:cNvPr>
          <p:cNvSpPr txBox="1"/>
          <p:nvPr/>
        </p:nvSpPr>
        <p:spPr>
          <a:xfrm>
            <a:off x="261823" y="6565257"/>
            <a:ext cx="9810644" cy="276999"/>
          </a:xfrm>
          <a:prstGeom prst="rect">
            <a:avLst/>
          </a:prstGeom>
          <a:noFill/>
        </p:spPr>
        <p:txBody>
          <a:bodyPr wrap="square" rtlCol="0">
            <a:noAutofit/>
          </a:bodyPr>
          <a:lstStyle/>
          <a:p>
            <a:pPr rtl="0"/>
            <a:r>
              <a:rPr lang="fr" sz="1200" b="0" i="0" u="none" strike="noStrike" baseline="30000">
                <a:solidFill>
                  <a:srgbClr val="5E5E5E"/>
                </a:solidFill>
                <a:highlight>
                  <a:srgbClr val="000000">
                    <a:alpha val="0"/>
                  </a:srgbClr>
                </a:highlight>
                <a:latin typeface="Calibri"/>
              </a:rPr>
              <a:t>1</a:t>
            </a:r>
            <a:r>
              <a:rPr lang="fr" sz="1200" b="0" i="0" u="none" strike="noStrike">
                <a:solidFill>
                  <a:srgbClr val="5E5E5E"/>
                </a:solidFill>
                <a:highlight>
                  <a:srgbClr val="000000">
                    <a:alpha val="0"/>
                  </a:srgbClr>
                </a:highlight>
                <a:latin typeface="Calibri"/>
              </a:rPr>
              <a:t> Basé sur Advocacy Tool Kit Skills and Strategies for Effective Self and Peer Advocacy, produit par Disability Rights Wisconsin, 2008. </a:t>
            </a:r>
          </a:p>
        </p:txBody>
      </p:sp>
    </p:spTree>
    <p:extLst>
      <p:ext uri="{BB962C8B-B14F-4D97-AF65-F5344CB8AC3E}">
        <p14:creationId xmlns:p14="http://schemas.microsoft.com/office/powerpoint/2010/main" val="13740628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FEDE0-FFA9-4925-8D0B-11FAA2D90315}"/>
              </a:ext>
            </a:extLst>
          </p:cNvPr>
          <p:cNvSpPr>
            <a:spLocks noGrp="1"/>
          </p:cNvSpPr>
          <p:nvPr>
            <p:ph type="body" sz="quarter" idx="15"/>
          </p:nvPr>
        </p:nvSpPr>
        <p:spPr>
          <a:xfrm>
            <a:off x="571313" y="422031"/>
            <a:ext cx="10978262" cy="801858"/>
          </a:xfrm>
        </p:spPr>
        <p:txBody>
          <a:bodyPr>
            <a:noAutofit/>
          </a:bodyPr>
          <a:lstStyle/>
          <a:p>
            <a:pPr rtl="0"/>
            <a:r>
              <a:rPr lang="fr" sz="3600" b="1" i="0" u="none" strike="noStrike">
                <a:highlight>
                  <a:srgbClr val="000000">
                    <a:alpha val="0"/>
                  </a:srgbClr>
                </a:highlight>
                <a:latin typeface="Calibri"/>
              </a:rPr>
              <a:t>Scénario 1 : Confidentialité</a:t>
            </a:r>
            <a:r>
              <a:rPr lang="fr" sz="3200" b="1" i="0" u="none" strike="noStrike" baseline="30000">
                <a:solidFill>
                  <a:srgbClr val="5E5E5E"/>
                </a:solidFill>
                <a:highlight>
                  <a:srgbClr val="000000">
                    <a:alpha val="0"/>
                  </a:srgbClr>
                </a:highlight>
                <a:latin typeface="Calibri"/>
              </a:rPr>
              <a:t>1</a:t>
            </a:r>
            <a:r>
              <a:rPr lang="fr" sz="3200" b="1" i="0" u="none" strike="noStrike">
                <a:solidFill>
                  <a:srgbClr val="5E5E5E"/>
                </a:solidFill>
                <a:highlight>
                  <a:srgbClr val="000000">
                    <a:alpha val="0"/>
                  </a:srgbClr>
                </a:highlight>
                <a:latin typeface="Calibri"/>
              </a:rPr>
              <a:t> - suite</a:t>
            </a:r>
            <a:endParaRPr lang="en-GB" sz="3200" baseline="30000">
              <a:solidFill>
                <a:srgbClr val="5E5E5E"/>
              </a:solidFill>
            </a:endParaRPr>
          </a:p>
        </p:txBody>
      </p:sp>
      <p:sp>
        <p:nvSpPr>
          <p:cNvPr id="3" name="Text Placeholder 2">
            <a:extLst>
              <a:ext uri="{FF2B5EF4-FFF2-40B4-BE49-F238E27FC236}">
                <a16:creationId xmlns:a16="http://schemas.microsoft.com/office/drawing/2014/main" id="{69AB61CC-D160-4838-8F3E-029DDA124EC6}"/>
              </a:ext>
            </a:extLst>
          </p:cNvPr>
          <p:cNvSpPr>
            <a:spLocks noGrp="1"/>
          </p:cNvSpPr>
          <p:nvPr>
            <p:ph type="body" sz="quarter" idx="16"/>
          </p:nvPr>
        </p:nvSpPr>
        <p:spPr>
          <a:xfrm>
            <a:off x="571313" y="1223889"/>
            <a:ext cx="10978262" cy="5106573"/>
          </a:xfrm>
        </p:spPr>
        <p:txBody>
          <a:bodyPr>
            <a:noAutofit/>
          </a:bodyPr>
          <a:lstStyle/>
          <a:p>
            <a:pPr rtl="0"/>
            <a:r>
              <a:rPr lang="fr" sz="2400" b="1" i="1" u="none" strike="noStrike">
                <a:solidFill>
                  <a:srgbClr val="A6377D"/>
                </a:solidFill>
                <a:highlight>
                  <a:srgbClr val="000000">
                    <a:alpha val="0"/>
                  </a:srgbClr>
                </a:highlight>
                <a:latin typeface="Calibri"/>
              </a:rPr>
              <a:t>Actions possibles pour lesquelles vous pourriez aider Ivan</a:t>
            </a:r>
          </a:p>
          <a:p>
            <a:endParaRPr lang="en-GB" b="1" i="1">
              <a:solidFill>
                <a:srgbClr val="A6377D"/>
              </a:solidFill>
            </a:endParaRP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Écrire une lettre au médecin</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Contacter l'institution compétente qui réglemente la violation de la confidentialité. </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Si le médecin est un employé d'une clinique ou d'un hôpital, Ivan peut déposer une plainte auprès de l'hôpital.</a:t>
            </a:r>
          </a:p>
          <a:p>
            <a:pPr marL="342900" indent="-342900" rtl="0">
              <a:buFont typeface="Wingdings" panose="05000000000000000000" pitchFamily="2" charset="2"/>
              <a:buChar char="ü"/>
            </a:pPr>
            <a:r>
              <a:rPr lang="fr" sz="2400" b="0" i="1" u="none" strike="noStrike">
                <a:solidFill>
                  <a:srgbClr val="5E5E5E"/>
                </a:solidFill>
                <a:highlight>
                  <a:srgbClr val="000000">
                    <a:alpha val="0"/>
                  </a:srgbClr>
                </a:highlight>
                <a:latin typeface="Calibri"/>
              </a:rPr>
              <a:t>Contacter un avocat ou l'aide juridique gratuite pour discuter des options.</a:t>
            </a:r>
          </a:p>
          <a:p>
            <a:pPr marL="342900" indent="-342900">
              <a:buFont typeface="Wingdings" panose="05000000000000000000" pitchFamily="2" charset="2"/>
              <a:buChar char="ü"/>
            </a:pPr>
            <a:endParaRPr lang="en-GB" i="1">
              <a:solidFill>
                <a:srgbClr val="5E5E5E"/>
              </a:solidFill>
            </a:endParaRPr>
          </a:p>
          <a:p>
            <a:pPr algn="l" rtl="0"/>
            <a:r>
              <a:rPr lang="fr" sz="2400" b="0" i="0" u="none" strike="noStrike" baseline="0">
                <a:highlight>
                  <a:srgbClr val="000000">
                    <a:alpha val="0"/>
                  </a:srgbClr>
                </a:highlight>
                <a:latin typeface="Calibri"/>
              </a:rPr>
              <a:t>Qu'est-ce qu'Ivan pourrait essayer de faire d'autre dans cette situation ?</a:t>
            </a:r>
          </a:p>
          <a:p>
            <a:pPr algn="l" rtl="0"/>
            <a:r>
              <a:rPr lang="fr" sz="2400" b="0" i="0" u="none" strike="noStrike" baseline="0">
                <a:solidFill>
                  <a:srgbClr val="797979"/>
                </a:solidFill>
                <a:highlight>
                  <a:srgbClr val="000000">
                    <a:alpha val="0"/>
                  </a:srgbClr>
                </a:highlight>
                <a:latin typeface="Calibri"/>
              </a:rPr>
              <a:t>____________________________________________________________________</a:t>
            </a:r>
          </a:p>
          <a:p>
            <a:pPr algn="l" rtl="0"/>
            <a:r>
              <a:rPr lang="fr" sz="2400" b="0" i="0" u="none" strike="noStrike" baseline="0">
                <a:solidFill>
                  <a:srgbClr val="797979"/>
                </a:solidFill>
                <a:highlight>
                  <a:srgbClr val="000000">
                    <a:alpha val="0"/>
                  </a:srgbClr>
                </a:highlight>
                <a:latin typeface="Calibri"/>
              </a:rPr>
              <a:t>____________________________________________________________________</a:t>
            </a:r>
            <a:endParaRPr lang="en-GB" i="1">
              <a:solidFill>
                <a:srgbClr val="797979"/>
              </a:solidFill>
            </a:endParaRPr>
          </a:p>
        </p:txBody>
      </p:sp>
      <p:sp>
        <p:nvSpPr>
          <p:cNvPr id="4" name="TextBox 3">
            <a:extLst>
              <a:ext uri="{FF2B5EF4-FFF2-40B4-BE49-F238E27FC236}">
                <a16:creationId xmlns:a16="http://schemas.microsoft.com/office/drawing/2014/main" id="{C8FA54D4-F909-43FA-A212-30CE20DF9BF5}"/>
              </a:ext>
            </a:extLst>
          </p:cNvPr>
          <p:cNvSpPr txBox="1"/>
          <p:nvPr/>
        </p:nvSpPr>
        <p:spPr>
          <a:xfrm>
            <a:off x="261823" y="6565257"/>
            <a:ext cx="9810644" cy="276999"/>
          </a:xfrm>
          <a:prstGeom prst="rect">
            <a:avLst/>
          </a:prstGeom>
          <a:noFill/>
        </p:spPr>
        <p:txBody>
          <a:bodyPr wrap="square" rtlCol="0">
            <a:noAutofit/>
          </a:bodyPr>
          <a:lstStyle/>
          <a:p>
            <a:pPr rtl="0"/>
            <a:r>
              <a:rPr lang="fr" sz="1200" b="0" i="0" u="none" strike="noStrike" baseline="30000">
                <a:solidFill>
                  <a:srgbClr val="5E5E5E"/>
                </a:solidFill>
                <a:highlight>
                  <a:srgbClr val="000000">
                    <a:alpha val="0"/>
                  </a:srgbClr>
                </a:highlight>
                <a:latin typeface="Calibri"/>
              </a:rPr>
              <a:t>1</a:t>
            </a:r>
            <a:r>
              <a:rPr lang="fr" sz="1200" b="0" i="0" u="none" strike="noStrike">
                <a:solidFill>
                  <a:srgbClr val="5E5E5E"/>
                </a:solidFill>
                <a:highlight>
                  <a:srgbClr val="000000">
                    <a:alpha val="0"/>
                  </a:srgbClr>
                </a:highlight>
                <a:latin typeface="Calibri"/>
              </a:rPr>
              <a:t> Basé sur Advocacy Tool Kit Skills and Strategies for Effective Self and Peer Advocacy, produit par Disability Rights Wisconsin, 2008. </a:t>
            </a:r>
          </a:p>
        </p:txBody>
      </p:sp>
    </p:spTree>
    <p:extLst>
      <p:ext uri="{BB962C8B-B14F-4D97-AF65-F5344CB8AC3E}">
        <p14:creationId xmlns:p14="http://schemas.microsoft.com/office/powerpoint/2010/main" val="6954282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FEDE0-FFA9-4925-8D0B-11FAA2D90315}"/>
              </a:ext>
            </a:extLst>
          </p:cNvPr>
          <p:cNvSpPr>
            <a:spLocks noGrp="1"/>
          </p:cNvSpPr>
          <p:nvPr>
            <p:ph type="body" sz="quarter" idx="15"/>
          </p:nvPr>
        </p:nvSpPr>
        <p:spPr>
          <a:xfrm>
            <a:off x="571313" y="422031"/>
            <a:ext cx="10978262" cy="801858"/>
          </a:xfrm>
        </p:spPr>
        <p:txBody>
          <a:bodyPr>
            <a:noAutofit/>
          </a:bodyPr>
          <a:lstStyle/>
          <a:p>
            <a:pPr rtl="0"/>
            <a:r>
              <a:rPr lang="fr" sz="3600" b="1" i="0" u="none" strike="noStrike">
                <a:highlight>
                  <a:srgbClr val="000000">
                    <a:alpha val="0"/>
                  </a:srgbClr>
                </a:highlight>
                <a:latin typeface="Calibri"/>
              </a:rPr>
              <a:t>Scénario 2 : conflit propriétaire/locataire </a:t>
            </a:r>
            <a:r>
              <a:rPr lang="fr" sz="3200" b="1" i="0" u="none" strike="noStrike" baseline="30000">
                <a:solidFill>
                  <a:srgbClr val="5E5E5E"/>
                </a:solidFill>
                <a:highlight>
                  <a:srgbClr val="000000">
                    <a:alpha val="0"/>
                  </a:srgbClr>
                </a:highlight>
                <a:latin typeface="Calibri"/>
              </a:rPr>
              <a:t>1</a:t>
            </a:r>
          </a:p>
        </p:txBody>
      </p:sp>
      <p:sp>
        <p:nvSpPr>
          <p:cNvPr id="3" name="Text Placeholder 2">
            <a:extLst>
              <a:ext uri="{FF2B5EF4-FFF2-40B4-BE49-F238E27FC236}">
                <a16:creationId xmlns:a16="http://schemas.microsoft.com/office/drawing/2014/main" id="{69AB61CC-D160-4838-8F3E-029DDA124EC6}"/>
              </a:ext>
            </a:extLst>
          </p:cNvPr>
          <p:cNvSpPr>
            <a:spLocks noGrp="1"/>
          </p:cNvSpPr>
          <p:nvPr>
            <p:ph type="body" sz="quarter" idx="16"/>
          </p:nvPr>
        </p:nvSpPr>
        <p:spPr>
          <a:xfrm>
            <a:off x="571312" y="1303940"/>
            <a:ext cx="11217413" cy="5261317"/>
          </a:xfrm>
        </p:spPr>
        <p:txBody>
          <a:bodyPr>
            <a:noAutofit/>
          </a:bodyPr>
          <a:lstStyle/>
          <a:p>
            <a:pPr rtl="0"/>
            <a:r>
              <a:rPr lang="fr" sz="2000" b="0" i="0" u="none" strike="noStrike" dirty="0">
                <a:highlight>
                  <a:srgbClr val="000000">
                    <a:alpha val="0"/>
                  </a:srgbClr>
                </a:highlight>
                <a:latin typeface="Calibri"/>
              </a:rPr>
              <a:t>Maya est préoccupée par le fait que les fenêtres de son appartement du premier étage ne se ferment pas à clé. Elle n'a pas remarqué que les fenêtres ne se verrouillaient pas lorsqu'elle a visité l'appartement avant de signer son bail d'un an. Elle a récemment parlé avec son propriétaire et il a promis que ses fenêtres seraient remplacées. Trois mois se sont écoulés, toujours aucune action.</a:t>
            </a:r>
          </a:p>
          <a:p>
            <a:pPr rtl="0"/>
            <a:r>
              <a:rPr lang="fr" sz="2000" b="0" i="1" u="none" strike="noStrike" dirty="0">
                <a:solidFill>
                  <a:srgbClr val="A6377D"/>
                </a:solidFill>
                <a:highlight>
                  <a:srgbClr val="000000">
                    <a:alpha val="0"/>
                  </a:srgbClr>
                </a:highlight>
                <a:latin typeface="Calibri"/>
              </a:rPr>
              <a:t>Fais semblant d'être le médiateur des pairs de Maya.</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Quelles sont les informations supplémentaires dont vous avez besoin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Où pouvez-vous obtenir plus d'informations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Quel(s) résultat(s) Maya veut-elle atteindre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Quelles règles/ordonnances/lois régissent cette situation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Qui sont les principaux décideurs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Quelles stratégies avez-vous convenu avec Maya que vous pourriez utiliser ?</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Quels sont les obstacles que vous pourriez rencontrer/devoir surmonter ?</a:t>
            </a:r>
          </a:p>
        </p:txBody>
      </p:sp>
      <p:sp>
        <p:nvSpPr>
          <p:cNvPr id="4" name="TextBox 3">
            <a:extLst>
              <a:ext uri="{FF2B5EF4-FFF2-40B4-BE49-F238E27FC236}">
                <a16:creationId xmlns:a16="http://schemas.microsoft.com/office/drawing/2014/main" id="{C8FA54D4-F909-43FA-A212-30CE20DF9BF5}"/>
              </a:ext>
            </a:extLst>
          </p:cNvPr>
          <p:cNvSpPr txBox="1"/>
          <p:nvPr/>
        </p:nvSpPr>
        <p:spPr>
          <a:xfrm>
            <a:off x="261823" y="6565257"/>
            <a:ext cx="9810644" cy="276999"/>
          </a:xfrm>
          <a:prstGeom prst="rect">
            <a:avLst/>
          </a:prstGeom>
          <a:noFill/>
        </p:spPr>
        <p:txBody>
          <a:bodyPr wrap="square" rtlCol="0">
            <a:noAutofit/>
          </a:bodyPr>
          <a:lstStyle/>
          <a:p>
            <a:pPr rtl="0"/>
            <a:r>
              <a:rPr lang="fr" sz="1200" b="0" i="0" u="none" strike="noStrike" baseline="30000">
                <a:solidFill>
                  <a:srgbClr val="5E5E5E"/>
                </a:solidFill>
                <a:highlight>
                  <a:srgbClr val="000000">
                    <a:alpha val="0"/>
                  </a:srgbClr>
                </a:highlight>
                <a:latin typeface="Calibri"/>
              </a:rPr>
              <a:t>1</a:t>
            </a:r>
            <a:r>
              <a:rPr lang="fr" sz="1200" b="0" i="0" u="none" strike="noStrike">
                <a:solidFill>
                  <a:srgbClr val="5E5E5E"/>
                </a:solidFill>
                <a:highlight>
                  <a:srgbClr val="000000">
                    <a:alpha val="0"/>
                  </a:srgbClr>
                </a:highlight>
                <a:latin typeface="Calibri"/>
              </a:rPr>
              <a:t> Basé sur Advocacy Tool Kit Skills and Strategies for Effective Self and Peer Advocacy, produit par Disability Rights Wisconsin, 2008. </a:t>
            </a:r>
          </a:p>
        </p:txBody>
      </p:sp>
    </p:spTree>
    <p:extLst>
      <p:ext uri="{BB962C8B-B14F-4D97-AF65-F5344CB8AC3E}">
        <p14:creationId xmlns:p14="http://schemas.microsoft.com/office/powerpoint/2010/main" val="12022272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noAutofit/>
          </a:bodyPr>
          <a:lstStyle/>
          <a:p>
            <a:pPr algn="ctr" rtl="0"/>
            <a:r>
              <a:rPr lang="fr" sz="3000" b="0" i="0" u="none" strike="noStrike" dirty="0">
                <a:solidFill>
                  <a:srgbClr val="76C6D2"/>
                </a:solidFill>
                <a:highlight>
                  <a:srgbClr val="000000">
                    <a:alpha val="0"/>
                  </a:srgbClr>
                </a:highlight>
                <a:latin typeface="Calibri"/>
              </a:rPr>
              <a:t>Comprendre l'expérience d'être un réfugié</a:t>
            </a:r>
            <a:endParaRPr lang="hr-BA" sz="3000" dirty="0">
              <a:solidFill>
                <a:srgbClr val="76C6D2"/>
              </a:solidFill>
            </a:endParaRPr>
          </a:p>
          <a:p>
            <a:pPr algn="just" rtl="0"/>
            <a:r>
              <a:rPr lang="fr" sz="2400" b="0" i="0" u="none" strike="noStrike" dirty="0">
                <a:highlight>
                  <a:srgbClr val="000000">
                    <a:alpha val="0"/>
                  </a:srgbClr>
                </a:highlight>
                <a:latin typeface="Calibri"/>
              </a:rPr>
              <a:t>Le but de ce jeu est d'aider les personnes qui n'ont pas connu la vie d'un réfugié à mieux comprendre cette expérience. Une fois que vous aurez terminé ce jeu avec une personne de votre communauté, celle-ci devrait avoir un aperçu précieux de ce que vivent les réfugiés et de ce qu'ils ressentent.</a:t>
            </a:r>
            <a:endParaRPr lang="hr-BA" dirty="0"/>
          </a:p>
          <a:p>
            <a:pPr algn="just"/>
            <a:endParaRPr lang="hr-BA" sz="2000" dirty="0"/>
          </a:p>
          <a:p>
            <a:pPr algn="just" rtl="0"/>
            <a:r>
              <a:rPr lang="fr" sz="2000" b="1" i="0" u="none" strike="noStrike" dirty="0">
                <a:highlight>
                  <a:srgbClr val="000000">
                    <a:alpha val="0"/>
                  </a:srgbClr>
                </a:highlight>
                <a:latin typeface="Calibri"/>
              </a:rPr>
              <a:t>POURQUOI UN JEU ? </a:t>
            </a:r>
          </a:p>
          <a:p>
            <a:pPr algn="just" rtl="0"/>
            <a:r>
              <a:rPr lang="fr" sz="2400" b="0" i="0" u="none" strike="noStrike" dirty="0">
                <a:highlight>
                  <a:srgbClr val="000000">
                    <a:alpha val="0"/>
                  </a:srgbClr>
                </a:highlight>
                <a:latin typeface="Calibri"/>
              </a:rPr>
              <a:t>Les jeux sont l'une des meilleures méthodes pour aider les gens à comprendre des phénomènes complexes et éloignés de leur vie quotidienne. Un jeu permet aux participants de vivre des émotions de manière très personnelle et durable, mais à une échelle plus réduite que dans la vie réelle.</a:t>
            </a:r>
            <a:endParaRPr lang="hr-BA" dirty="0"/>
          </a:p>
          <a:p>
            <a:pPr algn="just"/>
            <a:endParaRPr lang="en-GB" sz="600" i="1" dirty="0"/>
          </a:p>
          <a:p>
            <a:pPr algn="just" rtl="0"/>
            <a:r>
              <a:rPr lang="fr" sz="1200" b="0" i="1" u="none" strike="noStrike" dirty="0">
                <a:highlight>
                  <a:srgbClr val="000000">
                    <a:alpha val="0"/>
                  </a:srgbClr>
                </a:highlight>
                <a:latin typeface="Calibri"/>
              </a:rPr>
              <a:t>Source : </a:t>
            </a:r>
            <a:r>
              <a:rPr lang="fr" sz="1200" b="0" i="1" u="none" strike="noStrike" dirty="0">
                <a:highlight>
                  <a:srgbClr val="000000">
                    <a:alpha val="0"/>
                  </a:srgbClr>
                </a:highlight>
                <a:latin typeface="Calibri"/>
                <a:ea typeface="Calibri"/>
                <a:cs typeface="Times New Roman"/>
              </a:rPr>
              <a:t>Haut Commissariat des Nations Unies pour les réfugiés, Passages, le nouvel outil éducatif du HCR, un jeu de simulation conçu pour permettre une meilleure compréhension des problèmes des réfugiés.</a:t>
            </a:r>
            <a:endParaRPr lang="en-US" sz="1200" i="1" dirty="0"/>
          </a:p>
          <a:p>
            <a:pPr algn="just"/>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09268" y="95957"/>
            <a:ext cx="3757941" cy="938256"/>
          </a:xfrm>
        </p:spPr>
        <p:txBody>
          <a:bodyPr>
            <a:noAutofit/>
          </a:bodyPr>
          <a:lstStyle/>
          <a:p>
            <a:pPr rtl="0"/>
            <a:r>
              <a:rPr lang="fr" sz="3600" b="1" i="0" u="none" strike="noStrike">
                <a:highlight>
                  <a:srgbClr val="000000">
                    <a:alpha val="0"/>
                  </a:srgbClr>
                </a:highlight>
                <a:latin typeface="Calibri"/>
              </a:rPr>
              <a:t>JEU COLLECTIF</a:t>
            </a:r>
            <a:endParaRPr lang="en-GB"/>
          </a:p>
          <a:p>
            <a:endParaRPr lang="en-GB"/>
          </a:p>
        </p:txBody>
      </p:sp>
      <p:grpSp>
        <p:nvGrpSpPr>
          <p:cNvPr id="2" name="Group 1">
            <a:extLst>
              <a:ext uri="{FF2B5EF4-FFF2-40B4-BE49-F238E27FC236}">
                <a16:creationId xmlns:a16="http://schemas.microsoft.com/office/drawing/2014/main" id="{BE07CD35-4E01-4560-85D6-89AC627FFC69}"/>
              </a:ext>
            </a:extLst>
          </p:cNvPr>
          <p:cNvGrpSpPr/>
          <p:nvPr/>
        </p:nvGrpSpPr>
        <p:grpSpPr>
          <a:xfrm>
            <a:off x="5180568" y="725328"/>
            <a:ext cx="1234440" cy="1188720"/>
            <a:chOff x="5180568" y="725328"/>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grpSp>
    </p:spTree>
    <p:extLst>
      <p:ext uri="{BB962C8B-B14F-4D97-AF65-F5344CB8AC3E}">
        <p14:creationId xmlns:p14="http://schemas.microsoft.com/office/powerpoint/2010/main" val="28333589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noAutofit/>
          </a:bodyPr>
          <a:lstStyle/>
          <a:p>
            <a:pPr algn="just" rtl="0"/>
            <a:r>
              <a:rPr lang="fr" sz="2000" b="0" i="0" u="none" strike="noStrike">
                <a:highlight>
                  <a:srgbClr val="000000">
                    <a:alpha val="0"/>
                  </a:srgbClr>
                </a:highlight>
                <a:latin typeface="Calibri"/>
              </a:rPr>
              <a:t>LE JEU</a:t>
            </a:r>
          </a:p>
          <a:p>
            <a:pPr algn="just" rtl="0"/>
            <a:r>
              <a:rPr lang="fr" sz="2000" b="1" i="0" u="none" strike="noStrike">
                <a:solidFill>
                  <a:srgbClr val="76C6D2"/>
                </a:solidFill>
                <a:highlight>
                  <a:srgbClr val="000000">
                    <a:alpha val="0"/>
                  </a:srgbClr>
                </a:highlight>
                <a:latin typeface="Calibri"/>
              </a:rPr>
              <a:t>La notion du temps</a:t>
            </a:r>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Asseyez-vous dans un endroit où vous ne serez pas dérangé et bandez-vous les yeux.</a:t>
            </a:r>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Restez-y pendant 5 minutes ; ne comptez pas et n'utilisez pas de moyens artificiels pour indiquer le temps. Utilisez votre propre jugement et votre intuition.</a:t>
            </a:r>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Enlevez le bandeau et vérifiez votre montre.</a:t>
            </a:r>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Pensez à ce que vous avez ressenti avec le bandeau sur les yeux et notez-le. Qu'est-ce que cela fait d'être assis dans le noir, sans moyen de mesurer le temps et sans rien faire d'autre qu'attendre ? </a:t>
            </a:r>
            <a:endParaRPr lang="hr-BA" sz="2000"/>
          </a:p>
          <a:p>
            <a:pPr algn="just"/>
            <a:endParaRPr lang="en-US" sz="2000"/>
          </a:p>
          <a:p>
            <a:pPr algn="just" rtl="0"/>
            <a:r>
              <a:rPr lang="fr" sz="2000" b="0" i="1" u="none" strike="noStrike">
                <a:highlight>
                  <a:srgbClr val="000000">
                    <a:alpha val="0"/>
                  </a:srgbClr>
                </a:highlight>
                <a:latin typeface="Calibri"/>
              </a:rPr>
              <a:t>Le but de cet exercice : Un réfugié peut être amené à passer plusieurs heures caché dans l'obscurité, de peur d'être découvert et tué. Contrairement à vous, qui avez vécu cette expérience volontairement, il/elle est terrorisé(e) par une situation qui lui a été imposée.</a:t>
            </a:r>
          </a:p>
          <a:p>
            <a:pPr algn="just"/>
            <a:endParaRPr lang="en-GB" sz="200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118252"/>
            <a:ext cx="3757941" cy="938256"/>
          </a:xfrm>
        </p:spPr>
        <p:txBody>
          <a:bodyPr>
            <a:noAutofit/>
          </a:bodyPr>
          <a:lstStyle/>
          <a:p>
            <a:pPr rtl="0"/>
            <a:r>
              <a:rPr lang="fr" sz="3600" b="1" i="0" u="none" strike="noStrike">
                <a:highlight>
                  <a:srgbClr val="000000">
                    <a:alpha val="0"/>
                  </a:srgbClr>
                </a:highlight>
                <a:latin typeface="Calibri"/>
              </a:rPr>
              <a:t>JEU COLLECTIF</a:t>
            </a:r>
            <a:endParaRPr lang="en-GB"/>
          </a:p>
          <a:p>
            <a:endParaRPr lang="en-GB"/>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26213843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noAutofit/>
          </a:bodyPr>
          <a:lstStyle/>
          <a:p>
            <a:pPr algn="just" rtl="0"/>
            <a:r>
              <a:rPr lang="fr" sz="2000" b="1" i="0" u="none" strike="noStrike">
                <a:solidFill>
                  <a:srgbClr val="76C6D2"/>
                </a:solidFill>
                <a:highlight>
                  <a:srgbClr val="000000">
                    <a:alpha val="0"/>
                  </a:srgbClr>
                </a:highlight>
                <a:latin typeface="Calibri"/>
              </a:rPr>
              <a:t>Prise de commandes</a:t>
            </a:r>
          </a:p>
          <a:p>
            <a:pPr algn="just"/>
            <a:endParaRPr lang="en-US" sz="2000"/>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Imaginez que vous êtes privé de votre autonomie. En d'autres termes, vous n'êtes plus autorisé à prendre des décisions pour vous-même. Votre droit d'aller et venir, et de vous occuper de vos besoins les plus élémentaires, sont tous soumis à l'autorisation d'une autre personne (se lever, marcher, aller aux toilettes, boire, manger, parler, etc.)</a:t>
            </a:r>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Essayez de ressentir ce que cela peut être d'être limité de cette façon. Imaginez votre réaction. Non seulement votre liberté vous a été retirée, mais des personnes vous donnent constamment des ordres, vous font travailler, vous bousculent, vous interrompent... et personne ne vous écoute. </a:t>
            </a:r>
            <a:endParaRPr lang="hr-BA" sz="2000"/>
          </a:p>
          <a:p>
            <a:pPr algn="just"/>
            <a:endParaRPr lang="en-US" sz="2000"/>
          </a:p>
          <a:p>
            <a:pPr algn="just" rtl="0"/>
            <a:r>
              <a:rPr lang="fr" sz="2000" b="0" i="1" u="none" strike="noStrike">
                <a:highlight>
                  <a:srgbClr val="000000">
                    <a:alpha val="0"/>
                  </a:srgbClr>
                </a:highlight>
                <a:latin typeface="Calibri"/>
              </a:rPr>
              <a:t>Le but de cet exercice : Vous aider à comprendre le stress que ressent un réfugié pendant sa fuite et vous faire prendre conscience du stress que vos actions et attitudes peuvent provoquer chez les joueurs pendant le jeu de simulation.</a:t>
            </a:r>
          </a:p>
          <a:p>
            <a:pPr algn="just"/>
            <a:endParaRPr lang="en-GB" sz="200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118252"/>
            <a:ext cx="3757941" cy="938256"/>
          </a:xfrm>
        </p:spPr>
        <p:txBody>
          <a:bodyPr>
            <a:noAutofit/>
          </a:bodyPr>
          <a:lstStyle/>
          <a:p>
            <a:pPr rtl="0"/>
            <a:r>
              <a:rPr lang="fr" sz="3600" b="1" i="0" u="none" strike="noStrike">
                <a:highlight>
                  <a:srgbClr val="000000">
                    <a:alpha val="0"/>
                  </a:srgbClr>
                </a:highlight>
                <a:latin typeface="Calibri"/>
              </a:rPr>
              <a:t>JEU COLLECTIF</a:t>
            </a:r>
            <a:endParaRPr lang="en-GB"/>
          </a:p>
          <a:p>
            <a:endParaRPr lang="en-GB"/>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42850521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noAutofit/>
          </a:bodyPr>
          <a:lstStyle/>
          <a:p>
            <a:pPr rtl="0"/>
            <a:r>
              <a:rPr lang="fr" sz="3600" b="1" i="0" u="none" strike="noStrike" dirty="0">
                <a:highlight>
                  <a:srgbClr val="000000">
                    <a:alpha val="0"/>
                  </a:srgbClr>
                </a:highlight>
                <a:latin typeface="Calibri"/>
              </a:rPr>
              <a:t>Activité </a:t>
            </a:r>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271419" y="1881609"/>
            <a:ext cx="3291840" cy="469184"/>
          </a:xfrm>
        </p:spPr>
        <p:txBody>
          <a:bodyPr>
            <a:noAutofit/>
          </a:bodyPr>
          <a:lstStyle/>
          <a:p>
            <a:pPr rtl="0"/>
            <a:r>
              <a:rPr lang="fr" sz="1800" b="0" i="0" u="none" strike="noStrike">
                <a:solidFill>
                  <a:srgbClr val="404040"/>
                </a:solidFill>
                <a:highlight>
                  <a:srgbClr val="000000">
                    <a:alpha val="0"/>
                  </a:srgbClr>
                </a:highlight>
                <a:latin typeface="Calibri"/>
                <a:ea typeface="Times New Roman"/>
                <a:cs typeface="Calibri"/>
              </a:rPr>
              <a:t>Utilisez la </a:t>
            </a:r>
            <a:r>
              <a:rPr lang="fr" sz="1800" b="0" i="1" u="sng" strike="noStrike">
                <a:solidFill>
                  <a:srgbClr val="404040"/>
                </a:solidFill>
                <a:highlight>
                  <a:srgbClr val="000000">
                    <a:alpha val="0"/>
                  </a:srgbClr>
                </a:highlight>
                <a:latin typeface="Calibri"/>
                <a:ea typeface="Times New Roman"/>
                <a:cs typeface="Calibri"/>
              </a:rPr>
              <a:t>roue de la diversité de l'université Johns Hopkins</a:t>
            </a:r>
            <a:r>
              <a:rPr lang="fr" sz="1800" b="0" i="0" u="none" strike="noStrike">
                <a:solidFill>
                  <a:srgbClr val="404040"/>
                </a:solidFill>
                <a:highlight>
                  <a:srgbClr val="000000">
                    <a:alpha val="0"/>
                  </a:srgbClr>
                </a:highlight>
                <a:latin typeface="Calibri"/>
                <a:ea typeface="Times New Roman"/>
                <a:cs typeface="Calibri"/>
              </a:rPr>
              <a:t> pour établir le profil des divers groupes de votre communauté.</a:t>
            </a:r>
            <a:endParaRPr lang="en-GB" sz="1800">
              <a:solidFill>
                <a:srgbClr val="404040"/>
              </a:solidFill>
              <a:effectLst/>
              <a:latin typeface="Calibri" pitchFamily="34" charset="0"/>
              <a:ea typeface="Times New Roman" pitchFamily="18" charset="0"/>
              <a:cs typeface="Calibri" panose="020F0502020204030204" pitchFamily="34" charset="0"/>
            </a:endParaRPr>
          </a:p>
          <a:p>
            <a:pPr rtl="0"/>
            <a:r>
              <a:rPr lang="fr" sz="1800" b="0" i="0" u="none" strike="noStrike">
                <a:solidFill>
                  <a:srgbClr val="404040"/>
                </a:solidFill>
                <a:highlight>
                  <a:srgbClr val="000000">
                    <a:alpha val="0"/>
                  </a:srgbClr>
                </a:highlight>
                <a:latin typeface="Calibri"/>
                <a:cs typeface="Calibri"/>
              </a:rPr>
              <a:t>La roue de la diversité est un outil utile à utiliser pour surmonter la  mentalité du « nous contre eux ». Utilisez-le pour aider à trouver un terrain d'entente entre divers groupes.</a:t>
            </a:r>
          </a:p>
          <a:p>
            <a:endParaRPr lang="en-GB" sz="1800">
              <a:solidFill>
                <a:srgbClr val="5E5E5E"/>
              </a:solidFill>
              <a:effectLst/>
              <a:latin typeface="Calibri" pitchFamily="34" charset="0"/>
              <a:ea typeface="Calibri" panose="020F0502020204030204" pitchFamily="34" charset="0"/>
              <a:cs typeface="Times New Roman" panose="02020603050405020304" pitchFamily="18" charset="0"/>
            </a:endParaRPr>
          </a:p>
          <a:p>
            <a:endParaRPr lang="en-US"/>
          </a:p>
        </p:txBody>
      </p:sp>
      <p:grpSp>
        <p:nvGrpSpPr>
          <p:cNvPr id="10" name="Group 9">
            <a:extLst>
              <a:ext uri="{FF2B5EF4-FFF2-40B4-BE49-F238E27FC236}">
                <a16:creationId xmlns:a16="http://schemas.microsoft.com/office/drawing/2014/main" id="{867E4037-A1A4-42F6-A100-836EBFB93224}"/>
              </a:ext>
            </a:extLst>
          </p:cNvPr>
          <p:cNvGrpSpPr/>
          <p:nvPr/>
        </p:nvGrpSpPr>
        <p:grpSpPr>
          <a:xfrm>
            <a:off x="3911988" y="-18226"/>
            <a:ext cx="6903657" cy="6785088"/>
            <a:chOff x="2761428" y="327750"/>
            <a:chExt cx="6109746" cy="6185457"/>
          </a:xfrm>
        </p:grpSpPr>
        <p:grpSp>
          <p:nvGrpSpPr>
            <p:cNvPr id="11" name="Graphic 4">
              <a:extLst>
                <a:ext uri="{FF2B5EF4-FFF2-40B4-BE49-F238E27FC236}">
                  <a16:creationId xmlns:a16="http://schemas.microsoft.com/office/drawing/2014/main" id="{A4FC1CE9-80BB-42EB-836A-17E5CAE899D3}"/>
                </a:ext>
              </a:extLst>
            </p:cNvPr>
            <p:cNvGrpSpPr/>
            <p:nvPr/>
          </p:nvGrpSpPr>
          <p:grpSpPr>
            <a:xfrm>
              <a:off x="2761428" y="327750"/>
              <a:ext cx="6109746" cy="6185457"/>
              <a:chOff x="2761428" y="327750"/>
              <a:chExt cx="6109746" cy="6185457"/>
            </a:xfrm>
            <a:solidFill>
              <a:srgbClr val="B3B3B3"/>
            </a:solidFill>
          </p:grpSpPr>
          <p:sp>
            <p:nvSpPr>
              <p:cNvPr id="324" name="Graphic 4">
                <a:extLst>
                  <a:ext uri="{FF2B5EF4-FFF2-40B4-BE49-F238E27FC236}">
                    <a16:creationId xmlns:a16="http://schemas.microsoft.com/office/drawing/2014/main" id="{887D9301-7BFB-4173-AD8E-5CA63680A176}"/>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noAutofit/>
              </a:bodyPr>
              <a:lstStyle/>
              <a:p>
                <a:endParaRPr lang="en-US"/>
              </a:p>
            </p:txBody>
          </p:sp>
          <p:sp>
            <p:nvSpPr>
              <p:cNvPr id="325" name="Graphic 4">
                <a:extLst>
                  <a:ext uri="{FF2B5EF4-FFF2-40B4-BE49-F238E27FC236}">
                    <a16:creationId xmlns:a16="http://schemas.microsoft.com/office/drawing/2014/main" id="{7971A4BB-7E7C-468A-963D-A6FCE394229A}"/>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noAutofit/>
              </a:bodyPr>
              <a:lstStyle/>
              <a:p>
                <a:endParaRPr lang="en-US"/>
              </a:p>
            </p:txBody>
          </p:sp>
          <p:sp>
            <p:nvSpPr>
              <p:cNvPr id="326" name="Graphic 4">
                <a:extLst>
                  <a:ext uri="{FF2B5EF4-FFF2-40B4-BE49-F238E27FC236}">
                    <a16:creationId xmlns:a16="http://schemas.microsoft.com/office/drawing/2014/main" id="{2BD642EA-8C84-45F2-B83A-DE0E70B377C7}"/>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327" name="Graphic 4">
                <a:extLst>
                  <a:ext uri="{FF2B5EF4-FFF2-40B4-BE49-F238E27FC236}">
                    <a16:creationId xmlns:a16="http://schemas.microsoft.com/office/drawing/2014/main" id="{152AB236-E8EB-4961-B4AF-0281E7E210F2}"/>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noAutofit/>
              </a:bodyPr>
              <a:lstStyle/>
              <a:p>
                <a:endParaRPr lang="en-US"/>
              </a:p>
            </p:txBody>
          </p:sp>
          <p:sp>
            <p:nvSpPr>
              <p:cNvPr id="328" name="Graphic 4">
                <a:extLst>
                  <a:ext uri="{FF2B5EF4-FFF2-40B4-BE49-F238E27FC236}">
                    <a16:creationId xmlns:a16="http://schemas.microsoft.com/office/drawing/2014/main" id="{7073947E-98B3-4C70-8800-54BAF60CE866}"/>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329" name="Graphic 4">
                <a:extLst>
                  <a:ext uri="{FF2B5EF4-FFF2-40B4-BE49-F238E27FC236}">
                    <a16:creationId xmlns:a16="http://schemas.microsoft.com/office/drawing/2014/main" id="{F0E6E066-12AD-48D1-98D3-9DDFEB2A5323}"/>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330" name="Graphic 4">
                <a:extLst>
                  <a:ext uri="{FF2B5EF4-FFF2-40B4-BE49-F238E27FC236}">
                    <a16:creationId xmlns:a16="http://schemas.microsoft.com/office/drawing/2014/main" id="{B3400909-817E-4274-ADF3-201C3161F263}"/>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noAutofit/>
              </a:bodyPr>
              <a:lstStyle/>
              <a:p>
                <a:endParaRPr lang="en-US"/>
              </a:p>
            </p:txBody>
          </p:sp>
          <p:sp>
            <p:nvSpPr>
              <p:cNvPr id="331" name="Graphic 4">
                <a:extLst>
                  <a:ext uri="{FF2B5EF4-FFF2-40B4-BE49-F238E27FC236}">
                    <a16:creationId xmlns:a16="http://schemas.microsoft.com/office/drawing/2014/main" id="{9AA4B896-95A9-4BFD-A83D-72CA496E8157}"/>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noAutofit/>
              </a:bodyPr>
              <a:lstStyle/>
              <a:p>
                <a:endParaRPr lang="en-US"/>
              </a:p>
            </p:txBody>
          </p:sp>
          <p:sp>
            <p:nvSpPr>
              <p:cNvPr id="332" name="Graphic 4">
                <a:extLst>
                  <a:ext uri="{FF2B5EF4-FFF2-40B4-BE49-F238E27FC236}">
                    <a16:creationId xmlns:a16="http://schemas.microsoft.com/office/drawing/2014/main" id="{A5E91E54-0494-4C49-94C8-5622C94423A0}"/>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8">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noAutofit/>
              </a:bodyPr>
              <a:lstStyle/>
              <a:p>
                <a:endParaRPr lang="en-US"/>
              </a:p>
            </p:txBody>
          </p:sp>
          <p:sp>
            <p:nvSpPr>
              <p:cNvPr id="333" name="Graphic 4">
                <a:extLst>
                  <a:ext uri="{FF2B5EF4-FFF2-40B4-BE49-F238E27FC236}">
                    <a16:creationId xmlns:a16="http://schemas.microsoft.com/office/drawing/2014/main" id="{33118CB4-4E7D-4ADA-B7F0-4C0FFFC0BC4E}"/>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334" name="Graphic 4">
                <a:extLst>
                  <a:ext uri="{FF2B5EF4-FFF2-40B4-BE49-F238E27FC236}">
                    <a16:creationId xmlns:a16="http://schemas.microsoft.com/office/drawing/2014/main" id="{77A232C2-3515-4065-AE73-0A817EBF410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8">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noAutofit/>
              </a:bodyPr>
              <a:lstStyle/>
              <a:p>
                <a:endParaRPr lang="en-US"/>
              </a:p>
            </p:txBody>
          </p:sp>
          <p:sp>
            <p:nvSpPr>
              <p:cNvPr id="335" name="Graphic 4">
                <a:extLst>
                  <a:ext uri="{FF2B5EF4-FFF2-40B4-BE49-F238E27FC236}">
                    <a16:creationId xmlns:a16="http://schemas.microsoft.com/office/drawing/2014/main" id="{7B8D087F-5EDC-4AA7-AD48-5751B6573B3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336" name="Graphic 4">
                <a:extLst>
                  <a:ext uri="{FF2B5EF4-FFF2-40B4-BE49-F238E27FC236}">
                    <a16:creationId xmlns:a16="http://schemas.microsoft.com/office/drawing/2014/main" id="{71438D2C-5A5B-464E-9F72-A3F723554D00}"/>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337" name="Graphic 4">
                <a:extLst>
                  <a:ext uri="{FF2B5EF4-FFF2-40B4-BE49-F238E27FC236}">
                    <a16:creationId xmlns:a16="http://schemas.microsoft.com/office/drawing/2014/main" id="{98DA0F37-9F1B-4FA8-8A1C-B12FA94F2E93}"/>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noAutofit/>
              </a:bodyPr>
              <a:lstStyle/>
              <a:p>
                <a:endParaRPr lang="en-US"/>
              </a:p>
            </p:txBody>
          </p:sp>
          <p:sp>
            <p:nvSpPr>
              <p:cNvPr id="338" name="Graphic 4">
                <a:extLst>
                  <a:ext uri="{FF2B5EF4-FFF2-40B4-BE49-F238E27FC236}">
                    <a16:creationId xmlns:a16="http://schemas.microsoft.com/office/drawing/2014/main" id="{D2180454-C9DB-475D-9B8F-0F4DA4D19340}"/>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noAutofit/>
              </a:bodyPr>
              <a:lstStyle/>
              <a:p>
                <a:endParaRPr lang="en-US"/>
              </a:p>
            </p:txBody>
          </p:sp>
          <p:sp>
            <p:nvSpPr>
              <p:cNvPr id="339" name="Graphic 4">
                <a:extLst>
                  <a:ext uri="{FF2B5EF4-FFF2-40B4-BE49-F238E27FC236}">
                    <a16:creationId xmlns:a16="http://schemas.microsoft.com/office/drawing/2014/main" id="{EBFE928D-E7F0-427A-BAFB-309A576D11E0}"/>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340" name="Graphic 4">
                <a:extLst>
                  <a:ext uri="{FF2B5EF4-FFF2-40B4-BE49-F238E27FC236}">
                    <a16:creationId xmlns:a16="http://schemas.microsoft.com/office/drawing/2014/main" id="{DEC945BB-8755-40AE-8BB5-5AC799421A8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341" name="Graphic 4">
                <a:extLst>
                  <a:ext uri="{FF2B5EF4-FFF2-40B4-BE49-F238E27FC236}">
                    <a16:creationId xmlns:a16="http://schemas.microsoft.com/office/drawing/2014/main" id="{8B6F4592-988D-429A-A90E-13472D2AD8AB}"/>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noAutofit/>
              </a:bodyPr>
              <a:lstStyle/>
              <a:p>
                <a:endParaRPr lang="en-US"/>
              </a:p>
            </p:txBody>
          </p:sp>
          <p:sp>
            <p:nvSpPr>
              <p:cNvPr id="342" name="Graphic 4">
                <a:extLst>
                  <a:ext uri="{FF2B5EF4-FFF2-40B4-BE49-F238E27FC236}">
                    <a16:creationId xmlns:a16="http://schemas.microsoft.com/office/drawing/2014/main" id="{B0F5BE0D-A70A-476E-A8A5-79604C0E7716}"/>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noAutofit/>
              </a:bodyPr>
              <a:lstStyle/>
              <a:p>
                <a:endParaRPr lang="en-US"/>
              </a:p>
            </p:txBody>
          </p:sp>
          <p:sp>
            <p:nvSpPr>
              <p:cNvPr id="343" name="Graphic 4">
                <a:extLst>
                  <a:ext uri="{FF2B5EF4-FFF2-40B4-BE49-F238E27FC236}">
                    <a16:creationId xmlns:a16="http://schemas.microsoft.com/office/drawing/2014/main" id="{FA1B3EF4-E2B2-4DE9-83D1-88925D4478C0}"/>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noAutofit/>
              </a:bodyPr>
              <a:lstStyle/>
              <a:p>
                <a:endParaRPr lang="en-US"/>
              </a:p>
            </p:txBody>
          </p:sp>
          <p:sp>
            <p:nvSpPr>
              <p:cNvPr id="344" name="Graphic 4">
                <a:extLst>
                  <a:ext uri="{FF2B5EF4-FFF2-40B4-BE49-F238E27FC236}">
                    <a16:creationId xmlns:a16="http://schemas.microsoft.com/office/drawing/2014/main" id="{56CFA068-8F6F-4542-B0E1-7666DC1792D5}"/>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1">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noAutofit/>
              </a:bodyPr>
              <a:lstStyle/>
              <a:p>
                <a:endParaRPr lang="en-US"/>
              </a:p>
            </p:txBody>
          </p:sp>
          <p:sp>
            <p:nvSpPr>
              <p:cNvPr id="345" name="Graphic 4">
                <a:extLst>
                  <a:ext uri="{FF2B5EF4-FFF2-40B4-BE49-F238E27FC236}">
                    <a16:creationId xmlns:a16="http://schemas.microsoft.com/office/drawing/2014/main" id="{D0F12ABD-8DA4-40B9-B54B-346F28848BF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noAutofit/>
              </a:bodyPr>
              <a:lstStyle/>
              <a:p>
                <a:endParaRPr lang="en-US"/>
              </a:p>
            </p:txBody>
          </p:sp>
          <p:sp>
            <p:nvSpPr>
              <p:cNvPr id="346" name="Graphic 4">
                <a:extLst>
                  <a:ext uri="{FF2B5EF4-FFF2-40B4-BE49-F238E27FC236}">
                    <a16:creationId xmlns:a16="http://schemas.microsoft.com/office/drawing/2014/main" id="{123DC09B-800E-4445-B0E8-164ED6D9A1C6}"/>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347" name="Graphic 4">
                <a:extLst>
                  <a:ext uri="{FF2B5EF4-FFF2-40B4-BE49-F238E27FC236}">
                    <a16:creationId xmlns:a16="http://schemas.microsoft.com/office/drawing/2014/main" id="{A727CFE5-22C3-431A-956E-95BF0F77EAFA}"/>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noAutofit/>
              </a:bodyPr>
              <a:lstStyle/>
              <a:p>
                <a:endParaRPr lang="en-US"/>
              </a:p>
            </p:txBody>
          </p:sp>
          <p:sp>
            <p:nvSpPr>
              <p:cNvPr id="348" name="Graphic 4">
                <a:extLst>
                  <a:ext uri="{FF2B5EF4-FFF2-40B4-BE49-F238E27FC236}">
                    <a16:creationId xmlns:a16="http://schemas.microsoft.com/office/drawing/2014/main" id="{C5A94A56-7CA6-400E-A721-78FD2CB833CE}"/>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349" name="Graphic 4">
                <a:extLst>
                  <a:ext uri="{FF2B5EF4-FFF2-40B4-BE49-F238E27FC236}">
                    <a16:creationId xmlns:a16="http://schemas.microsoft.com/office/drawing/2014/main" id="{0CA60290-A673-42DD-BC76-BCC6C8404F32}"/>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noAutofit/>
              </a:bodyPr>
              <a:lstStyle/>
              <a:p>
                <a:endParaRPr lang="en-US"/>
              </a:p>
            </p:txBody>
          </p:sp>
          <p:sp>
            <p:nvSpPr>
              <p:cNvPr id="350" name="Graphic 4">
                <a:extLst>
                  <a:ext uri="{FF2B5EF4-FFF2-40B4-BE49-F238E27FC236}">
                    <a16:creationId xmlns:a16="http://schemas.microsoft.com/office/drawing/2014/main" id="{AE7AC45E-A80F-46E4-910F-2C958F96F2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noAutofit/>
              </a:bodyPr>
              <a:lstStyle/>
              <a:p>
                <a:endParaRPr lang="en-US"/>
              </a:p>
            </p:txBody>
          </p:sp>
          <p:sp>
            <p:nvSpPr>
              <p:cNvPr id="351" name="Graphic 4">
                <a:extLst>
                  <a:ext uri="{FF2B5EF4-FFF2-40B4-BE49-F238E27FC236}">
                    <a16:creationId xmlns:a16="http://schemas.microsoft.com/office/drawing/2014/main" id="{ECC7EF6F-F855-4CD8-8635-7F793A2B4B0B}"/>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noAutofit/>
              </a:bodyPr>
              <a:lstStyle/>
              <a:p>
                <a:endParaRPr lang="en-US"/>
              </a:p>
            </p:txBody>
          </p:sp>
          <p:sp>
            <p:nvSpPr>
              <p:cNvPr id="352" name="Graphic 4">
                <a:extLst>
                  <a:ext uri="{FF2B5EF4-FFF2-40B4-BE49-F238E27FC236}">
                    <a16:creationId xmlns:a16="http://schemas.microsoft.com/office/drawing/2014/main" id="{9BEABD96-E3EB-426D-B470-71047DC4FF57}"/>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noAutofit/>
              </a:bodyPr>
              <a:lstStyle/>
              <a:p>
                <a:endParaRPr lang="en-US"/>
              </a:p>
            </p:txBody>
          </p:sp>
          <p:sp>
            <p:nvSpPr>
              <p:cNvPr id="353" name="Graphic 4">
                <a:extLst>
                  <a:ext uri="{FF2B5EF4-FFF2-40B4-BE49-F238E27FC236}">
                    <a16:creationId xmlns:a16="http://schemas.microsoft.com/office/drawing/2014/main" id="{E52FEAAA-C725-464D-9582-910CE80F314D}"/>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8">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noAutofit/>
              </a:bodyPr>
              <a:lstStyle/>
              <a:p>
                <a:endParaRPr lang="en-US"/>
              </a:p>
            </p:txBody>
          </p:sp>
          <p:sp>
            <p:nvSpPr>
              <p:cNvPr id="354" name="Graphic 4">
                <a:extLst>
                  <a:ext uri="{FF2B5EF4-FFF2-40B4-BE49-F238E27FC236}">
                    <a16:creationId xmlns:a16="http://schemas.microsoft.com/office/drawing/2014/main" id="{9A0B3325-393F-45C3-A522-343A0FC503F8}"/>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355" name="Graphic 4">
                <a:extLst>
                  <a:ext uri="{FF2B5EF4-FFF2-40B4-BE49-F238E27FC236}">
                    <a16:creationId xmlns:a16="http://schemas.microsoft.com/office/drawing/2014/main" id="{72CF98E3-DEB6-4184-BF96-BBD4CD555879}"/>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356" name="Graphic 4">
                <a:extLst>
                  <a:ext uri="{FF2B5EF4-FFF2-40B4-BE49-F238E27FC236}">
                    <a16:creationId xmlns:a16="http://schemas.microsoft.com/office/drawing/2014/main" id="{38467709-DEBB-4BE7-828C-042D13FA00F0}"/>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357" name="Graphic 4">
                <a:extLst>
                  <a:ext uri="{FF2B5EF4-FFF2-40B4-BE49-F238E27FC236}">
                    <a16:creationId xmlns:a16="http://schemas.microsoft.com/office/drawing/2014/main" id="{72CAC701-0FC6-41EF-B809-292CC756ABCE}"/>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358" name="Graphic 4">
                <a:extLst>
                  <a:ext uri="{FF2B5EF4-FFF2-40B4-BE49-F238E27FC236}">
                    <a16:creationId xmlns:a16="http://schemas.microsoft.com/office/drawing/2014/main" id="{9AC21E92-753C-45E1-925B-4619ED1104AC}"/>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noAutofit/>
              </a:bodyPr>
              <a:lstStyle/>
              <a:p>
                <a:endParaRPr lang="en-US"/>
              </a:p>
            </p:txBody>
          </p:sp>
          <p:sp>
            <p:nvSpPr>
              <p:cNvPr id="359" name="Graphic 4">
                <a:extLst>
                  <a:ext uri="{FF2B5EF4-FFF2-40B4-BE49-F238E27FC236}">
                    <a16:creationId xmlns:a16="http://schemas.microsoft.com/office/drawing/2014/main" id="{9E4ED98A-DDCD-4AE2-910F-3430BCB87CA9}"/>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noAutofit/>
              </a:bodyPr>
              <a:lstStyle/>
              <a:p>
                <a:endParaRPr lang="en-US"/>
              </a:p>
            </p:txBody>
          </p:sp>
          <p:sp>
            <p:nvSpPr>
              <p:cNvPr id="360" name="Graphic 4">
                <a:extLst>
                  <a:ext uri="{FF2B5EF4-FFF2-40B4-BE49-F238E27FC236}">
                    <a16:creationId xmlns:a16="http://schemas.microsoft.com/office/drawing/2014/main" id="{536ECFFB-5A6E-42B5-B099-AD0741FA5C80}"/>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8">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361" name="Graphic 4">
                <a:extLst>
                  <a:ext uri="{FF2B5EF4-FFF2-40B4-BE49-F238E27FC236}">
                    <a16:creationId xmlns:a16="http://schemas.microsoft.com/office/drawing/2014/main" id="{F499B5A1-7372-4AF2-BD04-3ACF4002DFE8}"/>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noAutofit/>
              </a:bodyPr>
              <a:lstStyle/>
              <a:p>
                <a:endParaRPr lang="en-US"/>
              </a:p>
            </p:txBody>
          </p:sp>
          <p:sp>
            <p:nvSpPr>
              <p:cNvPr id="362" name="Graphic 4">
                <a:extLst>
                  <a:ext uri="{FF2B5EF4-FFF2-40B4-BE49-F238E27FC236}">
                    <a16:creationId xmlns:a16="http://schemas.microsoft.com/office/drawing/2014/main" id="{454BF4ED-71CD-4B1B-8E04-72D10F9A861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8">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noAutofit/>
              </a:bodyPr>
              <a:lstStyle/>
              <a:p>
                <a:endParaRPr lang="en-US"/>
              </a:p>
            </p:txBody>
          </p:sp>
          <p:sp>
            <p:nvSpPr>
              <p:cNvPr id="363" name="Graphic 4">
                <a:extLst>
                  <a:ext uri="{FF2B5EF4-FFF2-40B4-BE49-F238E27FC236}">
                    <a16:creationId xmlns:a16="http://schemas.microsoft.com/office/drawing/2014/main" id="{5ED63523-6246-4AFF-AF59-94E2A20BDE9C}"/>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noAutofit/>
              </a:bodyPr>
              <a:lstStyle/>
              <a:p>
                <a:endParaRPr lang="en-US"/>
              </a:p>
            </p:txBody>
          </p:sp>
          <p:sp>
            <p:nvSpPr>
              <p:cNvPr id="364" name="Graphic 4">
                <a:extLst>
                  <a:ext uri="{FF2B5EF4-FFF2-40B4-BE49-F238E27FC236}">
                    <a16:creationId xmlns:a16="http://schemas.microsoft.com/office/drawing/2014/main" id="{2A9069FD-59AA-4AD8-8EE2-8B3D5898834F}"/>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noAutofit/>
              </a:bodyPr>
              <a:lstStyle/>
              <a:p>
                <a:endParaRPr lang="en-US"/>
              </a:p>
            </p:txBody>
          </p:sp>
          <p:sp>
            <p:nvSpPr>
              <p:cNvPr id="365" name="Graphic 4">
                <a:extLst>
                  <a:ext uri="{FF2B5EF4-FFF2-40B4-BE49-F238E27FC236}">
                    <a16:creationId xmlns:a16="http://schemas.microsoft.com/office/drawing/2014/main" id="{37AC74B9-246A-476F-A1CA-519A60BEF8DA}"/>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noAutofit/>
              </a:bodyPr>
              <a:lstStyle/>
              <a:p>
                <a:endParaRPr lang="en-US"/>
              </a:p>
            </p:txBody>
          </p:sp>
          <p:sp>
            <p:nvSpPr>
              <p:cNvPr id="366" name="Graphic 4">
                <a:extLst>
                  <a:ext uri="{FF2B5EF4-FFF2-40B4-BE49-F238E27FC236}">
                    <a16:creationId xmlns:a16="http://schemas.microsoft.com/office/drawing/2014/main" id="{7C0A42E5-49D2-4D5F-A505-341E74FD7F1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noAutofit/>
              </a:bodyPr>
              <a:lstStyle/>
              <a:p>
                <a:endParaRPr lang="en-US"/>
              </a:p>
            </p:txBody>
          </p:sp>
          <p:sp>
            <p:nvSpPr>
              <p:cNvPr id="367" name="Graphic 4">
                <a:extLst>
                  <a:ext uri="{FF2B5EF4-FFF2-40B4-BE49-F238E27FC236}">
                    <a16:creationId xmlns:a16="http://schemas.microsoft.com/office/drawing/2014/main" id="{544A765E-D1DB-4589-8E46-BA0B2446ACC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368" name="Graphic 4">
                <a:extLst>
                  <a:ext uri="{FF2B5EF4-FFF2-40B4-BE49-F238E27FC236}">
                    <a16:creationId xmlns:a16="http://schemas.microsoft.com/office/drawing/2014/main" id="{DB324A17-44F5-4753-8F82-F3612A06F17A}"/>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369" name="Graphic 4">
                <a:extLst>
                  <a:ext uri="{FF2B5EF4-FFF2-40B4-BE49-F238E27FC236}">
                    <a16:creationId xmlns:a16="http://schemas.microsoft.com/office/drawing/2014/main" id="{E01E1503-67FF-474C-9EEC-28367DE6458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370" name="Graphic 4">
                <a:extLst>
                  <a:ext uri="{FF2B5EF4-FFF2-40B4-BE49-F238E27FC236}">
                    <a16:creationId xmlns:a16="http://schemas.microsoft.com/office/drawing/2014/main" id="{9A7C7EF4-5147-42CF-A807-EC59D43C7F8A}"/>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371" name="Graphic 4">
                <a:extLst>
                  <a:ext uri="{FF2B5EF4-FFF2-40B4-BE49-F238E27FC236}">
                    <a16:creationId xmlns:a16="http://schemas.microsoft.com/office/drawing/2014/main" id="{91ED5A4F-16B7-40B7-A4D1-9484983CAA71}"/>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372" name="Graphic 4">
                <a:extLst>
                  <a:ext uri="{FF2B5EF4-FFF2-40B4-BE49-F238E27FC236}">
                    <a16:creationId xmlns:a16="http://schemas.microsoft.com/office/drawing/2014/main" id="{8D1BD71E-8742-4781-BBBD-DEDF6A2229CF}"/>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noAutofit/>
              </a:bodyPr>
              <a:lstStyle/>
              <a:p>
                <a:endParaRPr lang="en-US"/>
              </a:p>
            </p:txBody>
          </p:sp>
          <p:sp>
            <p:nvSpPr>
              <p:cNvPr id="373" name="Graphic 4">
                <a:extLst>
                  <a:ext uri="{FF2B5EF4-FFF2-40B4-BE49-F238E27FC236}">
                    <a16:creationId xmlns:a16="http://schemas.microsoft.com/office/drawing/2014/main" id="{183B3B5D-2D88-484B-8A9E-EE393EA42F79}"/>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1">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noAutofit/>
              </a:bodyPr>
              <a:lstStyle/>
              <a:p>
                <a:endParaRPr lang="en-US"/>
              </a:p>
            </p:txBody>
          </p:sp>
          <p:sp>
            <p:nvSpPr>
              <p:cNvPr id="374" name="Graphic 4">
                <a:extLst>
                  <a:ext uri="{FF2B5EF4-FFF2-40B4-BE49-F238E27FC236}">
                    <a16:creationId xmlns:a16="http://schemas.microsoft.com/office/drawing/2014/main" id="{022E7D82-10E4-43D0-AFFB-3575DAAF6FFB}"/>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8">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noAutofit/>
              </a:bodyPr>
              <a:lstStyle/>
              <a:p>
                <a:endParaRPr lang="en-US"/>
              </a:p>
            </p:txBody>
          </p:sp>
          <p:sp>
            <p:nvSpPr>
              <p:cNvPr id="375" name="Graphic 4">
                <a:extLst>
                  <a:ext uri="{FF2B5EF4-FFF2-40B4-BE49-F238E27FC236}">
                    <a16:creationId xmlns:a16="http://schemas.microsoft.com/office/drawing/2014/main" id="{22A727EC-3697-4FA9-BD40-0ECC885A891D}"/>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noAutofit/>
              </a:bodyPr>
              <a:lstStyle/>
              <a:p>
                <a:endParaRPr lang="en-US"/>
              </a:p>
            </p:txBody>
          </p:sp>
          <p:sp>
            <p:nvSpPr>
              <p:cNvPr id="376" name="Graphic 4">
                <a:extLst>
                  <a:ext uri="{FF2B5EF4-FFF2-40B4-BE49-F238E27FC236}">
                    <a16:creationId xmlns:a16="http://schemas.microsoft.com/office/drawing/2014/main" id="{1AFCD680-4612-4E74-83C2-B8E4134CE171}"/>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noAutofit/>
              </a:bodyPr>
              <a:lstStyle/>
              <a:p>
                <a:endParaRPr lang="en-US"/>
              </a:p>
            </p:txBody>
          </p:sp>
          <p:sp>
            <p:nvSpPr>
              <p:cNvPr id="377" name="Graphic 4">
                <a:extLst>
                  <a:ext uri="{FF2B5EF4-FFF2-40B4-BE49-F238E27FC236}">
                    <a16:creationId xmlns:a16="http://schemas.microsoft.com/office/drawing/2014/main" id="{E0D08E42-BDE1-43F4-9313-3C6D8131786C}"/>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378" name="Graphic 4">
                <a:extLst>
                  <a:ext uri="{FF2B5EF4-FFF2-40B4-BE49-F238E27FC236}">
                    <a16:creationId xmlns:a16="http://schemas.microsoft.com/office/drawing/2014/main" id="{8DA1FC5B-6EC9-434B-A3FB-2B980384EF01}"/>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379" name="Graphic 4">
                <a:extLst>
                  <a:ext uri="{FF2B5EF4-FFF2-40B4-BE49-F238E27FC236}">
                    <a16:creationId xmlns:a16="http://schemas.microsoft.com/office/drawing/2014/main" id="{7E27B8C6-C11E-49E0-BCA6-2FA95C92C604}"/>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noAutofit/>
              </a:bodyPr>
              <a:lstStyle/>
              <a:p>
                <a:endParaRPr lang="en-US"/>
              </a:p>
            </p:txBody>
          </p:sp>
          <p:sp>
            <p:nvSpPr>
              <p:cNvPr id="380" name="Graphic 4">
                <a:extLst>
                  <a:ext uri="{FF2B5EF4-FFF2-40B4-BE49-F238E27FC236}">
                    <a16:creationId xmlns:a16="http://schemas.microsoft.com/office/drawing/2014/main" id="{0AB543F3-5903-4F9D-B2DF-86E5C68CA391}"/>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noAutofit/>
              </a:bodyPr>
              <a:lstStyle/>
              <a:p>
                <a:endParaRPr lang="en-US"/>
              </a:p>
            </p:txBody>
          </p:sp>
          <p:sp>
            <p:nvSpPr>
              <p:cNvPr id="381" name="Graphic 4">
                <a:extLst>
                  <a:ext uri="{FF2B5EF4-FFF2-40B4-BE49-F238E27FC236}">
                    <a16:creationId xmlns:a16="http://schemas.microsoft.com/office/drawing/2014/main" id="{B5C9A57F-5185-40FA-B930-B45AFFCD1710}"/>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noAutofit/>
              </a:bodyPr>
              <a:lstStyle/>
              <a:p>
                <a:endParaRPr lang="en-US"/>
              </a:p>
            </p:txBody>
          </p:sp>
          <p:sp>
            <p:nvSpPr>
              <p:cNvPr id="382" name="Graphic 4">
                <a:extLst>
                  <a:ext uri="{FF2B5EF4-FFF2-40B4-BE49-F238E27FC236}">
                    <a16:creationId xmlns:a16="http://schemas.microsoft.com/office/drawing/2014/main" id="{8B84C940-961A-43FF-AA92-F562E58CC10F}"/>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noAutofit/>
              </a:bodyPr>
              <a:lstStyle/>
              <a:p>
                <a:endParaRPr lang="en-US"/>
              </a:p>
            </p:txBody>
          </p:sp>
          <p:sp>
            <p:nvSpPr>
              <p:cNvPr id="383" name="Graphic 4">
                <a:extLst>
                  <a:ext uri="{FF2B5EF4-FFF2-40B4-BE49-F238E27FC236}">
                    <a16:creationId xmlns:a16="http://schemas.microsoft.com/office/drawing/2014/main" id="{777465AB-4A29-4A4C-BF66-BB2D0543C763}"/>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noAutofit/>
              </a:bodyPr>
              <a:lstStyle/>
              <a:p>
                <a:endParaRPr lang="en-US"/>
              </a:p>
            </p:txBody>
          </p:sp>
          <p:sp>
            <p:nvSpPr>
              <p:cNvPr id="384" name="Graphic 4">
                <a:extLst>
                  <a:ext uri="{FF2B5EF4-FFF2-40B4-BE49-F238E27FC236}">
                    <a16:creationId xmlns:a16="http://schemas.microsoft.com/office/drawing/2014/main" id="{6B8D5DE3-E88C-409A-90D5-74B00A9BCC0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385" name="Graphic 4">
                <a:extLst>
                  <a:ext uri="{FF2B5EF4-FFF2-40B4-BE49-F238E27FC236}">
                    <a16:creationId xmlns:a16="http://schemas.microsoft.com/office/drawing/2014/main" id="{CC38B704-4055-4324-BB9C-222C7712549B}"/>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386" name="Graphic 4">
                <a:extLst>
                  <a:ext uri="{FF2B5EF4-FFF2-40B4-BE49-F238E27FC236}">
                    <a16:creationId xmlns:a16="http://schemas.microsoft.com/office/drawing/2014/main" id="{D098C162-BDEC-4756-9A3F-B334DD4C7089}"/>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387" name="Graphic 4">
                <a:extLst>
                  <a:ext uri="{FF2B5EF4-FFF2-40B4-BE49-F238E27FC236}">
                    <a16:creationId xmlns:a16="http://schemas.microsoft.com/office/drawing/2014/main" id="{19E09E0C-B28B-4ECD-913C-FF848DCE18F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388" name="Graphic 4">
                <a:extLst>
                  <a:ext uri="{FF2B5EF4-FFF2-40B4-BE49-F238E27FC236}">
                    <a16:creationId xmlns:a16="http://schemas.microsoft.com/office/drawing/2014/main" id="{EB0907C6-5D19-4E5C-900A-5D1C114C2E04}"/>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389" name="Graphic 4">
                <a:extLst>
                  <a:ext uri="{FF2B5EF4-FFF2-40B4-BE49-F238E27FC236}">
                    <a16:creationId xmlns:a16="http://schemas.microsoft.com/office/drawing/2014/main" id="{990DCAFF-EB77-4887-91CE-5DF01D0ED6DC}"/>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390" name="Graphic 4">
                <a:extLst>
                  <a:ext uri="{FF2B5EF4-FFF2-40B4-BE49-F238E27FC236}">
                    <a16:creationId xmlns:a16="http://schemas.microsoft.com/office/drawing/2014/main" id="{1FC0F25A-24FB-4831-B1CA-4A11DB9D7835}"/>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391" name="Graphic 4">
                <a:extLst>
                  <a:ext uri="{FF2B5EF4-FFF2-40B4-BE49-F238E27FC236}">
                    <a16:creationId xmlns:a16="http://schemas.microsoft.com/office/drawing/2014/main" id="{95BA761E-0ACD-481F-845B-5AD4763B871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392" name="Graphic 4">
                <a:extLst>
                  <a:ext uri="{FF2B5EF4-FFF2-40B4-BE49-F238E27FC236}">
                    <a16:creationId xmlns:a16="http://schemas.microsoft.com/office/drawing/2014/main" id="{32B44615-5750-446A-934F-0CDF30E5AB02}"/>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393" name="Graphic 4">
                <a:extLst>
                  <a:ext uri="{FF2B5EF4-FFF2-40B4-BE49-F238E27FC236}">
                    <a16:creationId xmlns:a16="http://schemas.microsoft.com/office/drawing/2014/main" id="{535A3209-D489-400F-BAF1-343D95D9A66B}"/>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noAutofit/>
              </a:bodyPr>
              <a:lstStyle/>
              <a:p>
                <a:endParaRPr lang="en-US"/>
              </a:p>
            </p:txBody>
          </p:sp>
          <p:sp>
            <p:nvSpPr>
              <p:cNvPr id="394" name="Graphic 4">
                <a:extLst>
                  <a:ext uri="{FF2B5EF4-FFF2-40B4-BE49-F238E27FC236}">
                    <a16:creationId xmlns:a16="http://schemas.microsoft.com/office/drawing/2014/main" id="{5DB2C9A0-5E13-4D6D-8615-7EB55368C3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noAutofit/>
              </a:bodyPr>
              <a:lstStyle/>
              <a:p>
                <a:endParaRPr lang="en-US"/>
              </a:p>
            </p:txBody>
          </p:sp>
          <p:sp>
            <p:nvSpPr>
              <p:cNvPr id="395" name="Graphic 4">
                <a:extLst>
                  <a:ext uri="{FF2B5EF4-FFF2-40B4-BE49-F238E27FC236}">
                    <a16:creationId xmlns:a16="http://schemas.microsoft.com/office/drawing/2014/main" id="{0A263B13-CC0C-4D68-9F33-C2E181904A28}"/>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396" name="Graphic 4">
                <a:extLst>
                  <a:ext uri="{FF2B5EF4-FFF2-40B4-BE49-F238E27FC236}">
                    <a16:creationId xmlns:a16="http://schemas.microsoft.com/office/drawing/2014/main" id="{B73773CF-DA83-4F5D-9BF2-562BCEB1C71C}"/>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397" name="Graphic 4">
                <a:extLst>
                  <a:ext uri="{FF2B5EF4-FFF2-40B4-BE49-F238E27FC236}">
                    <a16:creationId xmlns:a16="http://schemas.microsoft.com/office/drawing/2014/main" id="{63498D0E-74F3-4AC0-A847-DB472DD4160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398" name="Graphic 4">
                <a:extLst>
                  <a:ext uri="{FF2B5EF4-FFF2-40B4-BE49-F238E27FC236}">
                    <a16:creationId xmlns:a16="http://schemas.microsoft.com/office/drawing/2014/main" id="{C274022F-D71C-4E54-9A60-24982B054977}"/>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399" name="Graphic 4">
                <a:extLst>
                  <a:ext uri="{FF2B5EF4-FFF2-40B4-BE49-F238E27FC236}">
                    <a16:creationId xmlns:a16="http://schemas.microsoft.com/office/drawing/2014/main" id="{C53AC4AF-A009-4E71-92D8-A9F9A509BD0A}"/>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400" name="Graphic 4">
                <a:extLst>
                  <a:ext uri="{FF2B5EF4-FFF2-40B4-BE49-F238E27FC236}">
                    <a16:creationId xmlns:a16="http://schemas.microsoft.com/office/drawing/2014/main" id="{3CBF712B-5708-4C30-974B-AB7CA6F4C6F9}"/>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401" name="Graphic 4">
                <a:extLst>
                  <a:ext uri="{FF2B5EF4-FFF2-40B4-BE49-F238E27FC236}">
                    <a16:creationId xmlns:a16="http://schemas.microsoft.com/office/drawing/2014/main" id="{74B7D610-6A11-4EBF-9391-1831A6929B3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noAutofit/>
              </a:bodyPr>
              <a:lstStyle/>
              <a:p>
                <a:endParaRPr lang="en-US"/>
              </a:p>
            </p:txBody>
          </p:sp>
          <p:sp>
            <p:nvSpPr>
              <p:cNvPr id="402" name="Graphic 4">
                <a:extLst>
                  <a:ext uri="{FF2B5EF4-FFF2-40B4-BE49-F238E27FC236}">
                    <a16:creationId xmlns:a16="http://schemas.microsoft.com/office/drawing/2014/main" id="{C973F21C-F205-44E5-8883-99134D902477}"/>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noAutofit/>
              </a:bodyPr>
              <a:lstStyle/>
              <a:p>
                <a:endParaRPr lang="en-US"/>
              </a:p>
            </p:txBody>
          </p:sp>
          <p:sp>
            <p:nvSpPr>
              <p:cNvPr id="403" name="Graphic 4">
                <a:extLst>
                  <a:ext uri="{FF2B5EF4-FFF2-40B4-BE49-F238E27FC236}">
                    <a16:creationId xmlns:a16="http://schemas.microsoft.com/office/drawing/2014/main" id="{B89E7A6D-0DBB-4DCF-8C4C-55B88DC0A4E3}"/>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noAutofit/>
              </a:bodyPr>
              <a:lstStyle/>
              <a:p>
                <a:endParaRPr lang="en-US"/>
              </a:p>
            </p:txBody>
          </p:sp>
          <p:sp>
            <p:nvSpPr>
              <p:cNvPr id="404" name="Graphic 4">
                <a:extLst>
                  <a:ext uri="{FF2B5EF4-FFF2-40B4-BE49-F238E27FC236}">
                    <a16:creationId xmlns:a16="http://schemas.microsoft.com/office/drawing/2014/main" id="{5D19B63D-F290-4937-9C30-CE7F84A9D826}"/>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noAutofit/>
              </a:bodyPr>
              <a:lstStyle/>
              <a:p>
                <a:endParaRPr lang="en-US"/>
              </a:p>
            </p:txBody>
          </p:sp>
          <p:sp>
            <p:nvSpPr>
              <p:cNvPr id="405" name="Graphic 4">
                <a:extLst>
                  <a:ext uri="{FF2B5EF4-FFF2-40B4-BE49-F238E27FC236}">
                    <a16:creationId xmlns:a16="http://schemas.microsoft.com/office/drawing/2014/main" id="{3A6D2701-5E59-46F2-89D2-01C324CB4688}"/>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noAutofit/>
              </a:bodyPr>
              <a:lstStyle/>
              <a:p>
                <a:endParaRPr lang="en-US"/>
              </a:p>
            </p:txBody>
          </p:sp>
          <p:sp>
            <p:nvSpPr>
              <p:cNvPr id="406" name="Graphic 4">
                <a:extLst>
                  <a:ext uri="{FF2B5EF4-FFF2-40B4-BE49-F238E27FC236}">
                    <a16:creationId xmlns:a16="http://schemas.microsoft.com/office/drawing/2014/main" id="{8C8B86FE-07C1-4983-90C2-0947BD7CBDC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noAutofit/>
              </a:bodyPr>
              <a:lstStyle/>
              <a:p>
                <a:endParaRPr lang="en-US"/>
              </a:p>
            </p:txBody>
          </p:sp>
          <p:sp>
            <p:nvSpPr>
              <p:cNvPr id="407" name="Graphic 4">
                <a:extLst>
                  <a:ext uri="{FF2B5EF4-FFF2-40B4-BE49-F238E27FC236}">
                    <a16:creationId xmlns:a16="http://schemas.microsoft.com/office/drawing/2014/main" id="{E0FEDB26-9AE4-4456-B6A4-694F39C9A376}"/>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noAutofit/>
              </a:bodyPr>
              <a:lstStyle/>
              <a:p>
                <a:endParaRPr lang="en-US"/>
              </a:p>
            </p:txBody>
          </p:sp>
          <p:sp>
            <p:nvSpPr>
              <p:cNvPr id="408" name="Graphic 4">
                <a:extLst>
                  <a:ext uri="{FF2B5EF4-FFF2-40B4-BE49-F238E27FC236}">
                    <a16:creationId xmlns:a16="http://schemas.microsoft.com/office/drawing/2014/main" id="{DF2531C8-5B45-4E57-B37A-E3DA5AD1486C}"/>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409" name="Graphic 4">
                <a:extLst>
                  <a:ext uri="{FF2B5EF4-FFF2-40B4-BE49-F238E27FC236}">
                    <a16:creationId xmlns:a16="http://schemas.microsoft.com/office/drawing/2014/main" id="{0F325702-0771-48CC-94FE-66C8111615FD}"/>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410" name="Graphic 4">
                <a:extLst>
                  <a:ext uri="{FF2B5EF4-FFF2-40B4-BE49-F238E27FC236}">
                    <a16:creationId xmlns:a16="http://schemas.microsoft.com/office/drawing/2014/main" id="{6D6A3758-47D7-4966-8761-B28CB038390C}"/>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noAutofit/>
              </a:bodyPr>
              <a:lstStyle/>
              <a:p>
                <a:endParaRPr lang="en-US"/>
              </a:p>
            </p:txBody>
          </p:sp>
          <p:sp>
            <p:nvSpPr>
              <p:cNvPr id="411" name="Graphic 4">
                <a:extLst>
                  <a:ext uri="{FF2B5EF4-FFF2-40B4-BE49-F238E27FC236}">
                    <a16:creationId xmlns:a16="http://schemas.microsoft.com/office/drawing/2014/main" id="{BC2137F5-2B3C-480A-8FB9-C33E680F93F5}"/>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noAutofit/>
              </a:bodyPr>
              <a:lstStyle/>
              <a:p>
                <a:endParaRPr lang="en-US"/>
              </a:p>
            </p:txBody>
          </p:sp>
          <p:sp>
            <p:nvSpPr>
              <p:cNvPr id="412" name="Graphic 4">
                <a:extLst>
                  <a:ext uri="{FF2B5EF4-FFF2-40B4-BE49-F238E27FC236}">
                    <a16:creationId xmlns:a16="http://schemas.microsoft.com/office/drawing/2014/main" id="{A68F7152-49BE-4C76-9D4F-3861DCC21E77}"/>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413" name="Graphic 4">
                <a:extLst>
                  <a:ext uri="{FF2B5EF4-FFF2-40B4-BE49-F238E27FC236}">
                    <a16:creationId xmlns:a16="http://schemas.microsoft.com/office/drawing/2014/main" id="{ED5DF4E5-2009-49AE-AE98-360E7A882D48}"/>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noAutofit/>
              </a:bodyPr>
              <a:lstStyle/>
              <a:p>
                <a:endParaRPr lang="en-US"/>
              </a:p>
            </p:txBody>
          </p:sp>
          <p:sp>
            <p:nvSpPr>
              <p:cNvPr id="414" name="Graphic 4">
                <a:extLst>
                  <a:ext uri="{FF2B5EF4-FFF2-40B4-BE49-F238E27FC236}">
                    <a16:creationId xmlns:a16="http://schemas.microsoft.com/office/drawing/2014/main" id="{A9B5A859-8605-4662-8304-B63BEFCC64D0}"/>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noAutofit/>
              </a:bodyPr>
              <a:lstStyle/>
              <a:p>
                <a:endParaRPr lang="en-US"/>
              </a:p>
            </p:txBody>
          </p:sp>
          <p:sp>
            <p:nvSpPr>
              <p:cNvPr id="415" name="Graphic 4">
                <a:extLst>
                  <a:ext uri="{FF2B5EF4-FFF2-40B4-BE49-F238E27FC236}">
                    <a16:creationId xmlns:a16="http://schemas.microsoft.com/office/drawing/2014/main" id="{B0917E42-634A-42E6-AFC0-EB7C0AAC3AC5}"/>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416" name="Graphic 4">
                <a:extLst>
                  <a:ext uri="{FF2B5EF4-FFF2-40B4-BE49-F238E27FC236}">
                    <a16:creationId xmlns:a16="http://schemas.microsoft.com/office/drawing/2014/main" id="{FF6F2661-DD7E-43DD-A13E-30640B7D781E}"/>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noAutofit/>
              </a:bodyPr>
              <a:lstStyle/>
              <a:p>
                <a:endParaRPr lang="en-US"/>
              </a:p>
            </p:txBody>
          </p:sp>
          <p:sp>
            <p:nvSpPr>
              <p:cNvPr id="417" name="Graphic 4">
                <a:extLst>
                  <a:ext uri="{FF2B5EF4-FFF2-40B4-BE49-F238E27FC236}">
                    <a16:creationId xmlns:a16="http://schemas.microsoft.com/office/drawing/2014/main" id="{F5DD198F-EA41-4F76-A9C7-4797DECAFE47}"/>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noAutofit/>
              </a:bodyPr>
              <a:lstStyle/>
              <a:p>
                <a:endParaRPr lang="en-US"/>
              </a:p>
            </p:txBody>
          </p:sp>
          <p:sp>
            <p:nvSpPr>
              <p:cNvPr id="418" name="Graphic 4">
                <a:extLst>
                  <a:ext uri="{FF2B5EF4-FFF2-40B4-BE49-F238E27FC236}">
                    <a16:creationId xmlns:a16="http://schemas.microsoft.com/office/drawing/2014/main" id="{1727E0FC-62B6-4FE8-9B78-8188BA21EDD5}"/>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noAutofit/>
              </a:bodyPr>
              <a:lstStyle/>
              <a:p>
                <a:endParaRPr lang="en-US"/>
              </a:p>
            </p:txBody>
          </p:sp>
          <p:sp>
            <p:nvSpPr>
              <p:cNvPr id="419" name="Graphic 4">
                <a:extLst>
                  <a:ext uri="{FF2B5EF4-FFF2-40B4-BE49-F238E27FC236}">
                    <a16:creationId xmlns:a16="http://schemas.microsoft.com/office/drawing/2014/main" id="{12111619-96B9-4CD0-B98B-3EA45B084B99}"/>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noAutofit/>
              </a:bodyPr>
              <a:lstStyle/>
              <a:p>
                <a:endParaRPr lang="en-US"/>
              </a:p>
            </p:txBody>
          </p:sp>
          <p:sp>
            <p:nvSpPr>
              <p:cNvPr id="420" name="Graphic 4">
                <a:extLst>
                  <a:ext uri="{FF2B5EF4-FFF2-40B4-BE49-F238E27FC236}">
                    <a16:creationId xmlns:a16="http://schemas.microsoft.com/office/drawing/2014/main" id="{571AC147-7B45-45BF-B0C3-20B873A0B0E0}"/>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noAutofit/>
              </a:bodyPr>
              <a:lstStyle/>
              <a:p>
                <a:endParaRPr lang="en-US"/>
              </a:p>
            </p:txBody>
          </p:sp>
          <p:sp>
            <p:nvSpPr>
              <p:cNvPr id="421" name="Graphic 4">
                <a:extLst>
                  <a:ext uri="{FF2B5EF4-FFF2-40B4-BE49-F238E27FC236}">
                    <a16:creationId xmlns:a16="http://schemas.microsoft.com/office/drawing/2014/main" id="{01C5A4EE-8978-420D-84B4-88F71E5146DA}"/>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422" name="Graphic 4">
                <a:extLst>
                  <a:ext uri="{FF2B5EF4-FFF2-40B4-BE49-F238E27FC236}">
                    <a16:creationId xmlns:a16="http://schemas.microsoft.com/office/drawing/2014/main" id="{F3CE79AF-D8F5-4E2D-8378-B208DE20B4D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423" name="Graphic 4">
                <a:extLst>
                  <a:ext uri="{FF2B5EF4-FFF2-40B4-BE49-F238E27FC236}">
                    <a16:creationId xmlns:a16="http://schemas.microsoft.com/office/drawing/2014/main" id="{523DC45C-D44A-44C1-A306-B793642FBDF7}"/>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424" name="Graphic 4">
                <a:extLst>
                  <a:ext uri="{FF2B5EF4-FFF2-40B4-BE49-F238E27FC236}">
                    <a16:creationId xmlns:a16="http://schemas.microsoft.com/office/drawing/2014/main" id="{69728B2E-49B7-4AA4-8022-7EAA914BBABF}"/>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425" name="Graphic 4">
                <a:extLst>
                  <a:ext uri="{FF2B5EF4-FFF2-40B4-BE49-F238E27FC236}">
                    <a16:creationId xmlns:a16="http://schemas.microsoft.com/office/drawing/2014/main" id="{B8B76108-BB3B-4F72-A2B0-893363D2E94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426" name="Graphic 4">
                <a:extLst>
                  <a:ext uri="{FF2B5EF4-FFF2-40B4-BE49-F238E27FC236}">
                    <a16:creationId xmlns:a16="http://schemas.microsoft.com/office/drawing/2014/main" id="{F6194379-7A0A-4F2B-A3D5-F73A35FE14B6}"/>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noAutofit/>
              </a:bodyPr>
              <a:lstStyle/>
              <a:p>
                <a:endParaRPr lang="en-US"/>
              </a:p>
            </p:txBody>
          </p:sp>
          <p:sp>
            <p:nvSpPr>
              <p:cNvPr id="427" name="Graphic 4">
                <a:extLst>
                  <a:ext uri="{FF2B5EF4-FFF2-40B4-BE49-F238E27FC236}">
                    <a16:creationId xmlns:a16="http://schemas.microsoft.com/office/drawing/2014/main" id="{BEE4F3D3-CB00-48E2-BB4F-DE173BC4DC9E}"/>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noAutofit/>
              </a:bodyPr>
              <a:lstStyle/>
              <a:p>
                <a:endParaRPr lang="en-US"/>
              </a:p>
            </p:txBody>
          </p:sp>
          <p:sp>
            <p:nvSpPr>
              <p:cNvPr id="428" name="Graphic 4">
                <a:extLst>
                  <a:ext uri="{FF2B5EF4-FFF2-40B4-BE49-F238E27FC236}">
                    <a16:creationId xmlns:a16="http://schemas.microsoft.com/office/drawing/2014/main" id="{DE68FDFA-8566-494D-9780-26175D1A06B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429" name="Graphic 4">
                <a:extLst>
                  <a:ext uri="{FF2B5EF4-FFF2-40B4-BE49-F238E27FC236}">
                    <a16:creationId xmlns:a16="http://schemas.microsoft.com/office/drawing/2014/main" id="{FCC55D5A-7386-4037-92D4-35E90E19808B}"/>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430" name="Graphic 4">
                <a:extLst>
                  <a:ext uri="{FF2B5EF4-FFF2-40B4-BE49-F238E27FC236}">
                    <a16:creationId xmlns:a16="http://schemas.microsoft.com/office/drawing/2014/main" id="{A862B1A5-B61F-4699-BDDB-D6957A3C1455}"/>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noAutofit/>
              </a:bodyPr>
              <a:lstStyle/>
              <a:p>
                <a:endParaRPr lang="en-US"/>
              </a:p>
            </p:txBody>
          </p:sp>
          <p:sp>
            <p:nvSpPr>
              <p:cNvPr id="431" name="Graphic 4">
                <a:extLst>
                  <a:ext uri="{FF2B5EF4-FFF2-40B4-BE49-F238E27FC236}">
                    <a16:creationId xmlns:a16="http://schemas.microsoft.com/office/drawing/2014/main" id="{56CAE1C6-42EF-4F61-8216-F6CACD7D7AD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noAutofit/>
              </a:bodyPr>
              <a:lstStyle/>
              <a:p>
                <a:endParaRPr lang="en-US"/>
              </a:p>
            </p:txBody>
          </p:sp>
        </p:grpSp>
        <p:grpSp>
          <p:nvGrpSpPr>
            <p:cNvPr id="14" name="Graphic 4">
              <a:extLst>
                <a:ext uri="{FF2B5EF4-FFF2-40B4-BE49-F238E27FC236}">
                  <a16:creationId xmlns:a16="http://schemas.microsoft.com/office/drawing/2014/main" id="{577481DC-9ACF-40D5-8BD3-850D27D152C5}"/>
                </a:ext>
              </a:extLst>
            </p:cNvPr>
            <p:cNvGrpSpPr/>
            <p:nvPr/>
          </p:nvGrpSpPr>
          <p:grpSpPr>
            <a:xfrm>
              <a:off x="4553158" y="2142554"/>
              <a:ext cx="2559255" cy="2568119"/>
              <a:chOff x="4553158" y="2142554"/>
              <a:chExt cx="2559255" cy="2568119"/>
            </a:xfrm>
          </p:grpSpPr>
          <p:sp>
            <p:nvSpPr>
              <p:cNvPr id="201" name="Graphic 4">
                <a:extLst>
                  <a:ext uri="{FF2B5EF4-FFF2-40B4-BE49-F238E27FC236}">
                    <a16:creationId xmlns:a16="http://schemas.microsoft.com/office/drawing/2014/main" id="{992FCAE9-B392-4FAA-A384-52B2DBAF509B}"/>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noAutofit/>
              </a:bodyPr>
              <a:lstStyle/>
              <a:p>
                <a:endParaRPr lang="en-US"/>
              </a:p>
            </p:txBody>
          </p:sp>
          <p:grpSp>
            <p:nvGrpSpPr>
              <p:cNvPr id="202" name="Graphic 4">
                <a:extLst>
                  <a:ext uri="{FF2B5EF4-FFF2-40B4-BE49-F238E27FC236}">
                    <a16:creationId xmlns:a16="http://schemas.microsoft.com/office/drawing/2014/main" id="{3ECCA7FC-6050-4336-AD4C-52B84AB9D96C}"/>
                  </a:ext>
                </a:extLst>
              </p:cNvPr>
              <p:cNvGrpSpPr/>
              <p:nvPr/>
            </p:nvGrpSpPr>
            <p:grpSpPr>
              <a:xfrm>
                <a:off x="4553158" y="2142554"/>
                <a:ext cx="2559255" cy="2559427"/>
                <a:chOff x="4553158" y="2142554"/>
                <a:chExt cx="2559255" cy="2559427"/>
              </a:xfrm>
            </p:grpSpPr>
            <p:sp>
              <p:nvSpPr>
                <p:cNvPr id="319" name="Graphic 4">
                  <a:extLst>
                    <a:ext uri="{FF2B5EF4-FFF2-40B4-BE49-F238E27FC236}">
                      <a16:creationId xmlns:a16="http://schemas.microsoft.com/office/drawing/2014/main" id="{9693B4EB-11D6-4A39-9D38-A2E632261DA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noAutofit/>
                </a:bodyPr>
                <a:lstStyle/>
                <a:p>
                  <a:endParaRPr lang="en-US"/>
                </a:p>
              </p:txBody>
            </p:sp>
            <p:sp>
              <p:nvSpPr>
                <p:cNvPr id="311" name="Graphic 4">
                  <a:extLst>
                    <a:ext uri="{FF2B5EF4-FFF2-40B4-BE49-F238E27FC236}">
                      <a16:creationId xmlns:a16="http://schemas.microsoft.com/office/drawing/2014/main" id="{83DB9513-00B5-40E4-9B9E-AE4609E8387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noAutofit/>
                </a:bodyPr>
                <a:lstStyle/>
                <a:p>
                  <a:endParaRPr lang="en-US"/>
                </a:p>
              </p:txBody>
            </p:sp>
            <p:sp>
              <p:nvSpPr>
                <p:cNvPr id="283" name="Graphic 4">
                  <a:extLst>
                    <a:ext uri="{FF2B5EF4-FFF2-40B4-BE49-F238E27FC236}">
                      <a16:creationId xmlns:a16="http://schemas.microsoft.com/office/drawing/2014/main" id="{61C6427E-721F-421B-B469-BBCAA23D455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noAutofit/>
                </a:bodyPr>
                <a:lstStyle/>
                <a:p>
                  <a:endParaRPr lang="en-US"/>
                </a:p>
              </p:txBody>
            </p:sp>
            <p:sp>
              <p:nvSpPr>
                <p:cNvPr id="267" name="Graphic 4">
                  <a:extLst>
                    <a:ext uri="{FF2B5EF4-FFF2-40B4-BE49-F238E27FC236}">
                      <a16:creationId xmlns:a16="http://schemas.microsoft.com/office/drawing/2014/main" id="{8CD311D9-3A2B-454C-ADCC-167AEA4CBDE5}"/>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noAutofit/>
                </a:bodyPr>
                <a:lstStyle/>
                <a:p>
                  <a:endParaRPr lang="en-US"/>
                </a:p>
              </p:txBody>
            </p:sp>
            <p:sp>
              <p:nvSpPr>
                <p:cNvPr id="248" name="Graphic 4">
                  <a:extLst>
                    <a:ext uri="{FF2B5EF4-FFF2-40B4-BE49-F238E27FC236}">
                      <a16:creationId xmlns:a16="http://schemas.microsoft.com/office/drawing/2014/main" id="{114EA043-8FD7-44EF-BE48-E2DE8284633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noAutofit/>
                </a:bodyPr>
                <a:lstStyle/>
                <a:p>
                  <a:endParaRPr lang="en-US"/>
                </a:p>
              </p:txBody>
            </p:sp>
            <p:sp>
              <p:nvSpPr>
                <p:cNvPr id="210" name="Graphic 4">
                  <a:extLst>
                    <a:ext uri="{FF2B5EF4-FFF2-40B4-BE49-F238E27FC236}">
                      <a16:creationId xmlns:a16="http://schemas.microsoft.com/office/drawing/2014/main" id="{060509D9-B447-48BE-97EF-C5D592F4A86A}"/>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noAutofit/>
                </a:bodyPr>
                <a:lstStyle/>
                <a:p>
                  <a:endParaRPr lang="en-US"/>
                </a:p>
              </p:txBody>
            </p:sp>
          </p:grpSp>
        </p:grpSp>
        <p:grpSp>
          <p:nvGrpSpPr>
            <p:cNvPr id="15" name="Graphic 4">
              <a:extLst>
                <a:ext uri="{FF2B5EF4-FFF2-40B4-BE49-F238E27FC236}">
                  <a16:creationId xmlns:a16="http://schemas.microsoft.com/office/drawing/2014/main" id="{02EB8CD7-7DE6-4209-9439-8C926843E897}"/>
                </a:ext>
              </a:extLst>
            </p:cNvPr>
            <p:cNvGrpSpPr/>
            <p:nvPr/>
          </p:nvGrpSpPr>
          <p:grpSpPr>
            <a:xfrm>
              <a:off x="2886251" y="500470"/>
              <a:ext cx="5860729" cy="5858711"/>
              <a:chOff x="2886251" y="500470"/>
              <a:chExt cx="5860729" cy="5858711"/>
            </a:xfrm>
          </p:grpSpPr>
          <p:grpSp>
            <p:nvGrpSpPr>
              <p:cNvPr id="16" name="Graphic 4">
                <a:extLst>
                  <a:ext uri="{FF2B5EF4-FFF2-40B4-BE49-F238E27FC236}">
                    <a16:creationId xmlns:a16="http://schemas.microsoft.com/office/drawing/2014/main" id="{B245C3E8-0D0E-439B-B9E2-2182547D8707}"/>
                  </a:ext>
                </a:extLst>
              </p:cNvPr>
              <p:cNvGrpSpPr/>
              <p:nvPr/>
            </p:nvGrpSpPr>
            <p:grpSpPr>
              <a:xfrm>
                <a:off x="7175776" y="3036678"/>
                <a:ext cx="1571204" cy="1753956"/>
                <a:chOff x="7175776" y="3036678"/>
                <a:chExt cx="1571204" cy="1753956"/>
              </a:xfrm>
            </p:grpSpPr>
            <p:sp>
              <p:nvSpPr>
                <p:cNvPr id="178" name="Graphic 4">
                  <a:extLst>
                    <a:ext uri="{FF2B5EF4-FFF2-40B4-BE49-F238E27FC236}">
                      <a16:creationId xmlns:a16="http://schemas.microsoft.com/office/drawing/2014/main" id="{EC0B2D05-3894-4504-BF77-7E999258951D}"/>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noAutofit/>
                </a:bodyPr>
                <a:lstStyle/>
                <a:p>
                  <a:endParaRPr lang="en-US"/>
                </a:p>
              </p:txBody>
            </p:sp>
            <p:grpSp>
              <p:nvGrpSpPr>
                <p:cNvPr id="180" name="Graphic 4">
                  <a:extLst>
                    <a:ext uri="{FF2B5EF4-FFF2-40B4-BE49-F238E27FC236}">
                      <a16:creationId xmlns:a16="http://schemas.microsoft.com/office/drawing/2014/main" id="{E323295B-0AB5-46F0-8D0D-083799453F0D}"/>
                    </a:ext>
                  </a:extLst>
                </p:cNvPr>
                <p:cNvGrpSpPr/>
                <p:nvPr/>
              </p:nvGrpSpPr>
              <p:grpSpPr>
                <a:xfrm>
                  <a:off x="8209958" y="4390526"/>
                  <a:ext cx="183666" cy="184902"/>
                  <a:chOff x="8209958" y="4390526"/>
                  <a:chExt cx="183666" cy="184902"/>
                </a:xfrm>
                <a:solidFill>
                  <a:srgbClr val="FFFFFF"/>
                </a:solidFill>
              </p:grpSpPr>
              <p:sp>
                <p:nvSpPr>
                  <p:cNvPr id="181" name="Graphic 4">
                    <a:extLst>
                      <a:ext uri="{FF2B5EF4-FFF2-40B4-BE49-F238E27FC236}">
                        <a16:creationId xmlns:a16="http://schemas.microsoft.com/office/drawing/2014/main" id="{B62066CA-14D7-49AE-BC40-FD0334BA1179}"/>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noAutofit/>
                  </a:bodyPr>
                  <a:lstStyle/>
                  <a:p>
                    <a:endParaRPr lang="en-US"/>
                  </a:p>
                </p:txBody>
              </p:sp>
              <p:sp>
                <p:nvSpPr>
                  <p:cNvPr id="182" name="Graphic 4">
                    <a:extLst>
                      <a:ext uri="{FF2B5EF4-FFF2-40B4-BE49-F238E27FC236}">
                        <a16:creationId xmlns:a16="http://schemas.microsoft.com/office/drawing/2014/main" id="{1961B1AC-7E4A-4D63-9AF8-A12DA51DD9F2}"/>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17" name="Graphic 4">
                <a:extLst>
                  <a:ext uri="{FF2B5EF4-FFF2-40B4-BE49-F238E27FC236}">
                    <a16:creationId xmlns:a16="http://schemas.microsoft.com/office/drawing/2014/main" id="{2839C098-CE31-4567-9C8C-B0924A86DF4A}"/>
                  </a:ext>
                </a:extLst>
              </p:cNvPr>
              <p:cNvGrpSpPr/>
              <p:nvPr/>
            </p:nvGrpSpPr>
            <p:grpSpPr>
              <a:xfrm>
                <a:off x="2886251" y="500470"/>
                <a:ext cx="5792960" cy="5858711"/>
                <a:chOff x="2886251" y="500470"/>
                <a:chExt cx="5792960" cy="5858711"/>
              </a:xfrm>
            </p:grpSpPr>
            <p:grpSp>
              <p:nvGrpSpPr>
                <p:cNvPr id="18" name="Graphic 4">
                  <a:extLst>
                    <a:ext uri="{FF2B5EF4-FFF2-40B4-BE49-F238E27FC236}">
                      <a16:creationId xmlns:a16="http://schemas.microsoft.com/office/drawing/2014/main" id="{47EB15FD-B566-4B36-836E-D8D2BB65B561}"/>
                    </a:ext>
                  </a:extLst>
                </p:cNvPr>
                <p:cNvGrpSpPr/>
                <p:nvPr/>
              </p:nvGrpSpPr>
              <p:grpSpPr>
                <a:xfrm>
                  <a:off x="2952927" y="1261980"/>
                  <a:ext cx="1807776" cy="1789965"/>
                  <a:chOff x="2952927" y="1261980"/>
                  <a:chExt cx="1807776" cy="1789965"/>
                </a:xfrm>
              </p:grpSpPr>
              <p:sp>
                <p:nvSpPr>
                  <p:cNvPr id="156" name="Graphic 4">
                    <a:extLst>
                      <a:ext uri="{FF2B5EF4-FFF2-40B4-BE49-F238E27FC236}">
                        <a16:creationId xmlns:a16="http://schemas.microsoft.com/office/drawing/2014/main" id="{BF3FA322-A733-4110-BFD6-8B8D30BA3E5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4">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noAutofit/>
                  </a:bodyPr>
                  <a:lstStyle/>
                  <a:p>
                    <a:endParaRPr lang="en-US"/>
                  </a:p>
                </p:txBody>
              </p:sp>
              <p:grpSp>
                <p:nvGrpSpPr>
                  <p:cNvPr id="158" name="Graphic 4">
                    <a:extLst>
                      <a:ext uri="{FF2B5EF4-FFF2-40B4-BE49-F238E27FC236}">
                        <a16:creationId xmlns:a16="http://schemas.microsoft.com/office/drawing/2014/main" id="{6169EF22-195F-4277-AFF4-27DC3645252F}"/>
                      </a:ext>
                    </a:extLst>
                  </p:cNvPr>
                  <p:cNvGrpSpPr/>
                  <p:nvPr/>
                </p:nvGrpSpPr>
                <p:grpSpPr>
                  <a:xfrm>
                    <a:off x="3736798" y="1469707"/>
                    <a:ext cx="184748" cy="184748"/>
                    <a:chOff x="3736798" y="1469707"/>
                    <a:chExt cx="184748" cy="184748"/>
                  </a:xfrm>
                  <a:solidFill>
                    <a:srgbClr val="FFFFFF"/>
                  </a:solidFill>
                </p:grpSpPr>
                <p:sp>
                  <p:nvSpPr>
                    <p:cNvPr id="159" name="Graphic 4">
                      <a:extLst>
                        <a:ext uri="{FF2B5EF4-FFF2-40B4-BE49-F238E27FC236}">
                          <a16:creationId xmlns:a16="http://schemas.microsoft.com/office/drawing/2014/main" id="{7EBDB63C-775A-4D9D-A440-5FA0AE1B116C}"/>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noAutofit/>
                    </a:bodyPr>
                    <a:lstStyle/>
                    <a:p>
                      <a:endParaRPr lang="en-US"/>
                    </a:p>
                  </p:txBody>
                </p:sp>
                <p:sp>
                  <p:nvSpPr>
                    <p:cNvPr id="160" name="Graphic 4">
                      <a:extLst>
                        <a:ext uri="{FF2B5EF4-FFF2-40B4-BE49-F238E27FC236}">
                          <a16:creationId xmlns:a16="http://schemas.microsoft.com/office/drawing/2014/main" id="{D5B5FBA8-9FA3-4F96-A7F1-A3A1F4FA646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161" name="Graphic 4">
                      <a:extLst>
                        <a:ext uri="{FF2B5EF4-FFF2-40B4-BE49-F238E27FC236}">
                          <a16:creationId xmlns:a16="http://schemas.microsoft.com/office/drawing/2014/main" id="{1DC412B1-573A-415C-AC52-12747D176D12}"/>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162" name="Graphic 4">
                      <a:extLst>
                        <a:ext uri="{FF2B5EF4-FFF2-40B4-BE49-F238E27FC236}">
                          <a16:creationId xmlns:a16="http://schemas.microsoft.com/office/drawing/2014/main" id="{7D17AC0A-A0CA-47B3-B4E4-BC1CBE5FC40D}"/>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noAutofit/>
                    </a:bodyPr>
                    <a:lstStyle/>
                    <a:p>
                      <a:endParaRPr lang="en-US"/>
                    </a:p>
                  </p:txBody>
                </p:sp>
                <p:sp>
                  <p:nvSpPr>
                    <p:cNvPr id="163" name="Graphic 4">
                      <a:extLst>
                        <a:ext uri="{FF2B5EF4-FFF2-40B4-BE49-F238E27FC236}">
                          <a16:creationId xmlns:a16="http://schemas.microsoft.com/office/drawing/2014/main" id="{4481DC40-B188-44B0-BF67-B81305992653}"/>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19" name="Graphic 4">
                  <a:extLst>
                    <a:ext uri="{FF2B5EF4-FFF2-40B4-BE49-F238E27FC236}">
                      <a16:creationId xmlns:a16="http://schemas.microsoft.com/office/drawing/2014/main" id="{508F7959-17F5-4B9B-8C40-F2E0D99D50B3}"/>
                    </a:ext>
                  </a:extLst>
                </p:cNvPr>
                <p:cNvGrpSpPr/>
                <p:nvPr/>
              </p:nvGrpSpPr>
              <p:grpSpPr>
                <a:xfrm>
                  <a:off x="6440868" y="4282113"/>
                  <a:ext cx="1852576" cy="1857819"/>
                  <a:chOff x="6440868" y="4282113"/>
                  <a:chExt cx="1852576" cy="1857819"/>
                </a:xfrm>
              </p:grpSpPr>
              <p:sp>
                <p:nvSpPr>
                  <p:cNvPr id="119" name="Graphic 4">
                    <a:extLst>
                      <a:ext uri="{FF2B5EF4-FFF2-40B4-BE49-F238E27FC236}">
                        <a16:creationId xmlns:a16="http://schemas.microsoft.com/office/drawing/2014/main" id="{DA72A67B-4FEC-4A0C-8F0D-20F79AF4A220}"/>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noAutofit/>
                  </a:bodyPr>
                  <a:lstStyle/>
                  <a:p>
                    <a:endParaRPr lang="en-US"/>
                  </a:p>
                </p:txBody>
              </p:sp>
              <p:grpSp>
                <p:nvGrpSpPr>
                  <p:cNvPr id="121" name="Graphic 4">
                    <a:extLst>
                      <a:ext uri="{FF2B5EF4-FFF2-40B4-BE49-F238E27FC236}">
                        <a16:creationId xmlns:a16="http://schemas.microsoft.com/office/drawing/2014/main" id="{F1E4BD2B-4132-4EC5-888E-7EE6D55F9FC2}"/>
                      </a:ext>
                    </a:extLst>
                  </p:cNvPr>
                  <p:cNvGrpSpPr/>
                  <p:nvPr/>
                </p:nvGrpSpPr>
                <p:grpSpPr>
                  <a:xfrm>
                    <a:off x="6974990" y="5802334"/>
                    <a:ext cx="184748" cy="184771"/>
                    <a:chOff x="6974990" y="5802334"/>
                    <a:chExt cx="184748" cy="184771"/>
                  </a:xfrm>
                  <a:solidFill>
                    <a:srgbClr val="FFFFFF"/>
                  </a:solidFill>
                </p:grpSpPr>
                <p:sp>
                  <p:nvSpPr>
                    <p:cNvPr id="122" name="Graphic 4">
                      <a:extLst>
                        <a:ext uri="{FF2B5EF4-FFF2-40B4-BE49-F238E27FC236}">
                          <a16:creationId xmlns:a16="http://schemas.microsoft.com/office/drawing/2014/main" id="{A4048D8D-B797-4B78-9234-F0775B3FB047}"/>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noAutofit/>
                    </a:bodyPr>
                    <a:lstStyle/>
                    <a:p>
                      <a:endParaRPr lang="en-US"/>
                    </a:p>
                  </p:txBody>
                </p:sp>
                <p:sp>
                  <p:nvSpPr>
                    <p:cNvPr id="123" name="Graphic 4">
                      <a:extLst>
                        <a:ext uri="{FF2B5EF4-FFF2-40B4-BE49-F238E27FC236}">
                          <a16:creationId xmlns:a16="http://schemas.microsoft.com/office/drawing/2014/main" id="{C0218F2C-809F-4972-A592-F3610CBEEF8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noAutofit/>
                    </a:bodyPr>
                    <a:lstStyle/>
                    <a:p>
                      <a:endParaRPr lang="en-US"/>
                    </a:p>
                  </p:txBody>
                </p:sp>
                <p:sp>
                  <p:nvSpPr>
                    <p:cNvPr id="124" name="Graphic 4">
                      <a:extLst>
                        <a:ext uri="{FF2B5EF4-FFF2-40B4-BE49-F238E27FC236}">
                          <a16:creationId xmlns:a16="http://schemas.microsoft.com/office/drawing/2014/main" id="{F996FC87-A989-42CE-803E-B7B1F9BB3857}"/>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noAutofit/>
                    </a:bodyPr>
                    <a:lstStyle/>
                    <a:p>
                      <a:endParaRPr lang="en-US"/>
                    </a:p>
                  </p:txBody>
                </p:sp>
                <p:sp>
                  <p:nvSpPr>
                    <p:cNvPr id="125" name="Graphic 4">
                      <a:extLst>
                        <a:ext uri="{FF2B5EF4-FFF2-40B4-BE49-F238E27FC236}">
                          <a16:creationId xmlns:a16="http://schemas.microsoft.com/office/drawing/2014/main" id="{49E732BF-E7A8-4F07-9DD0-319D66BBDCC1}"/>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noAutofit/>
                    </a:bodyPr>
                    <a:lstStyle/>
                    <a:p>
                      <a:endParaRPr lang="en-US"/>
                    </a:p>
                  </p:txBody>
                </p:sp>
                <p:sp>
                  <p:nvSpPr>
                    <p:cNvPr id="126" name="Graphic 4">
                      <a:extLst>
                        <a:ext uri="{FF2B5EF4-FFF2-40B4-BE49-F238E27FC236}">
                          <a16:creationId xmlns:a16="http://schemas.microsoft.com/office/drawing/2014/main" id="{A1BB7A68-224F-4AEC-A6D2-82960B9B8074}"/>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noAutofit/>
                    </a:bodyPr>
                    <a:lstStyle/>
                    <a:p>
                      <a:endParaRPr lang="en-US"/>
                    </a:p>
                  </p:txBody>
                </p:sp>
                <p:sp>
                  <p:nvSpPr>
                    <p:cNvPr id="127" name="Graphic 4">
                      <a:extLst>
                        <a:ext uri="{FF2B5EF4-FFF2-40B4-BE49-F238E27FC236}">
                          <a16:creationId xmlns:a16="http://schemas.microsoft.com/office/drawing/2014/main" id="{AE38D579-01A6-4539-9473-4661B86AD60B}"/>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20" name="Graphic 4">
                  <a:extLst>
                    <a:ext uri="{FF2B5EF4-FFF2-40B4-BE49-F238E27FC236}">
                      <a16:creationId xmlns:a16="http://schemas.microsoft.com/office/drawing/2014/main" id="{CE6EFD52-57CF-41EE-883D-6C272686CAEF}"/>
                    </a:ext>
                  </a:extLst>
                </p:cNvPr>
                <p:cNvGrpSpPr/>
                <p:nvPr/>
              </p:nvGrpSpPr>
              <p:grpSpPr>
                <a:xfrm>
                  <a:off x="2886251" y="3036833"/>
                  <a:ext cx="1570418" cy="1754110"/>
                  <a:chOff x="2886251" y="3036833"/>
                  <a:chExt cx="1570418" cy="1754110"/>
                </a:xfrm>
              </p:grpSpPr>
              <p:sp>
                <p:nvSpPr>
                  <p:cNvPr id="103" name="Graphic 4">
                    <a:extLst>
                      <a:ext uri="{FF2B5EF4-FFF2-40B4-BE49-F238E27FC236}">
                        <a16:creationId xmlns:a16="http://schemas.microsoft.com/office/drawing/2014/main" id="{2120ACD9-D173-4375-8B8C-3E798140D8CD}"/>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noAutofit/>
                  </a:bodyPr>
                  <a:lstStyle/>
                  <a:p>
                    <a:endParaRPr lang="en-US"/>
                  </a:p>
                </p:txBody>
              </p:sp>
              <p:grpSp>
                <p:nvGrpSpPr>
                  <p:cNvPr id="105" name="Graphic 4">
                    <a:extLst>
                      <a:ext uri="{FF2B5EF4-FFF2-40B4-BE49-F238E27FC236}">
                        <a16:creationId xmlns:a16="http://schemas.microsoft.com/office/drawing/2014/main" id="{1DCBAE63-6D3C-411E-B75F-9830A8EA9F06}"/>
                      </a:ext>
                    </a:extLst>
                  </p:cNvPr>
                  <p:cNvGrpSpPr/>
                  <p:nvPr/>
                </p:nvGrpSpPr>
                <p:grpSpPr>
                  <a:xfrm>
                    <a:off x="2977138" y="3121728"/>
                    <a:ext cx="105251" cy="184825"/>
                    <a:chOff x="2977138" y="3121728"/>
                    <a:chExt cx="105251" cy="184825"/>
                  </a:xfrm>
                  <a:solidFill>
                    <a:srgbClr val="FFFFFF"/>
                  </a:solidFill>
                </p:grpSpPr>
                <p:sp>
                  <p:nvSpPr>
                    <p:cNvPr id="106" name="Graphic 4">
                      <a:extLst>
                        <a:ext uri="{FF2B5EF4-FFF2-40B4-BE49-F238E27FC236}">
                          <a16:creationId xmlns:a16="http://schemas.microsoft.com/office/drawing/2014/main" id="{68A83BA1-9BE9-419F-91E8-8F5FC66B8096}"/>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noAutofit/>
                    </a:bodyPr>
                    <a:lstStyle/>
                    <a:p>
                      <a:endParaRPr lang="en-US"/>
                    </a:p>
                  </p:txBody>
                </p:sp>
                <p:sp>
                  <p:nvSpPr>
                    <p:cNvPr id="107" name="Graphic 4">
                      <a:extLst>
                        <a:ext uri="{FF2B5EF4-FFF2-40B4-BE49-F238E27FC236}">
                          <a16:creationId xmlns:a16="http://schemas.microsoft.com/office/drawing/2014/main" id="{A5C63E1E-E8F7-4EAB-82F4-81BC16F1A4D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noAutofit/>
                    </a:bodyPr>
                    <a:lstStyle/>
                    <a:p>
                      <a:endParaRPr lang="en-US"/>
                    </a:p>
                  </p:txBody>
                </p:sp>
                <p:sp>
                  <p:nvSpPr>
                    <p:cNvPr id="108" name="Graphic 4">
                      <a:extLst>
                        <a:ext uri="{FF2B5EF4-FFF2-40B4-BE49-F238E27FC236}">
                          <a16:creationId xmlns:a16="http://schemas.microsoft.com/office/drawing/2014/main" id="{13C044EE-D35C-4DDF-A174-6332F21BD5E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21" name="Graphic 4">
                  <a:extLst>
                    <a:ext uri="{FF2B5EF4-FFF2-40B4-BE49-F238E27FC236}">
                      <a16:creationId xmlns:a16="http://schemas.microsoft.com/office/drawing/2014/main" id="{2013D838-DF62-4E9C-AD90-2F55E8ED0C35}"/>
                    </a:ext>
                  </a:extLst>
                </p:cNvPr>
                <p:cNvGrpSpPr/>
                <p:nvPr/>
              </p:nvGrpSpPr>
              <p:grpSpPr>
                <a:xfrm>
                  <a:off x="5934352" y="500470"/>
                  <a:ext cx="1673533" cy="1702371"/>
                  <a:chOff x="5934352" y="500470"/>
                  <a:chExt cx="1673533" cy="1702371"/>
                </a:xfrm>
              </p:grpSpPr>
              <p:sp>
                <p:nvSpPr>
                  <p:cNvPr id="76" name="Graphic 4">
                    <a:extLst>
                      <a:ext uri="{FF2B5EF4-FFF2-40B4-BE49-F238E27FC236}">
                        <a16:creationId xmlns:a16="http://schemas.microsoft.com/office/drawing/2014/main" id="{E9B1E079-5A84-4189-A3AC-F4BCCD7DF181}"/>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noAutofit/>
                  </a:bodyPr>
                  <a:lstStyle/>
                  <a:p>
                    <a:endParaRPr lang="en-US" dirty="0"/>
                  </a:p>
                </p:txBody>
              </p:sp>
              <p:grpSp>
                <p:nvGrpSpPr>
                  <p:cNvPr id="78" name="Graphic 4">
                    <a:extLst>
                      <a:ext uri="{FF2B5EF4-FFF2-40B4-BE49-F238E27FC236}">
                        <a16:creationId xmlns:a16="http://schemas.microsoft.com/office/drawing/2014/main" id="{1E7D62D6-41B6-4146-A7ED-430B2BAB7BF9}"/>
                      </a:ext>
                    </a:extLst>
                  </p:cNvPr>
                  <p:cNvGrpSpPr/>
                  <p:nvPr/>
                </p:nvGrpSpPr>
                <p:grpSpPr>
                  <a:xfrm>
                    <a:off x="7289509" y="1045078"/>
                    <a:ext cx="181972" cy="184671"/>
                    <a:chOff x="7289509" y="1045078"/>
                    <a:chExt cx="181972" cy="184671"/>
                  </a:xfrm>
                  <a:solidFill>
                    <a:srgbClr val="FFFFFF"/>
                  </a:solidFill>
                </p:grpSpPr>
                <p:sp>
                  <p:nvSpPr>
                    <p:cNvPr id="79" name="Graphic 4">
                      <a:extLst>
                        <a:ext uri="{FF2B5EF4-FFF2-40B4-BE49-F238E27FC236}">
                          <a16:creationId xmlns:a16="http://schemas.microsoft.com/office/drawing/2014/main" id="{A3AAFDC7-4830-4119-9733-3354CBD1A769}"/>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noAutofit/>
                    </a:bodyPr>
                    <a:lstStyle/>
                    <a:p>
                      <a:endParaRPr lang="en-US"/>
                    </a:p>
                  </p:txBody>
                </p:sp>
                <p:sp>
                  <p:nvSpPr>
                    <p:cNvPr id="80" name="Graphic 4">
                      <a:extLst>
                        <a:ext uri="{FF2B5EF4-FFF2-40B4-BE49-F238E27FC236}">
                          <a16:creationId xmlns:a16="http://schemas.microsoft.com/office/drawing/2014/main" id="{14F3F601-A236-445F-9511-A12D2C1F0495}"/>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noAutofit/>
                    </a:bodyPr>
                    <a:lstStyle/>
                    <a:p>
                      <a:endParaRPr lang="en-US"/>
                    </a:p>
                  </p:txBody>
                </p:sp>
                <p:sp>
                  <p:nvSpPr>
                    <p:cNvPr id="81" name="Graphic 4">
                      <a:extLst>
                        <a:ext uri="{FF2B5EF4-FFF2-40B4-BE49-F238E27FC236}">
                          <a16:creationId xmlns:a16="http://schemas.microsoft.com/office/drawing/2014/main" id="{008A3ECA-C0B2-486C-839E-E000A59909F2}"/>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noAutofit/>
                    </a:bodyPr>
                    <a:lstStyle/>
                    <a:p>
                      <a:endParaRPr lang="en-US"/>
                    </a:p>
                  </p:txBody>
                </p:sp>
                <p:sp>
                  <p:nvSpPr>
                    <p:cNvPr id="82" name="Graphic 4">
                      <a:extLst>
                        <a:ext uri="{FF2B5EF4-FFF2-40B4-BE49-F238E27FC236}">
                          <a16:creationId xmlns:a16="http://schemas.microsoft.com/office/drawing/2014/main" id="{C995C810-588D-4C90-8B11-B63CADF76D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noAutofit/>
                    </a:bodyPr>
                    <a:lstStyle/>
                    <a:p>
                      <a:endParaRPr lang="en-US"/>
                    </a:p>
                  </p:txBody>
                </p:sp>
                <p:sp>
                  <p:nvSpPr>
                    <p:cNvPr id="83" name="Graphic 4">
                      <a:extLst>
                        <a:ext uri="{FF2B5EF4-FFF2-40B4-BE49-F238E27FC236}">
                          <a16:creationId xmlns:a16="http://schemas.microsoft.com/office/drawing/2014/main" id="{30938FDD-428A-438E-AB5A-905BB3AE5219}"/>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noAutofit/>
                    </a:bodyPr>
                    <a:lstStyle/>
                    <a:p>
                      <a:endParaRPr lang="en-US"/>
                    </a:p>
                  </p:txBody>
                </p:sp>
                <p:sp>
                  <p:nvSpPr>
                    <p:cNvPr id="84" name="Graphic 4">
                      <a:extLst>
                        <a:ext uri="{FF2B5EF4-FFF2-40B4-BE49-F238E27FC236}">
                          <a16:creationId xmlns:a16="http://schemas.microsoft.com/office/drawing/2014/main" id="{485A1016-7EE9-4B1F-A046-C00D4329FAC6}"/>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noAutofit/>
                    </a:bodyPr>
                    <a:lstStyle/>
                    <a:p>
                      <a:endParaRPr lang="en-US"/>
                    </a:p>
                  </p:txBody>
                </p:sp>
                <p:sp>
                  <p:nvSpPr>
                    <p:cNvPr id="85" name="Graphic 4">
                      <a:extLst>
                        <a:ext uri="{FF2B5EF4-FFF2-40B4-BE49-F238E27FC236}">
                          <a16:creationId xmlns:a16="http://schemas.microsoft.com/office/drawing/2014/main" id="{83AAC013-BEB8-4A80-B2D6-0B4C1ADA1462}"/>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noAutofit/>
                    </a:bodyPr>
                    <a:lstStyle/>
                    <a:p>
                      <a:endParaRPr lang="en-US"/>
                    </a:p>
                  </p:txBody>
                </p:sp>
                <p:sp>
                  <p:nvSpPr>
                    <p:cNvPr id="86" name="Graphic 4">
                      <a:extLst>
                        <a:ext uri="{FF2B5EF4-FFF2-40B4-BE49-F238E27FC236}">
                          <a16:creationId xmlns:a16="http://schemas.microsoft.com/office/drawing/2014/main" id="{FA35ED38-A6F8-4FEA-B428-738AFE9232AE}"/>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noAutofit/>
                    </a:bodyPr>
                    <a:lstStyle/>
                    <a:p>
                      <a:endParaRPr lang="en-US"/>
                    </a:p>
                  </p:txBody>
                </p:sp>
                <p:sp>
                  <p:nvSpPr>
                    <p:cNvPr id="87" name="Graphic 4">
                      <a:extLst>
                        <a:ext uri="{FF2B5EF4-FFF2-40B4-BE49-F238E27FC236}">
                          <a16:creationId xmlns:a16="http://schemas.microsoft.com/office/drawing/2014/main" id="{FF58BF45-66C2-4C39-959A-EF7B942CC519}"/>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22" name="Graphic 4">
                  <a:extLst>
                    <a:ext uri="{FF2B5EF4-FFF2-40B4-BE49-F238E27FC236}">
                      <a16:creationId xmlns:a16="http://schemas.microsoft.com/office/drawing/2014/main" id="{CC33A965-6E33-458A-B1F8-F5D1300C5A55}"/>
                    </a:ext>
                  </a:extLst>
                </p:cNvPr>
                <p:cNvGrpSpPr/>
                <p:nvPr/>
              </p:nvGrpSpPr>
              <p:grpSpPr>
                <a:xfrm>
                  <a:off x="4925867" y="4880387"/>
                  <a:ext cx="1781097" cy="1478794"/>
                  <a:chOff x="4925867" y="4880387"/>
                  <a:chExt cx="1781097" cy="1478794"/>
                </a:xfrm>
              </p:grpSpPr>
              <p:sp>
                <p:nvSpPr>
                  <p:cNvPr id="67" name="Graphic 4">
                    <a:extLst>
                      <a:ext uri="{FF2B5EF4-FFF2-40B4-BE49-F238E27FC236}">
                        <a16:creationId xmlns:a16="http://schemas.microsoft.com/office/drawing/2014/main" id="{4312C907-54DF-403D-9482-AFDA8888279B}"/>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noAutofit/>
                  </a:bodyPr>
                  <a:lstStyle/>
                  <a:p>
                    <a:endParaRPr lang="en-US"/>
                  </a:p>
                </p:txBody>
              </p:sp>
              <p:sp>
                <p:nvSpPr>
                  <p:cNvPr id="69" name="Graphic 4">
                    <a:extLst>
                      <a:ext uri="{FF2B5EF4-FFF2-40B4-BE49-F238E27FC236}">
                        <a16:creationId xmlns:a16="http://schemas.microsoft.com/office/drawing/2014/main" id="{451AAC8A-C964-4EC3-9F34-27A5190D5B99}"/>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noAutofit/>
                  </a:bodyPr>
                  <a:lstStyle/>
                  <a:p>
                    <a:endParaRPr lang="en-US"/>
                  </a:p>
                </p:txBody>
              </p:sp>
            </p:grpSp>
            <p:grpSp>
              <p:nvGrpSpPr>
                <p:cNvPr id="23" name="Graphic 4">
                  <a:extLst>
                    <a:ext uri="{FF2B5EF4-FFF2-40B4-BE49-F238E27FC236}">
                      <a16:creationId xmlns:a16="http://schemas.microsoft.com/office/drawing/2014/main" id="{49BE1C1B-43ED-437C-A619-F0CDC544463E}"/>
                    </a:ext>
                  </a:extLst>
                </p:cNvPr>
                <p:cNvGrpSpPr/>
                <p:nvPr/>
              </p:nvGrpSpPr>
              <p:grpSpPr>
                <a:xfrm>
                  <a:off x="3347021" y="4259752"/>
                  <a:ext cx="1851188" cy="1857588"/>
                  <a:chOff x="3347021" y="4259752"/>
                  <a:chExt cx="1851188" cy="1857588"/>
                </a:xfrm>
              </p:grpSpPr>
              <p:sp>
                <p:nvSpPr>
                  <p:cNvPr id="54" name="Graphic 4">
                    <a:extLst>
                      <a:ext uri="{FF2B5EF4-FFF2-40B4-BE49-F238E27FC236}">
                        <a16:creationId xmlns:a16="http://schemas.microsoft.com/office/drawing/2014/main" id="{1E62E58B-21B1-4BE7-B065-76F0ABF2AB30}"/>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noAutofit/>
                  </a:bodyPr>
                  <a:lstStyle/>
                  <a:p>
                    <a:endParaRPr lang="en-US"/>
                  </a:p>
                </p:txBody>
              </p:sp>
              <p:grpSp>
                <p:nvGrpSpPr>
                  <p:cNvPr id="56" name="Graphic 4">
                    <a:extLst>
                      <a:ext uri="{FF2B5EF4-FFF2-40B4-BE49-F238E27FC236}">
                        <a16:creationId xmlns:a16="http://schemas.microsoft.com/office/drawing/2014/main" id="{BEC35DC1-C63C-4487-AF97-6D78284439D3}"/>
                      </a:ext>
                    </a:extLst>
                  </p:cNvPr>
                  <p:cNvGrpSpPr/>
                  <p:nvPr/>
                </p:nvGrpSpPr>
                <p:grpSpPr>
                  <a:xfrm>
                    <a:off x="3522755" y="4909919"/>
                    <a:ext cx="217116" cy="251450"/>
                    <a:chOff x="3522755" y="4909919"/>
                    <a:chExt cx="217116" cy="251450"/>
                  </a:xfrm>
                  <a:solidFill>
                    <a:srgbClr val="FFFFFF"/>
                  </a:solidFill>
                </p:grpSpPr>
                <p:sp>
                  <p:nvSpPr>
                    <p:cNvPr id="57" name="Graphic 4">
                      <a:extLst>
                        <a:ext uri="{FF2B5EF4-FFF2-40B4-BE49-F238E27FC236}">
                          <a16:creationId xmlns:a16="http://schemas.microsoft.com/office/drawing/2014/main" id="{8E200DBC-4C86-47AE-AEFE-9E1678ABE136}"/>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5"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noAutofit/>
                    </a:bodyPr>
                    <a:lstStyle/>
                    <a:p>
                      <a:endParaRPr lang="en-US"/>
                    </a:p>
                  </p:txBody>
                </p:sp>
                <p:sp>
                  <p:nvSpPr>
                    <p:cNvPr id="58" name="Graphic 4">
                      <a:extLst>
                        <a:ext uri="{FF2B5EF4-FFF2-40B4-BE49-F238E27FC236}">
                          <a16:creationId xmlns:a16="http://schemas.microsoft.com/office/drawing/2014/main" id="{B2906DCE-2098-4BC3-93F7-28EA6E733C7C}"/>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24" name="Graphic 4">
                  <a:extLst>
                    <a:ext uri="{FF2B5EF4-FFF2-40B4-BE49-F238E27FC236}">
                      <a16:creationId xmlns:a16="http://schemas.microsoft.com/office/drawing/2014/main" id="{C6E1C0FB-0CC0-46AD-946F-A4C5E4D137CB}"/>
                    </a:ext>
                  </a:extLst>
                </p:cNvPr>
                <p:cNvGrpSpPr/>
                <p:nvPr/>
              </p:nvGrpSpPr>
              <p:grpSpPr>
                <a:xfrm>
                  <a:off x="6872129" y="1261518"/>
                  <a:ext cx="1807082" cy="1790427"/>
                  <a:chOff x="6872129" y="1261518"/>
                  <a:chExt cx="1807082" cy="1790427"/>
                </a:xfrm>
              </p:grpSpPr>
              <p:sp>
                <p:nvSpPr>
                  <p:cNvPr id="41" name="Graphic 4">
                    <a:extLst>
                      <a:ext uri="{FF2B5EF4-FFF2-40B4-BE49-F238E27FC236}">
                        <a16:creationId xmlns:a16="http://schemas.microsoft.com/office/drawing/2014/main" id="{6419C37B-59BC-47BD-8FE8-B14E2484E6AD}"/>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noAutofit/>
                  </a:bodyPr>
                  <a:lstStyle/>
                  <a:p>
                    <a:endParaRPr lang="en-US"/>
                  </a:p>
                </p:txBody>
              </p:sp>
              <p:grpSp>
                <p:nvGrpSpPr>
                  <p:cNvPr id="43" name="Graphic 4">
                    <a:extLst>
                      <a:ext uri="{FF2B5EF4-FFF2-40B4-BE49-F238E27FC236}">
                        <a16:creationId xmlns:a16="http://schemas.microsoft.com/office/drawing/2014/main" id="{197A099B-40DE-4D9F-9740-A9A7E1385B1F}"/>
                      </a:ext>
                    </a:extLst>
                  </p:cNvPr>
                  <p:cNvGrpSpPr/>
                  <p:nvPr/>
                </p:nvGrpSpPr>
                <p:grpSpPr>
                  <a:xfrm>
                    <a:off x="8348894" y="2471940"/>
                    <a:ext cx="213361" cy="294014"/>
                    <a:chOff x="8348894" y="2471940"/>
                    <a:chExt cx="213361" cy="294014"/>
                  </a:xfrm>
                  <a:solidFill>
                    <a:srgbClr val="FFFFFF"/>
                  </a:solidFill>
                </p:grpSpPr>
                <p:sp>
                  <p:nvSpPr>
                    <p:cNvPr id="44" name="Graphic 4">
                      <a:extLst>
                        <a:ext uri="{FF2B5EF4-FFF2-40B4-BE49-F238E27FC236}">
                          <a16:creationId xmlns:a16="http://schemas.microsoft.com/office/drawing/2014/main" id="{E6699906-7AE0-4806-92E1-32AAB7C9E98B}"/>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noAutofit/>
                    </a:bodyPr>
                    <a:lstStyle/>
                    <a:p>
                      <a:endParaRPr lang="en-US"/>
                    </a:p>
                  </p:txBody>
                </p:sp>
                <p:sp>
                  <p:nvSpPr>
                    <p:cNvPr id="45" name="Graphic 4">
                      <a:extLst>
                        <a:ext uri="{FF2B5EF4-FFF2-40B4-BE49-F238E27FC236}">
                          <a16:creationId xmlns:a16="http://schemas.microsoft.com/office/drawing/2014/main" id="{14CF12ED-7ED9-4F11-B061-0000094974B6}"/>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noAutofit/>
                    </a:bodyPr>
                    <a:lstStyle/>
                    <a:p>
                      <a:endParaRPr lang="en-US"/>
                    </a:p>
                  </p:txBody>
                </p:sp>
                <p:sp>
                  <p:nvSpPr>
                    <p:cNvPr id="46" name="Graphic 4">
                      <a:extLst>
                        <a:ext uri="{FF2B5EF4-FFF2-40B4-BE49-F238E27FC236}">
                          <a16:creationId xmlns:a16="http://schemas.microsoft.com/office/drawing/2014/main" id="{DA39AF1E-240C-4F39-8EC6-80EFC6F4A4DE}"/>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1"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noAutofit/>
                    </a:bodyPr>
                    <a:lstStyle/>
                    <a:p>
                      <a:endParaRPr lang="en-US"/>
                    </a:p>
                  </p:txBody>
                </p:sp>
                <p:sp>
                  <p:nvSpPr>
                    <p:cNvPr id="47" name="Graphic 4">
                      <a:extLst>
                        <a:ext uri="{FF2B5EF4-FFF2-40B4-BE49-F238E27FC236}">
                          <a16:creationId xmlns:a16="http://schemas.microsoft.com/office/drawing/2014/main" id="{000511BB-4F11-484A-98E3-AA624EFD8608}"/>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25" name="Graphic 4">
                  <a:extLst>
                    <a:ext uri="{FF2B5EF4-FFF2-40B4-BE49-F238E27FC236}">
                      <a16:creationId xmlns:a16="http://schemas.microsoft.com/office/drawing/2014/main" id="{41B78230-2F5E-4B8C-B48B-6C3B03AD96BF}"/>
                    </a:ext>
                  </a:extLst>
                </p:cNvPr>
                <p:cNvGrpSpPr/>
                <p:nvPr/>
              </p:nvGrpSpPr>
              <p:grpSpPr>
                <a:xfrm>
                  <a:off x="4024408" y="501087"/>
                  <a:ext cx="1673764" cy="1701523"/>
                  <a:chOff x="4024408" y="501087"/>
                  <a:chExt cx="1673764" cy="1701523"/>
                </a:xfrm>
              </p:grpSpPr>
              <p:sp>
                <p:nvSpPr>
                  <p:cNvPr id="26" name="Graphic 4">
                    <a:extLst>
                      <a:ext uri="{FF2B5EF4-FFF2-40B4-BE49-F238E27FC236}">
                        <a16:creationId xmlns:a16="http://schemas.microsoft.com/office/drawing/2014/main" id="{8B7E9658-A116-4D19-B8B0-ED2581B10376}"/>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noAutofit/>
                  </a:bodyPr>
                  <a:lstStyle/>
                  <a:p>
                    <a:endParaRPr lang="en-US" dirty="0"/>
                  </a:p>
                </p:txBody>
              </p:sp>
              <p:grpSp>
                <p:nvGrpSpPr>
                  <p:cNvPr id="28" name="Graphic 4">
                    <a:extLst>
                      <a:ext uri="{FF2B5EF4-FFF2-40B4-BE49-F238E27FC236}">
                        <a16:creationId xmlns:a16="http://schemas.microsoft.com/office/drawing/2014/main" id="{CD548DD5-1D2C-44CF-856B-276639A13CB1}"/>
                      </a:ext>
                    </a:extLst>
                  </p:cNvPr>
                  <p:cNvGrpSpPr/>
                  <p:nvPr/>
                </p:nvGrpSpPr>
                <p:grpSpPr>
                  <a:xfrm>
                    <a:off x="5313639" y="616536"/>
                    <a:ext cx="257848" cy="230143"/>
                    <a:chOff x="5313639" y="616536"/>
                    <a:chExt cx="257848" cy="230143"/>
                  </a:xfrm>
                  <a:solidFill>
                    <a:srgbClr val="FFFFFF"/>
                  </a:solidFill>
                </p:grpSpPr>
                <p:sp>
                  <p:nvSpPr>
                    <p:cNvPr id="29" name="Graphic 4">
                      <a:extLst>
                        <a:ext uri="{FF2B5EF4-FFF2-40B4-BE49-F238E27FC236}">
                          <a16:creationId xmlns:a16="http://schemas.microsoft.com/office/drawing/2014/main" id="{857F1840-A888-432F-9335-DCE9662AEF6B}"/>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7"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noAutofit/>
                    </a:bodyPr>
                    <a:lstStyle/>
                    <a:p>
                      <a:endParaRPr lang="en-US"/>
                    </a:p>
                  </p:txBody>
                </p:sp>
                <p:sp>
                  <p:nvSpPr>
                    <p:cNvPr id="30" name="Graphic 4">
                      <a:extLst>
                        <a:ext uri="{FF2B5EF4-FFF2-40B4-BE49-F238E27FC236}">
                          <a16:creationId xmlns:a16="http://schemas.microsoft.com/office/drawing/2014/main" id="{71BAD5FA-DEE4-48D0-8E79-156077C1EEE1}"/>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noAutofit/>
                    </a:bodyPr>
                    <a:lstStyle/>
                    <a:p>
                      <a:endParaRPr lang="en-US"/>
                    </a:p>
                  </p:txBody>
                </p:sp>
                <p:sp>
                  <p:nvSpPr>
                    <p:cNvPr id="31" name="Graphic 4">
                      <a:extLst>
                        <a:ext uri="{FF2B5EF4-FFF2-40B4-BE49-F238E27FC236}">
                          <a16:creationId xmlns:a16="http://schemas.microsoft.com/office/drawing/2014/main" id="{B699FF85-C62F-43D8-90D6-551C990E2CF4}"/>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noAutofit/>
                    </a:bodyPr>
                    <a:lstStyle/>
                    <a:p>
                      <a:endParaRPr lang="en-US"/>
                    </a:p>
                  </p:txBody>
                </p:sp>
              </p:grpSp>
            </p:grpSp>
          </p:grpSp>
        </p:grpSp>
      </p:grpSp>
      <p:sp>
        <p:nvSpPr>
          <p:cNvPr id="433" name="Text Placeholder 7">
            <a:extLst>
              <a:ext uri="{FF2B5EF4-FFF2-40B4-BE49-F238E27FC236}">
                <a16:creationId xmlns:a16="http://schemas.microsoft.com/office/drawing/2014/main" id="{C55B65EF-A799-4BA4-A2F5-3216841BBD26}"/>
              </a:ext>
            </a:extLst>
          </p:cNvPr>
          <p:cNvSpPr txBox="1">
            <a:spLocks/>
          </p:cNvSpPr>
          <p:nvPr/>
        </p:nvSpPr>
        <p:spPr>
          <a:xfrm>
            <a:off x="5797770" y="860625"/>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ÉDUCATION</a:t>
            </a:r>
            <a:endParaRPr lang="fr" sz="1800" b="0" dirty="0">
              <a:highlight>
                <a:srgbClr val="000000">
                  <a:alpha val="0"/>
                </a:srgbClr>
              </a:highlight>
              <a:latin typeface="Calibri"/>
            </a:endParaRPr>
          </a:p>
        </p:txBody>
      </p:sp>
      <p:sp>
        <p:nvSpPr>
          <p:cNvPr id="434" name="Text Placeholder 7">
            <a:extLst>
              <a:ext uri="{FF2B5EF4-FFF2-40B4-BE49-F238E27FC236}">
                <a16:creationId xmlns:a16="http://schemas.microsoft.com/office/drawing/2014/main" id="{249EEC17-07BC-48C2-9447-4DE72930EEED}"/>
              </a:ext>
            </a:extLst>
          </p:cNvPr>
          <p:cNvSpPr txBox="1">
            <a:spLocks/>
          </p:cNvSpPr>
          <p:nvPr/>
        </p:nvSpPr>
        <p:spPr>
          <a:xfrm>
            <a:off x="7512385" y="576168"/>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CONVICTION POLITIQUE</a:t>
            </a:r>
          </a:p>
        </p:txBody>
      </p:sp>
      <p:sp>
        <p:nvSpPr>
          <p:cNvPr id="435" name="Text Placeholder 7">
            <a:extLst>
              <a:ext uri="{FF2B5EF4-FFF2-40B4-BE49-F238E27FC236}">
                <a16:creationId xmlns:a16="http://schemas.microsoft.com/office/drawing/2014/main" id="{FEAC8BA9-3F14-410D-B4E5-B71223A30F73}"/>
              </a:ext>
            </a:extLst>
          </p:cNvPr>
          <p:cNvSpPr txBox="1">
            <a:spLocks/>
          </p:cNvSpPr>
          <p:nvPr/>
        </p:nvSpPr>
        <p:spPr>
          <a:xfrm>
            <a:off x="8989670" y="1957303"/>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FAMILLE</a:t>
            </a:r>
          </a:p>
        </p:txBody>
      </p:sp>
      <p:sp>
        <p:nvSpPr>
          <p:cNvPr id="436" name="Text Placeholder 7">
            <a:extLst>
              <a:ext uri="{FF2B5EF4-FFF2-40B4-BE49-F238E27FC236}">
                <a16:creationId xmlns:a16="http://schemas.microsoft.com/office/drawing/2014/main" id="{BCD21E56-4C10-486E-8971-7456FF064FC5}"/>
              </a:ext>
            </a:extLst>
          </p:cNvPr>
          <p:cNvSpPr txBox="1">
            <a:spLocks/>
          </p:cNvSpPr>
          <p:nvPr/>
        </p:nvSpPr>
        <p:spPr>
          <a:xfrm>
            <a:off x="9189566" y="3404275"/>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0" dirty="0">
                <a:highlight>
                  <a:srgbClr val="000000">
                    <a:alpha val="0"/>
                  </a:srgbClr>
                </a:highlight>
                <a:latin typeface="Calibri"/>
              </a:rPr>
              <a:t>RÔLE ORGANISATIONNEL</a:t>
            </a:r>
          </a:p>
        </p:txBody>
      </p:sp>
      <p:sp>
        <p:nvSpPr>
          <p:cNvPr id="437" name="Text Placeholder 7">
            <a:extLst>
              <a:ext uri="{FF2B5EF4-FFF2-40B4-BE49-F238E27FC236}">
                <a16:creationId xmlns:a16="http://schemas.microsoft.com/office/drawing/2014/main" id="{0C7C8A45-D5C9-4F7A-91E6-969AFBAF7C2C}"/>
              </a:ext>
            </a:extLst>
          </p:cNvPr>
          <p:cNvSpPr txBox="1">
            <a:spLocks/>
          </p:cNvSpPr>
          <p:nvPr/>
        </p:nvSpPr>
        <p:spPr>
          <a:xfrm>
            <a:off x="8209223" y="4822269"/>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1400" b="0" dirty="0">
                <a:highlight>
                  <a:srgbClr val="000000">
                    <a:alpha val="0"/>
                  </a:srgbClr>
                </a:highlight>
                <a:latin typeface="Calibri"/>
              </a:rPr>
              <a:t>COMPÉTENCES LINGUISTIQUES ET DE COMMUNICATION</a:t>
            </a:r>
          </a:p>
        </p:txBody>
      </p:sp>
      <p:sp>
        <p:nvSpPr>
          <p:cNvPr id="438" name="Text Placeholder 7">
            <a:extLst>
              <a:ext uri="{FF2B5EF4-FFF2-40B4-BE49-F238E27FC236}">
                <a16:creationId xmlns:a16="http://schemas.microsoft.com/office/drawing/2014/main" id="{9E7AB252-CFF0-439B-91C4-EED1392D44E6}"/>
              </a:ext>
            </a:extLst>
          </p:cNvPr>
          <p:cNvSpPr txBox="1">
            <a:spLocks/>
          </p:cNvSpPr>
          <p:nvPr/>
        </p:nvSpPr>
        <p:spPr>
          <a:xfrm>
            <a:off x="6761937" y="5623741"/>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REVENU</a:t>
            </a:r>
          </a:p>
        </p:txBody>
      </p:sp>
      <p:sp>
        <p:nvSpPr>
          <p:cNvPr id="439" name="Text Placeholder 7">
            <a:extLst>
              <a:ext uri="{FF2B5EF4-FFF2-40B4-BE49-F238E27FC236}">
                <a16:creationId xmlns:a16="http://schemas.microsoft.com/office/drawing/2014/main" id="{4AD39405-15CC-4364-8E8F-1B3A404AA6A4}"/>
              </a:ext>
            </a:extLst>
          </p:cNvPr>
          <p:cNvSpPr txBox="1">
            <a:spLocks/>
          </p:cNvSpPr>
          <p:nvPr/>
        </p:nvSpPr>
        <p:spPr>
          <a:xfrm>
            <a:off x="5122877" y="4927949"/>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RÉLIGION</a:t>
            </a:r>
          </a:p>
        </p:txBody>
      </p:sp>
      <p:sp>
        <p:nvSpPr>
          <p:cNvPr id="440" name="Text Placeholder 7">
            <a:extLst>
              <a:ext uri="{FF2B5EF4-FFF2-40B4-BE49-F238E27FC236}">
                <a16:creationId xmlns:a16="http://schemas.microsoft.com/office/drawing/2014/main" id="{ACDC42EA-7D39-426E-B27E-FBF0128FB793}"/>
              </a:ext>
            </a:extLst>
          </p:cNvPr>
          <p:cNvSpPr txBox="1">
            <a:spLocks/>
          </p:cNvSpPr>
          <p:nvPr/>
        </p:nvSpPr>
        <p:spPr>
          <a:xfrm>
            <a:off x="4208382" y="3689223"/>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APPARENCE</a:t>
            </a:r>
          </a:p>
        </p:txBody>
      </p:sp>
      <p:sp>
        <p:nvSpPr>
          <p:cNvPr id="441" name="Text Placeholder 7">
            <a:extLst>
              <a:ext uri="{FF2B5EF4-FFF2-40B4-BE49-F238E27FC236}">
                <a16:creationId xmlns:a16="http://schemas.microsoft.com/office/drawing/2014/main" id="{1D3E487C-4290-48AE-9F1E-3321DC4BA0B3}"/>
              </a:ext>
            </a:extLst>
          </p:cNvPr>
          <p:cNvSpPr txBox="1">
            <a:spLocks/>
          </p:cNvSpPr>
          <p:nvPr/>
        </p:nvSpPr>
        <p:spPr>
          <a:xfrm>
            <a:off x="4351321" y="1907627"/>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0" dirty="0">
                <a:highlight>
                  <a:srgbClr val="000000">
                    <a:alpha val="0"/>
                  </a:srgbClr>
                </a:highlight>
                <a:latin typeface="Calibri"/>
              </a:rPr>
              <a:t>EXPÉRIENCE PROFESSIONNELLE</a:t>
            </a:r>
          </a:p>
        </p:txBody>
      </p:sp>
      <p:sp>
        <p:nvSpPr>
          <p:cNvPr id="442" name="Text Placeholder 7">
            <a:extLst>
              <a:ext uri="{FF2B5EF4-FFF2-40B4-BE49-F238E27FC236}">
                <a16:creationId xmlns:a16="http://schemas.microsoft.com/office/drawing/2014/main" id="{37AFCD92-8483-4839-9303-16D838547A8D}"/>
              </a:ext>
            </a:extLst>
          </p:cNvPr>
          <p:cNvSpPr txBox="1">
            <a:spLocks/>
          </p:cNvSpPr>
          <p:nvPr/>
        </p:nvSpPr>
        <p:spPr>
          <a:xfrm>
            <a:off x="7181017" y="2203032"/>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0" dirty="0" err="1">
                <a:highlight>
                  <a:srgbClr val="000000">
                    <a:alpha val="0"/>
                  </a:srgbClr>
                </a:highlight>
                <a:latin typeface="Calibri"/>
              </a:rPr>
              <a:t>Âge</a:t>
            </a:r>
            <a:endParaRPr lang="en-US" sz="1200" b="0" dirty="0">
              <a:highlight>
                <a:srgbClr val="000000">
                  <a:alpha val="0"/>
                </a:srgbClr>
              </a:highlight>
              <a:latin typeface="Calibri"/>
            </a:endParaRPr>
          </a:p>
        </p:txBody>
      </p:sp>
      <p:sp>
        <p:nvSpPr>
          <p:cNvPr id="443" name="Text Placeholder 7">
            <a:extLst>
              <a:ext uri="{FF2B5EF4-FFF2-40B4-BE49-F238E27FC236}">
                <a16:creationId xmlns:a16="http://schemas.microsoft.com/office/drawing/2014/main" id="{AE71E7AA-18BE-4D2C-90BD-B18A9A9C6757}"/>
              </a:ext>
            </a:extLst>
          </p:cNvPr>
          <p:cNvSpPr txBox="1">
            <a:spLocks/>
          </p:cNvSpPr>
          <p:nvPr/>
        </p:nvSpPr>
        <p:spPr>
          <a:xfrm>
            <a:off x="7472105" y="2688854"/>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Identité ou expression de genre</a:t>
            </a:r>
          </a:p>
          <a:p>
            <a:pPr algn="r"/>
            <a:endParaRPr lang="en-US" sz="1200" b="0" dirty="0">
              <a:highlight>
                <a:srgbClr val="000000">
                  <a:alpha val="0"/>
                </a:srgbClr>
              </a:highlight>
              <a:latin typeface="Calibri"/>
            </a:endParaRPr>
          </a:p>
        </p:txBody>
      </p:sp>
      <p:sp>
        <p:nvSpPr>
          <p:cNvPr id="444" name="Text Placeholder 7">
            <a:extLst>
              <a:ext uri="{FF2B5EF4-FFF2-40B4-BE49-F238E27FC236}">
                <a16:creationId xmlns:a16="http://schemas.microsoft.com/office/drawing/2014/main" id="{378BB224-210B-4A88-8782-1377291FBED4}"/>
              </a:ext>
            </a:extLst>
          </p:cNvPr>
          <p:cNvSpPr txBox="1">
            <a:spLocks/>
          </p:cNvSpPr>
          <p:nvPr/>
        </p:nvSpPr>
        <p:spPr>
          <a:xfrm>
            <a:off x="7481375" y="3470054"/>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Genre</a:t>
            </a:r>
            <a:endParaRPr lang="en-US" sz="1200" b="0" dirty="0">
              <a:highlight>
                <a:srgbClr val="000000">
                  <a:alpha val="0"/>
                </a:srgbClr>
              </a:highlight>
              <a:latin typeface="Calibri"/>
            </a:endParaRPr>
          </a:p>
        </p:txBody>
      </p:sp>
      <p:sp>
        <p:nvSpPr>
          <p:cNvPr id="445" name="Text Placeholder 7">
            <a:extLst>
              <a:ext uri="{FF2B5EF4-FFF2-40B4-BE49-F238E27FC236}">
                <a16:creationId xmlns:a16="http://schemas.microsoft.com/office/drawing/2014/main" id="{878004D2-F5FE-4F48-92A7-F288151EC90E}"/>
              </a:ext>
            </a:extLst>
          </p:cNvPr>
          <p:cNvSpPr txBox="1">
            <a:spLocks/>
          </p:cNvSpPr>
          <p:nvPr/>
        </p:nvSpPr>
        <p:spPr>
          <a:xfrm>
            <a:off x="6880759" y="4079902"/>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Origine nationale</a:t>
            </a:r>
          </a:p>
        </p:txBody>
      </p:sp>
      <p:sp>
        <p:nvSpPr>
          <p:cNvPr id="446" name="Text Placeholder 7">
            <a:extLst>
              <a:ext uri="{FF2B5EF4-FFF2-40B4-BE49-F238E27FC236}">
                <a16:creationId xmlns:a16="http://schemas.microsoft.com/office/drawing/2014/main" id="{AD123406-78E5-40BF-98B7-1077A30E53BA}"/>
              </a:ext>
            </a:extLst>
          </p:cNvPr>
          <p:cNvSpPr txBox="1">
            <a:spLocks/>
          </p:cNvSpPr>
          <p:nvPr/>
        </p:nvSpPr>
        <p:spPr>
          <a:xfrm>
            <a:off x="5891112" y="3881460"/>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err="1">
                <a:highlight>
                  <a:srgbClr val="000000">
                    <a:alpha val="0"/>
                  </a:srgbClr>
                </a:highlight>
                <a:latin typeface="Calibri"/>
              </a:rPr>
              <a:t>Apptitude</a:t>
            </a:r>
            <a:r>
              <a:rPr lang="fr-FR" sz="1200" b="0" dirty="0">
                <a:highlight>
                  <a:srgbClr val="000000">
                    <a:alpha val="0"/>
                  </a:srgbClr>
                </a:highlight>
                <a:latin typeface="Calibri"/>
              </a:rPr>
              <a:t> mentale/ physique</a:t>
            </a:r>
          </a:p>
        </p:txBody>
      </p:sp>
      <p:sp>
        <p:nvSpPr>
          <p:cNvPr id="447" name="Text Placeholder 7">
            <a:extLst>
              <a:ext uri="{FF2B5EF4-FFF2-40B4-BE49-F238E27FC236}">
                <a16:creationId xmlns:a16="http://schemas.microsoft.com/office/drawing/2014/main" id="{05AF480D-D0AC-4E12-99B1-139B33402A1F}"/>
              </a:ext>
            </a:extLst>
          </p:cNvPr>
          <p:cNvSpPr txBox="1">
            <a:spLocks/>
          </p:cNvSpPr>
          <p:nvPr/>
        </p:nvSpPr>
        <p:spPr>
          <a:xfrm>
            <a:off x="5662332" y="3186659"/>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Orientation sexuelle</a:t>
            </a:r>
          </a:p>
        </p:txBody>
      </p:sp>
      <p:sp>
        <p:nvSpPr>
          <p:cNvPr id="631" name="Text Placeholder 7">
            <a:extLst>
              <a:ext uri="{FF2B5EF4-FFF2-40B4-BE49-F238E27FC236}">
                <a16:creationId xmlns:a16="http://schemas.microsoft.com/office/drawing/2014/main" id="{DE82CD85-213A-4518-8F33-23899A2C432E}"/>
              </a:ext>
            </a:extLst>
          </p:cNvPr>
          <p:cNvSpPr txBox="1">
            <a:spLocks/>
          </p:cNvSpPr>
          <p:nvPr/>
        </p:nvSpPr>
        <p:spPr>
          <a:xfrm>
            <a:off x="5930018" y="2625334"/>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Race/Ethnie</a:t>
            </a:r>
          </a:p>
        </p:txBody>
      </p:sp>
    </p:spTree>
    <p:extLst>
      <p:ext uri="{BB962C8B-B14F-4D97-AF65-F5344CB8AC3E}">
        <p14:creationId xmlns:p14="http://schemas.microsoft.com/office/powerpoint/2010/main" val="41862287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1914048"/>
            <a:ext cx="10978262" cy="4325955"/>
          </a:xfrm>
        </p:spPr>
        <p:txBody>
          <a:bodyPr>
            <a:noAutofit/>
          </a:bodyPr>
          <a:lstStyle/>
          <a:p>
            <a:pPr algn="just" rtl="0"/>
            <a:r>
              <a:rPr lang="fr" sz="1800" b="1" i="0" u="none" strike="noStrike" dirty="0">
                <a:solidFill>
                  <a:srgbClr val="76C6D2"/>
                </a:solidFill>
                <a:highlight>
                  <a:srgbClr val="000000">
                    <a:alpha val="0"/>
                  </a:srgbClr>
                </a:highlight>
                <a:latin typeface="Calibri"/>
              </a:rPr>
              <a:t>Perte</a:t>
            </a:r>
            <a:endParaRPr lang="hr-BA" sz="1800" b="1" dirty="0">
              <a:solidFill>
                <a:srgbClr val="76C6D2"/>
              </a:solidFill>
            </a:endParaRPr>
          </a:p>
          <a:p>
            <a:pPr algn="just" rtl="0"/>
            <a:r>
              <a:rPr lang="fr" sz="1800" b="0" i="0" u="none" strike="noStrike" dirty="0">
                <a:highlight>
                  <a:srgbClr val="000000">
                    <a:alpha val="0"/>
                  </a:srgbClr>
                </a:highlight>
                <a:latin typeface="Calibri"/>
              </a:rPr>
              <a:t>Trouvez un endroit calme et confortable où vous asseoir. Munissez-vous d'un stylo et de papier.</a:t>
            </a:r>
          </a:p>
          <a:p>
            <a:pPr marL="342900" indent="-342900" algn="just" rtl="0">
              <a:buFont typeface="Wingdings" panose="05000000000000000000" pitchFamily="2" charset="2"/>
              <a:buChar char="Ø"/>
            </a:pPr>
            <a:r>
              <a:rPr lang="fr" sz="1800" b="0" i="0" u="none" strike="noStrike" dirty="0">
                <a:highlight>
                  <a:srgbClr val="000000">
                    <a:alpha val="0"/>
                  </a:srgbClr>
                </a:highlight>
                <a:latin typeface="Calibri"/>
              </a:rPr>
              <a:t>Essayez de vous souvenir d'une situation où vous avez éprouvé un sentiment de perte. Il s'agissait peut-être d'un objet cher, d'un lieu que vous aimiez visiter, d'un animal de compagnie préféré ou d'un être cher .....</a:t>
            </a:r>
          </a:p>
          <a:p>
            <a:pPr marL="342900" indent="-342900" algn="just" rtl="0">
              <a:buFont typeface="Wingdings" panose="05000000000000000000" pitchFamily="2" charset="2"/>
              <a:buChar char="Ø"/>
            </a:pPr>
            <a:r>
              <a:rPr lang="fr" sz="1800" b="0" i="0" u="none" strike="noStrike" dirty="0">
                <a:highlight>
                  <a:srgbClr val="000000">
                    <a:alpha val="0"/>
                  </a:srgbClr>
                </a:highlight>
                <a:latin typeface="Calibri"/>
              </a:rPr>
              <a:t>Laissez tous les souvenirs et toutes les émotions liés à la perte vous revenir en mémoire. Notez-les, afin de pouvoir relire plus tard ce que vous avez ressenti et évaluer l'importance de ces expériences personnelles.</a:t>
            </a:r>
          </a:p>
          <a:p>
            <a:pPr marL="342900" indent="-342900" algn="just" rtl="0">
              <a:buFont typeface="Wingdings" panose="05000000000000000000" pitchFamily="2" charset="2"/>
              <a:buChar char="Ø"/>
            </a:pPr>
            <a:r>
              <a:rPr lang="fr" sz="1800" b="0" i="0" u="none" strike="noStrike" dirty="0">
                <a:highlight>
                  <a:srgbClr val="000000">
                    <a:alpha val="0"/>
                  </a:srgbClr>
                </a:highlight>
                <a:latin typeface="Calibri"/>
              </a:rPr>
              <a:t>Réfléchissez à votre propre expérience de la perte et pensez à ce que vous devez ressentir lorsque vous êtes privé de toutes ces choses ou personnes auxquelles vous attachez une grande importance. </a:t>
            </a:r>
          </a:p>
          <a:p>
            <a:pPr algn="just" rtl="0"/>
            <a:r>
              <a:rPr lang="fr" sz="1800" b="0" i="1" u="none" strike="noStrike" dirty="0">
                <a:highlight>
                  <a:srgbClr val="000000">
                    <a:alpha val="0"/>
                  </a:srgbClr>
                </a:highlight>
                <a:latin typeface="Calibri"/>
              </a:rPr>
              <a:t>Le but de cet exercice : De nombreux réfugiés perdent absolument tout : leur pays, leur maison, leurs amis, leur famille. Essayez de comprendre la douleur qu'ils doivent ressentir.</a:t>
            </a:r>
          </a:p>
          <a:p>
            <a:pPr algn="just" rtl="0"/>
            <a:r>
              <a:rPr lang="fr" sz="1800" b="0" i="0" u="sng" strike="noStrike" dirty="0">
                <a:highlight>
                  <a:srgbClr val="000000">
                    <a:alpha val="0"/>
                  </a:srgbClr>
                </a:highlight>
                <a:latin typeface="Calibri"/>
              </a:rPr>
              <a:t>Prenez des notes sur tous les jeux ci-dessus. Qu'avez-vous appris, qu'a appris le joueur ? Est-ce que quelque chose a changé dans leur façon de comprendre qui sont les réfugiés ?</a:t>
            </a:r>
          </a:p>
          <a:p>
            <a:pPr algn="just"/>
            <a:endParaRPr lang="en-GB" sz="1800"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15692"/>
            <a:ext cx="3757941" cy="938256"/>
          </a:xfrm>
        </p:spPr>
        <p:txBody>
          <a:bodyPr>
            <a:noAutofit/>
          </a:bodyPr>
          <a:lstStyle/>
          <a:p>
            <a:pPr rtl="0"/>
            <a:r>
              <a:rPr lang="fr" sz="3600" b="1" i="0" u="none" strike="noStrike">
                <a:highlight>
                  <a:srgbClr val="000000">
                    <a:alpha val="0"/>
                  </a:srgbClr>
                </a:highlight>
                <a:latin typeface="Calibri"/>
              </a:rPr>
              <a:t>JEU COLLECTIF</a:t>
            </a:r>
            <a:endParaRPr lang="en-GB"/>
          </a:p>
          <a:p>
            <a:endParaRPr lang="en-GB"/>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17997123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noAutofit/>
          </a:bodyPr>
          <a:lstStyle/>
          <a:p>
            <a:pPr algn="just" rtl="0"/>
            <a:r>
              <a:rPr lang="fr" sz="2000" b="1" i="0" u="none" strike="noStrike">
                <a:solidFill>
                  <a:srgbClr val="76C6D2"/>
                </a:solidFill>
                <a:highlight>
                  <a:srgbClr val="000000">
                    <a:alpha val="0"/>
                  </a:srgbClr>
                </a:highlight>
                <a:latin typeface="Calibri"/>
              </a:rPr>
              <a:t>Enchaîné</a:t>
            </a:r>
          </a:p>
          <a:p>
            <a:pPr algn="just"/>
            <a:endParaRPr lang="en-US" sz="2000"/>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Devoir obéir aux ordres tout le temps, c'est comme être enchaîné. On vous oblige à faire des choses sans savoir pourquoi. Marchez pendant 2 ou 3 minutes en tenant votre oreille droite avec votre main gauche et votre cheville gauche avec votre main droite.</a:t>
            </a:r>
            <a:endParaRPr lang="hr-BA" sz="2000"/>
          </a:p>
          <a:p>
            <a:pPr marL="342900" indent="-342900" algn="just">
              <a:buFont typeface="Wingdings" panose="05000000000000000000" pitchFamily="2" charset="2"/>
              <a:buChar char="Ø"/>
            </a:pPr>
            <a:endParaRPr lang="en-US" sz="2000"/>
          </a:p>
          <a:p>
            <a:pPr marL="342900" indent="-342900" algn="just" rtl="0">
              <a:buFont typeface="Wingdings" panose="05000000000000000000" pitchFamily="2" charset="2"/>
              <a:buChar char="Ø"/>
            </a:pPr>
            <a:r>
              <a:rPr lang="fr" sz="2000" b="0" i="0" u="none" strike="noStrike">
                <a:highlight>
                  <a:srgbClr val="000000">
                    <a:alpha val="0"/>
                  </a:srgbClr>
                </a:highlight>
                <a:latin typeface="Calibri"/>
              </a:rPr>
              <a:t>Qu'est-ce que cela fait d'être obligé de faire cela ? </a:t>
            </a:r>
            <a:endParaRPr lang="hr-BA" sz="2000"/>
          </a:p>
          <a:p>
            <a:pPr algn="just"/>
            <a:endParaRPr lang="en-US" sz="2000"/>
          </a:p>
          <a:p>
            <a:pPr algn="just" rtl="0"/>
            <a:r>
              <a:rPr lang="fr" sz="2000" b="0" i="1" u="none" strike="noStrike">
                <a:highlight>
                  <a:srgbClr val="000000">
                    <a:alpha val="0"/>
                  </a:srgbClr>
                </a:highlight>
                <a:latin typeface="Calibri"/>
              </a:rPr>
              <a:t>Le but de cet exercice : Pensez à ce que vous venez de vivre pendant ces quelques minutes. Les réfugiés vivent sous ce genre de contrainte pendant des heures, des mois, voire des années.</a:t>
            </a:r>
          </a:p>
          <a:p>
            <a:pPr algn="just"/>
            <a:endParaRPr lang="en-GB" sz="200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66480"/>
            <a:ext cx="3757941" cy="938256"/>
          </a:xfrm>
        </p:spPr>
        <p:txBody>
          <a:bodyPr>
            <a:noAutofit/>
          </a:bodyPr>
          <a:lstStyle/>
          <a:p>
            <a:pPr rtl="0"/>
            <a:r>
              <a:rPr lang="fr" sz="3600" b="1" i="0" u="none" strike="noStrike">
                <a:highlight>
                  <a:srgbClr val="000000">
                    <a:alpha val="0"/>
                  </a:srgbClr>
                </a:highlight>
                <a:latin typeface="Calibri"/>
              </a:rPr>
              <a:t>JEU COLLECTIF</a:t>
            </a:r>
            <a:endParaRPr lang="en-GB"/>
          </a:p>
          <a:p>
            <a:endParaRPr lang="en-GB"/>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360053644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2934313" y="467557"/>
            <a:ext cx="7284203"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TÂCHE : SURMONTER LES OBSTACLES</a:t>
            </a:r>
            <a:endParaRPr lang="en-GB">
              <a:solidFill>
                <a:srgbClr val="F6BC67"/>
              </a:solidFill>
            </a:endParaRPr>
          </a:p>
          <a:p>
            <a:endParaRPr lang="en-GB"/>
          </a:p>
        </p:txBody>
      </p:sp>
      <p:grpSp>
        <p:nvGrpSpPr>
          <p:cNvPr id="2" name="Group 1">
            <a:extLst>
              <a:ext uri="{FF2B5EF4-FFF2-40B4-BE49-F238E27FC236}">
                <a16:creationId xmlns:a16="http://schemas.microsoft.com/office/drawing/2014/main" id="{696677D5-EDE4-4636-BCA6-46C1142ABAF5}"/>
              </a:ext>
            </a:extLst>
          </p:cNvPr>
          <p:cNvGrpSpPr/>
          <p:nvPr/>
        </p:nvGrpSpPr>
        <p:grpSpPr>
          <a:xfrm>
            <a:off x="5341975" y="1127760"/>
            <a:ext cx="1234440" cy="1188720"/>
            <a:chOff x="5341975" y="1127760"/>
            <a:chExt cx="1234440" cy="118872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994716"/>
            <a:ext cx="10978262" cy="3056609"/>
          </a:xfrm>
        </p:spPr>
        <p:txBody>
          <a:bodyPr>
            <a:noAutofit/>
          </a:bodyPr>
          <a:lstStyle/>
          <a:p>
            <a:pPr marL="342900" indent="-342900" rtl="0">
              <a:buFont typeface="Wingdings" panose="05000000000000000000" pitchFamily="2" charset="2"/>
              <a:buChar char="q"/>
            </a:pPr>
            <a:r>
              <a:rPr lang="fr" sz="2000" b="0" i="0" u="none" strike="noStrike" dirty="0">
                <a:highlight>
                  <a:srgbClr val="000000">
                    <a:alpha val="0"/>
                  </a:srgbClr>
                </a:highlight>
                <a:latin typeface="Calibri"/>
              </a:rPr>
              <a:t>Vous vous souvenez de la cartographie de la communauté et du plan d'action du module 2 ? Utilisez les connaissances acquises dans la section sur les obstacles pour mettre à jour votre carte de la communauté, puis ajoutez des actions à votre plan d'action pour surmonter ces obstacles, par exemple :</a:t>
            </a:r>
            <a:endParaRPr lang="en-GB" sz="2000" dirty="0"/>
          </a:p>
          <a:p>
            <a:endParaRPr lang="en-GB" sz="2000" dirty="0"/>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Préparez un bon discours sur votre problème qui suscite l'empathie.</a:t>
            </a:r>
            <a:endParaRPr lang="en-GB" sz="2000" dirty="0"/>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Faites les recherches nécessaires pour comprendre ce que la politique dit de votre problème.</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Découvrez s'il existe un centre de volontariat avec lequel vous devez établir un partenariat, et si vous devez suivre la voie FORMELLE</a:t>
            </a:r>
            <a:endParaRPr lang="en-GB" sz="2000" dirty="0"/>
          </a:p>
        </p:txBody>
      </p:sp>
    </p:spTree>
    <p:extLst>
      <p:ext uri="{BB962C8B-B14F-4D97-AF65-F5344CB8AC3E}">
        <p14:creationId xmlns:p14="http://schemas.microsoft.com/office/powerpoint/2010/main" val="409512874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47038-A68C-45A9-A11E-1E8DF7452B34}"/>
              </a:ext>
            </a:extLst>
          </p:cNvPr>
          <p:cNvSpPr>
            <a:spLocks noGrp="1"/>
          </p:cNvSpPr>
          <p:nvPr>
            <p:ph type="body" sz="quarter" idx="15"/>
          </p:nvPr>
        </p:nvSpPr>
        <p:spPr>
          <a:xfrm>
            <a:off x="571313" y="574409"/>
            <a:ext cx="10978262" cy="1083096"/>
          </a:xfrm>
        </p:spPr>
        <p:txBody>
          <a:bodyPr>
            <a:noAutofit/>
          </a:bodyPr>
          <a:lstStyle/>
          <a:p>
            <a:pPr rtl="0"/>
            <a:r>
              <a:rPr lang="fr" sz="3600" b="1" i="0" u="none" strike="noStrike">
                <a:highlight>
                  <a:srgbClr val="000000">
                    <a:alpha val="0"/>
                  </a:srgbClr>
                </a:highlight>
                <a:latin typeface="Calibri"/>
              </a:rPr>
              <a:t>Modèle :  Théorie du changement</a:t>
            </a:r>
          </a:p>
        </p:txBody>
      </p:sp>
      <p:graphicFrame>
        <p:nvGraphicFramePr>
          <p:cNvPr id="4" name="Table 3">
            <a:extLst>
              <a:ext uri="{FF2B5EF4-FFF2-40B4-BE49-F238E27FC236}">
                <a16:creationId xmlns:a16="http://schemas.microsoft.com/office/drawing/2014/main" id="{603EA296-E700-49A5-BF90-6B5C8A509E32}"/>
              </a:ext>
            </a:extLst>
          </p:cNvPr>
          <p:cNvGraphicFramePr>
            <a:graphicFrameLocks noGrp="1"/>
          </p:cNvGraphicFramePr>
          <p:nvPr/>
        </p:nvGraphicFramePr>
        <p:xfrm>
          <a:off x="961053" y="1536995"/>
          <a:ext cx="10300996" cy="573977"/>
        </p:xfrm>
        <a:graphic>
          <a:graphicData uri="http://schemas.openxmlformats.org/drawingml/2006/table">
            <a:tbl>
              <a:tblPr firstRow="1" firstCol="1" bandRow="1" bandCol="1"/>
              <a:tblGrid>
                <a:gridCol w="2040867">
                  <a:extLst>
                    <a:ext uri="{9D8B030D-6E8A-4147-A177-3AD203B41FA5}">
                      <a16:colId xmlns:a16="http://schemas.microsoft.com/office/drawing/2014/main" val="184872974"/>
                    </a:ext>
                  </a:extLst>
                </a:gridCol>
                <a:gridCol w="8260129">
                  <a:extLst>
                    <a:ext uri="{9D8B030D-6E8A-4147-A177-3AD203B41FA5}">
                      <a16:colId xmlns:a16="http://schemas.microsoft.com/office/drawing/2014/main" val="3265538329"/>
                    </a:ext>
                  </a:extLst>
                </a:gridCol>
              </a:tblGrid>
              <a:tr h="301136">
                <a:tc>
                  <a:txBody>
                    <a:bodyPr/>
                    <a:lstStyle/>
                    <a:p>
                      <a:pPr marL="0" marR="0" algn="ctr" rtl="0">
                        <a:lnSpc>
                          <a:spcPct val="107000"/>
                        </a:lnSpc>
                        <a:spcBef>
                          <a:spcPts val="300"/>
                        </a:spcBef>
                        <a:spcAft>
                          <a:spcPts val="300"/>
                        </a:spcAft>
                        <a:tabLst>
                          <a:tab pos="90170" algn="l"/>
                          <a:tab pos="4431665" algn="ctr"/>
                        </a:tabLst>
                      </a:pPr>
                      <a:r>
                        <a:rPr lang="fr" sz="1800" b="1" i="0" u="none" strike="noStrike">
                          <a:solidFill>
                            <a:srgbClr val="FFFFFF"/>
                          </a:solidFill>
                          <a:highlight>
                            <a:srgbClr val="000000">
                              <a:alpha val="0"/>
                            </a:srgbClr>
                          </a:highlight>
                          <a:latin typeface="Calibri"/>
                          <a:ea typeface="Calibri"/>
                          <a:cs typeface="Times New Roman"/>
                        </a:rPr>
                        <a:t>Énoncé du problème</a:t>
                      </a:r>
                      <a:endParaRPr lang="en-US" sz="1800">
                        <a:solidFill>
                          <a:schemeClr val="bg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CC66"/>
                    </a:solidFill>
                  </a:tcPr>
                </a:tc>
                <a:tc>
                  <a:txBody>
                    <a:bodyPr/>
                    <a:lstStyle/>
                    <a:p>
                      <a:pPr marL="0" marR="0" algn="ctr" rtl="0">
                        <a:lnSpc>
                          <a:spcPct val="107000"/>
                        </a:lnSpc>
                        <a:spcBef>
                          <a:spcPts val="300"/>
                        </a:spcBef>
                        <a:spcAft>
                          <a:spcPts val="300"/>
                        </a:spcAft>
                        <a:tabLst>
                          <a:tab pos="90170" algn="l"/>
                          <a:tab pos="4431665" algn="ctr"/>
                        </a:tabLst>
                      </a:pPr>
                      <a:r>
                        <a:rPr lang="fr" sz="1800" b="0" i="0" u="none" strike="noStrike">
                          <a:solidFill>
                            <a:srgbClr val="595959"/>
                          </a:solidFill>
                          <a:highlight>
                            <a:srgbClr val="000000">
                              <a:alpha val="0"/>
                            </a:srgbClr>
                          </a:highlight>
                          <a:latin typeface="Calibri"/>
                          <a:ea typeface="Calibri"/>
                          <a:cs typeface="Times New Roman"/>
                        </a:rPr>
                        <a:t>Rédigez l'énoncé du problème qui résulte de votre analyse du problème. </a:t>
                      </a:r>
                      <a:endParaRPr lang="en-US" sz="1800">
                        <a:effectLst/>
                        <a:latin typeface="Calibri"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CC66"/>
                    </a:solidFill>
                  </a:tcPr>
                </a:tc>
                <a:extLst>
                  <a:ext uri="{0D108BD9-81ED-4DB2-BD59-A6C34878D82A}">
                    <a16:rowId xmlns:a16="http://schemas.microsoft.com/office/drawing/2014/main" val="958529542"/>
                  </a:ext>
                </a:extLst>
              </a:tr>
            </a:tbl>
          </a:graphicData>
        </a:graphic>
      </p:graphicFrame>
      <p:graphicFrame>
        <p:nvGraphicFramePr>
          <p:cNvPr id="5" name="Table 4">
            <a:extLst>
              <a:ext uri="{FF2B5EF4-FFF2-40B4-BE49-F238E27FC236}">
                <a16:creationId xmlns:a16="http://schemas.microsoft.com/office/drawing/2014/main" id="{BA1BD77F-E764-4923-8C54-7EC5D1FB2434}"/>
              </a:ext>
            </a:extLst>
          </p:cNvPr>
          <p:cNvGraphicFramePr>
            <a:graphicFrameLocks noGrp="1"/>
          </p:cNvGraphicFramePr>
          <p:nvPr/>
        </p:nvGraphicFramePr>
        <p:xfrm>
          <a:off x="961053" y="2105807"/>
          <a:ext cx="10300992" cy="3568710"/>
        </p:xfrm>
        <a:graphic>
          <a:graphicData uri="http://schemas.openxmlformats.org/drawingml/2006/table">
            <a:tbl>
              <a:tblPr firstRow="1" firstCol="1" bandRow="1"/>
              <a:tblGrid>
                <a:gridCol w="1716832">
                  <a:extLst>
                    <a:ext uri="{9D8B030D-6E8A-4147-A177-3AD203B41FA5}">
                      <a16:colId xmlns:a16="http://schemas.microsoft.com/office/drawing/2014/main" val="1338620400"/>
                    </a:ext>
                  </a:extLst>
                </a:gridCol>
                <a:gridCol w="1716832">
                  <a:extLst>
                    <a:ext uri="{9D8B030D-6E8A-4147-A177-3AD203B41FA5}">
                      <a16:colId xmlns:a16="http://schemas.microsoft.com/office/drawing/2014/main" val="2719399103"/>
                    </a:ext>
                  </a:extLst>
                </a:gridCol>
                <a:gridCol w="1716832">
                  <a:extLst>
                    <a:ext uri="{9D8B030D-6E8A-4147-A177-3AD203B41FA5}">
                      <a16:colId xmlns:a16="http://schemas.microsoft.com/office/drawing/2014/main" val="1300124687"/>
                    </a:ext>
                  </a:extLst>
                </a:gridCol>
                <a:gridCol w="1716832">
                  <a:extLst>
                    <a:ext uri="{9D8B030D-6E8A-4147-A177-3AD203B41FA5}">
                      <a16:colId xmlns:a16="http://schemas.microsoft.com/office/drawing/2014/main" val="4115730646"/>
                    </a:ext>
                  </a:extLst>
                </a:gridCol>
                <a:gridCol w="1716832">
                  <a:extLst>
                    <a:ext uri="{9D8B030D-6E8A-4147-A177-3AD203B41FA5}">
                      <a16:colId xmlns:a16="http://schemas.microsoft.com/office/drawing/2014/main" val="1609035244"/>
                    </a:ext>
                  </a:extLst>
                </a:gridCol>
                <a:gridCol w="1716832">
                  <a:extLst>
                    <a:ext uri="{9D8B030D-6E8A-4147-A177-3AD203B41FA5}">
                      <a16:colId xmlns:a16="http://schemas.microsoft.com/office/drawing/2014/main" val="2744573604"/>
                    </a:ext>
                  </a:extLst>
                </a:gridCol>
              </a:tblGrid>
              <a:tr h="303730">
                <a:tc>
                  <a:txBody>
                    <a:bodyPr/>
                    <a:lstStyle/>
                    <a:p>
                      <a:pPr marL="0" marR="0" algn="ctr" rtl="0">
                        <a:lnSpc>
                          <a:spcPct val="107000"/>
                        </a:lnSpc>
                        <a:spcBef>
                          <a:spcPts val="300"/>
                        </a:spcBef>
                        <a:spcAft>
                          <a:spcPts val="300"/>
                        </a:spcAft>
                      </a:pPr>
                      <a:r>
                        <a:rPr lang="fr" sz="1200" b="1" i="0" u="none" strike="noStrike">
                          <a:highlight>
                            <a:srgbClr val="000000">
                              <a:alpha val="0"/>
                            </a:srgbClr>
                          </a:highlight>
                          <a:latin typeface="Calibri"/>
                          <a:ea typeface="Calibri"/>
                          <a:cs typeface="Times New Roman"/>
                        </a:rPr>
                        <a:t>Entrées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rtl="0">
                        <a:lnSpc>
                          <a:spcPct val="107000"/>
                        </a:lnSpc>
                        <a:spcBef>
                          <a:spcPts val="300"/>
                        </a:spcBef>
                        <a:spcAft>
                          <a:spcPts val="300"/>
                        </a:spcAft>
                      </a:pPr>
                      <a:r>
                        <a:rPr lang="fr" sz="1200" b="1" i="0" u="none" strike="noStrike">
                          <a:solidFill>
                            <a:srgbClr val="000000"/>
                          </a:solidFill>
                          <a:highlight>
                            <a:srgbClr val="000000">
                              <a:alpha val="0"/>
                            </a:srgbClr>
                          </a:highlight>
                          <a:latin typeface="Calibri"/>
                          <a:ea typeface="Calibri"/>
                          <a:cs typeface="Times New Roman"/>
                        </a:rPr>
                        <a:t>Activités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rtl="0">
                        <a:lnSpc>
                          <a:spcPct val="107000"/>
                        </a:lnSpc>
                        <a:spcBef>
                          <a:spcPts val="300"/>
                        </a:spcBef>
                        <a:spcAft>
                          <a:spcPts val="300"/>
                        </a:spcAft>
                      </a:pPr>
                      <a:r>
                        <a:rPr lang="fr" sz="1200" b="1" i="0" u="none" strike="noStrike">
                          <a:solidFill>
                            <a:srgbClr val="000000"/>
                          </a:solidFill>
                          <a:highlight>
                            <a:srgbClr val="000000">
                              <a:alpha val="0"/>
                            </a:srgbClr>
                          </a:highlight>
                          <a:latin typeface="Calibri"/>
                          <a:ea typeface="Calibri"/>
                          <a:cs typeface="Times New Roman"/>
                        </a:rPr>
                        <a:t>Sorties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rtl="0">
                        <a:lnSpc>
                          <a:spcPct val="107000"/>
                        </a:lnSpc>
                        <a:spcBef>
                          <a:spcPts val="300"/>
                        </a:spcBef>
                        <a:spcAft>
                          <a:spcPts val="300"/>
                        </a:spcAft>
                      </a:pPr>
                      <a:r>
                        <a:rPr lang="fr" sz="1200" b="1" i="0" u="none" strike="noStrike">
                          <a:solidFill>
                            <a:srgbClr val="000000"/>
                          </a:solidFill>
                          <a:highlight>
                            <a:srgbClr val="000000">
                              <a:alpha val="0"/>
                            </a:srgbClr>
                          </a:highlight>
                          <a:latin typeface="Calibri"/>
                          <a:ea typeface="Calibri"/>
                          <a:cs typeface="Times New Roman"/>
                        </a:rPr>
                        <a:t>Résultats à court terme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rtl="0">
                        <a:lnSpc>
                          <a:spcPct val="107000"/>
                        </a:lnSpc>
                        <a:spcBef>
                          <a:spcPts val="300"/>
                        </a:spcBef>
                        <a:spcAft>
                          <a:spcPts val="300"/>
                        </a:spcAft>
                      </a:pPr>
                      <a:r>
                        <a:rPr lang="fr" sz="1200" b="1" i="0" u="none" strike="noStrike">
                          <a:solidFill>
                            <a:srgbClr val="000000"/>
                          </a:solidFill>
                          <a:highlight>
                            <a:srgbClr val="000000">
                              <a:alpha val="0"/>
                            </a:srgbClr>
                          </a:highlight>
                          <a:latin typeface="Calibri"/>
                          <a:ea typeface="Calibri"/>
                          <a:cs typeface="Times New Roman"/>
                        </a:rPr>
                        <a:t>Résultats à mi-parcours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rtl="0">
                        <a:lnSpc>
                          <a:spcPct val="107000"/>
                        </a:lnSpc>
                        <a:spcBef>
                          <a:spcPts val="300"/>
                        </a:spcBef>
                        <a:spcAft>
                          <a:spcPts val="300"/>
                        </a:spcAft>
                      </a:pPr>
                      <a:r>
                        <a:rPr lang="fr" sz="1200" b="1" i="0" u="none" strike="noStrike">
                          <a:solidFill>
                            <a:srgbClr val="000000"/>
                          </a:solidFill>
                          <a:highlight>
                            <a:srgbClr val="000000">
                              <a:alpha val="0"/>
                            </a:srgbClr>
                          </a:highlight>
                          <a:latin typeface="Calibri"/>
                          <a:ea typeface="Calibri"/>
                          <a:cs typeface="Times New Roman"/>
                        </a:rPr>
                        <a:t>Résultats à long terme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extLst>
                  <a:ext uri="{0D108BD9-81ED-4DB2-BD59-A6C34878D82A}">
                    <a16:rowId xmlns:a16="http://schemas.microsoft.com/office/drawing/2014/main" val="3071246422"/>
                  </a:ext>
                </a:extLst>
              </a:tr>
              <a:tr h="2834267">
                <a:tc>
                  <a:txBody>
                    <a:bodyPr/>
                    <a:lstStyle/>
                    <a:p>
                      <a:pPr marL="0" marR="0" rtl="0">
                        <a:lnSpc>
                          <a:spcPct val="107000"/>
                        </a:lnSpc>
                        <a:spcBef>
                          <a:spcPts val="300"/>
                        </a:spcBef>
                        <a:spcAft>
                          <a:spcPct val="0"/>
                        </a:spcAft>
                        <a:tabLst>
                          <a:tab pos="1200150" algn="l"/>
                        </a:tabLst>
                      </a:pPr>
                      <a:r>
                        <a:rPr lang="fr" sz="1200" b="0" i="0" u="none" strike="noStrike">
                          <a:solidFill>
                            <a:srgbClr val="595959"/>
                          </a:solidFill>
                          <a:highlight>
                            <a:srgbClr val="000000">
                              <a:alpha val="0"/>
                            </a:srgbClr>
                          </a:highlight>
                          <a:latin typeface="Calibri"/>
                          <a:ea typeface="Calibri"/>
                          <a:cs typeface="Times New Roman"/>
                        </a:rPr>
                        <a:t>Les ressources nécessaires pour mener efficacement vos activités.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tabLst>
                          <a:tab pos="1200150" algn="l"/>
                        </a:tabLst>
                      </a:pPr>
                      <a:r>
                        <a:rPr lang="en-IN"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ct val="0"/>
                        </a:spcBef>
                        <a:spcAft>
                          <a:spcPct val="0"/>
                        </a:spcAft>
                        <a:tabLst>
                          <a:tab pos="1200150" algn="l"/>
                        </a:tabLst>
                      </a:pPr>
                      <a:r>
                        <a:rPr lang="fr" sz="1200" b="0" i="0" u="sng" strike="noStrike">
                          <a:solidFill>
                            <a:srgbClr val="595959"/>
                          </a:solidFill>
                          <a:highlight>
                            <a:srgbClr val="000000">
                              <a:alpha val="0"/>
                            </a:srgbClr>
                          </a:highlight>
                          <a:latin typeface="Calibri"/>
                          <a:ea typeface="Calibri"/>
                          <a:cs typeface="Times New Roman"/>
                        </a:rPr>
                        <a:t>Exemples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Ressources humaines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Lieu/Usines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Technologie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Matériels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Curriculum</a:t>
                      </a:r>
                      <a:r>
                        <a:rPr lang="fr" sz="1200" b="1" i="0" u="none" strike="noStrike">
                          <a:solidFill>
                            <a:srgbClr val="595959"/>
                          </a:solidFill>
                          <a:highlight>
                            <a:srgbClr val="000000">
                              <a:alpha val="0"/>
                            </a:srgbClr>
                          </a:highlight>
                          <a:latin typeface="Calibri"/>
                          <a:ea typeface="Calibri"/>
                          <a:cs typeface="Times New Roman"/>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Etc.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rtl="0">
                        <a:lnSpc>
                          <a:spcPct val="107000"/>
                        </a:lnSpc>
                        <a:spcBef>
                          <a:spcPts val="300"/>
                        </a:spcBef>
                        <a:spcAft>
                          <a:spcPct val="0"/>
                        </a:spcAft>
                        <a:tabLst>
                          <a:tab pos="1200150" algn="l"/>
                        </a:tabLst>
                      </a:pPr>
                      <a:r>
                        <a:rPr lang="fr" sz="1200" b="0" i="0" u="none" strike="noStrike">
                          <a:solidFill>
                            <a:srgbClr val="595959"/>
                          </a:solidFill>
                          <a:highlight>
                            <a:srgbClr val="000000">
                              <a:alpha val="0"/>
                            </a:srgbClr>
                          </a:highlight>
                          <a:latin typeface="Calibri"/>
                          <a:ea typeface="Calibri"/>
                          <a:cs typeface="Times New Roman"/>
                        </a:rPr>
                        <a:t>Activités nécessaires pour atteindre vos résultats.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tabLst>
                          <a:tab pos="1200150" algn="l"/>
                        </a:tabLst>
                      </a:pPr>
                      <a:r>
                        <a:rPr lang="en-IN"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tabLst>
                          <a:tab pos="1200150" algn="l"/>
                        </a:tabLst>
                      </a:pPr>
                      <a:r>
                        <a:rPr lang="en-IN"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ct val="0"/>
                        </a:spcBef>
                        <a:spcAft>
                          <a:spcPct val="0"/>
                        </a:spcAft>
                        <a:tabLst>
                          <a:tab pos="1200150" algn="l"/>
                        </a:tabLst>
                      </a:pPr>
                      <a:r>
                        <a:rPr lang="fr" sz="1200" b="0" i="0" u="sng" strike="noStrike">
                          <a:solidFill>
                            <a:srgbClr val="595959"/>
                          </a:solidFill>
                          <a:highlight>
                            <a:srgbClr val="000000">
                              <a:alpha val="0"/>
                            </a:srgbClr>
                          </a:highlight>
                          <a:latin typeface="Calibri"/>
                          <a:ea typeface="Calibri"/>
                          <a:cs typeface="Times New Roman"/>
                        </a:rPr>
                        <a:t>Exemples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Ateliers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Formations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Activités d'apprentissage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Services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Défense des politiques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Livraison des produits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Etc.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rtl="0">
                        <a:lnSpc>
                          <a:spcPct val="107000"/>
                        </a:lnSpc>
                        <a:spcBef>
                          <a:spcPts val="300"/>
                        </a:spcBef>
                        <a:spcAft>
                          <a:spcPct val="0"/>
                        </a:spcAft>
                        <a:tabLst>
                          <a:tab pos="1200150" algn="l"/>
                        </a:tabLst>
                      </a:pPr>
                      <a:r>
                        <a:rPr lang="fr" sz="1200" b="0" i="0" u="none" strike="noStrike">
                          <a:solidFill>
                            <a:srgbClr val="595959"/>
                          </a:solidFill>
                          <a:highlight>
                            <a:srgbClr val="000000">
                              <a:alpha val="0"/>
                            </a:srgbClr>
                          </a:highlight>
                          <a:latin typeface="Calibri"/>
                          <a:ea typeface="Calibri"/>
                          <a:cs typeface="Times New Roman"/>
                        </a:rPr>
                        <a:t>Les résultats tangibles que vous produisez par vos activités.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tabLst>
                          <a:tab pos="1200150" algn="l"/>
                        </a:tabLst>
                      </a:pPr>
                      <a:r>
                        <a:rPr lang="en-IN"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ct val="0"/>
                        </a:spcBef>
                        <a:spcAft>
                          <a:spcPct val="0"/>
                        </a:spcAft>
                        <a:tabLst>
                          <a:tab pos="1200150" algn="l"/>
                        </a:tabLst>
                      </a:pPr>
                      <a:r>
                        <a:rPr lang="fr" sz="1200" b="0" i="0" u="sng" strike="noStrike">
                          <a:solidFill>
                            <a:srgbClr val="595959"/>
                          </a:solidFill>
                          <a:highlight>
                            <a:srgbClr val="000000">
                              <a:alpha val="0"/>
                            </a:srgbClr>
                          </a:highlight>
                          <a:latin typeface="Calibri"/>
                          <a:ea typeface="Calibri"/>
                          <a:cs typeface="Times New Roman"/>
                        </a:rPr>
                        <a:t>Exemples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 Nombre de bénéficiaires ciblés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 les préposés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 d'achèvement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 d'augmentation des résultats d'apprentissage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Lst>
                      </a:pPr>
                      <a:r>
                        <a:rPr lang="fr" sz="1200" b="0" i="0" u="none" strike="noStrike">
                          <a:solidFill>
                            <a:srgbClr val="595959"/>
                          </a:solidFill>
                          <a:highlight>
                            <a:srgbClr val="000000">
                              <a:alpha val="0"/>
                            </a:srgbClr>
                          </a:highlight>
                          <a:latin typeface="Calibri"/>
                          <a:ea typeface="Calibri"/>
                          <a:cs typeface="Times New Roman"/>
                        </a:rPr>
                        <a:t>etc.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rtl="0">
                        <a:lnSpc>
                          <a:spcPct val="107000"/>
                        </a:lnSpc>
                        <a:spcBef>
                          <a:spcPts val="300"/>
                        </a:spcBef>
                        <a:spcAft>
                          <a:spcPct val="0"/>
                        </a:spcAft>
                        <a:tabLst>
                          <a:tab pos="1200150" algn="l"/>
                        </a:tabLst>
                      </a:pPr>
                      <a:r>
                        <a:rPr lang="fr" sz="1200" b="0" i="0" u="none" strike="noStrike">
                          <a:solidFill>
                            <a:srgbClr val="595959"/>
                          </a:solidFill>
                          <a:highlight>
                            <a:srgbClr val="000000">
                              <a:alpha val="0"/>
                            </a:srgbClr>
                          </a:highlight>
                          <a:latin typeface="Calibri"/>
                          <a:ea typeface="Calibri"/>
                          <a:cs typeface="Times New Roman"/>
                        </a:rPr>
                        <a:t>Résultats attendus de votre/vos intervention(s).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0"/>
                        </a:spcBef>
                        <a:spcAft>
                          <a:spcPct val="0"/>
                        </a:spcAft>
                        <a:tabLst>
                          <a:tab pos="1200150" algn="l"/>
                        </a:tabLst>
                      </a:pPr>
                      <a:r>
                        <a:rPr lang="en-IN"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ct val="0"/>
                        </a:spcBef>
                        <a:spcAft>
                          <a:spcPct val="0"/>
                        </a:spcAft>
                        <a:tabLst>
                          <a:tab pos="1200150" algn="l"/>
                          <a:tab pos="1482090" algn="l"/>
                        </a:tabLst>
                      </a:pPr>
                      <a:r>
                        <a:rPr lang="fr" sz="1200" b="0" i="0" u="sng" strike="noStrike">
                          <a:solidFill>
                            <a:srgbClr val="595959"/>
                          </a:solidFill>
                          <a:highlight>
                            <a:srgbClr val="000000">
                              <a:alpha val="0"/>
                            </a:srgbClr>
                          </a:highlight>
                          <a:latin typeface="Calibri"/>
                          <a:ea typeface="Calibri"/>
                          <a:cs typeface="Times New Roman"/>
                        </a:rPr>
                        <a:t>Changements dans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Apprentissage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Sensibilisation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Connaissances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Attitudes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Compétences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Opinions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Aspirations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Motivations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rtl="0">
                        <a:lnSpc>
                          <a:spcPct val="107000"/>
                        </a:lnSpc>
                        <a:spcBef>
                          <a:spcPts val="300"/>
                        </a:spcBef>
                        <a:spcAft>
                          <a:spcPct val="0"/>
                        </a:spcAft>
                        <a:tabLst>
                          <a:tab pos="1200150" algn="l"/>
                        </a:tabLst>
                      </a:pPr>
                      <a:r>
                        <a:rPr lang="fr" sz="1200" b="0" i="0" u="none" strike="noStrike">
                          <a:solidFill>
                            <a:srgbClr val="595959"/>
                          </a:solidFill>
                          <a:highlight>
                            <a:srgbClr val="000000">
                              <a:alpha val="0"/>
                            </a:srgbClr>
                          </a:highlight>
                          <a:latin typeface="Calibri"/>
                          <a:ea typeface="Calibri"/>
                          <a:cs typeface="Times New Roman"/>
                        </a:rPr>
                        <a:t>Les résultats que vous souhaitez obtenir dans le délai d'intervention.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tabLst>
                          <a:tab pos="1200150" algn="l"/>
                          <a:tab pos="1482090" algn="l"/>
                        </a:tabLst>
                      </a:pPr>
                      <a:r>
                        <a:rPr lang="en-GB" sz="1200" u="none" strike="noStrike">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ct val="0"/>
                        </a:spcBef>
                        <a:spcAft>
                          <a:spcPct val="0"/>
                        </a:spcAft>
                        <a:tabLst>
                          <a:tab pos="1200150" algn="l"/>
                          <a:tab pos="1482090" algn="l"/>
                        </a:tabLst>
                      </a:pPr>
                      <a:r>
                        <a:rPr lang="fr" sz="1200" b="0" i="0" u="sng" strike="noStrike">
                          <a:solidFill>
                            <a:srgbClr val="595959"/>
                          </a:solidFill>
                          <a:highlight>
                            <a:srgbClr val="000000">
                              <a:alpha val="0"/>
                            </a:srgbClr>
                          </a:highlight>
                          <a:latin typeface="Calibri"/>
                          <a:ea typeface="Calibri"/>
                          <a:cs typeface="Times New Roman"/>
                        </a:rPr>
                        <a:t>Changements dans :</a:t>
                      </a:r>
                      <a:r>
                        <a:rPr lang="fr" sz="1200" b="0" i="0" u="none" strike="noStrike">
                          <a:solidFill>
                            <a:srgbClr val="595959"/>
                          </a:solidFill>
                          <a:highlight>
                            <a:srgbClr val="000000">
                              <a:alpha val="0"/>
                            </a:srgbClr>
                          </a:highlight>
                          <a:latin typeface="Calibri"/>
                          <a:ea typeface="Calibri"/>
                          <a:cs typeface="Times New Roman"/>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Actions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Comportements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Pratiques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Décisions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Politiques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Actions sociales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rtl="0">
                        <a:lnSpc>
                          <a:spcPct val="107000"/>
                        </a:lnSpc>
                        <a:spcBef>
                          <a:spcPts val="300"/>
                        </a:spcBef>
                        <a:spcAft>
                          <a:spcPct val="0"/>
                        </a:spcAft>
                        <a:tabLst>
                          <a:tab pos="1200150" algn="l"/>
                        </a:tabLst>
                      </a:pPr>
                      <a:r>
                        <a:rPr lang="fr" sz="1200" b="0" i="0" u="none" strike="noStrike">
                          <a:solidFill>
                            <a:srgbClr val="595959"/>
                          </a:solidFill>
                          <a:highlight>
                            <a:srgbClr val="000000">
                              <a:alpha val="0"/>
                            </a:srgbClr>
                          </a:highlight>
                          <a:latin typeface="Calibri"/>
                          <a:ea typeface="Calibri"/>
                          <a:cs typeface="Times New Roman"/>
                        </a:rPr>
                        <a:t>Les résultats que vous espérez observer au-delà de votre période d'intervention.</a:t>
                      </a:r>
                      <a:endParaRPr lang="en-US" sz="1200">
                        <a:effectLst/>
                        <a:latin typeface="Calibri"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ct val="0"/>
                        </a:spcAft>
                        <a:tabLst>
                          <a:tab pos="1200150" algn="l"/>
                        </a:tabLst>
                      </a:pPr>
                      <a:r>
                        <a:rPr lang="en-IN"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ct val="0"/>
                        </a:spcBef>
                        <a:spcAft>
                          <a:spcPct val="0"/>
                        </a:spcAft>
                        <a:tabLst>
                          <a:tab pos="1200150" algn="l"/>
                          <a:tab pos="1482090" algn="l"/>
                        </a:tabLst>
                      </a:pPr>
                      <a:r>
                        <a:rPr lang="fr" sz="1200" b="0" i="0" u="sng" strike="noStrike">
                          <a:solidFill>
                            <a:srgbClr val="595959"/>
                          </a:solidFill>
                          <a:highlight>
                            <a:srgbClr val="000000">
                              <a:alpha val="0"/>
                            </a:srgbClr>
                          </a:highlight>
                          <a:latin typeface="Calibri"/>
                          <a:ea typeface="Calibri"/>
                          <a:cs typeface="Times New Roman"/>
                        </a:rPr>
                        <a:t>Changements dans :</a:t>
                      </a:r>
                      <a:r>
                        <a:rPr lang="fr" sz="1200" b="0" i="0" u="none" strike="noStrike">
                          <a:solidFill>
                            <a:srgbClr val="595959"/>
                          </a:solidFill>
                          <a:highlight>
                            <a:srgbClr val="000000">
                              <a:alpha val="0"/>
                            </a:srgbClr>
                          </a:highlight>
                          <a:latin typeface="Calibri"/>
                          <a:ea typeface="Calibri"/>
                          <a:cs typeface="Times New Roman"/>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Conditions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Contextes socials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15000"/>
                        </a:lnSpc>
                        <a:spcBef>
                          <a:spcPct val="0"/>
                        </a:spcBef>
                        <a:spcAft>
                          <a:spcPct val="0"/>
                        </a:spcAft>
                        <a:buFont typeface="Symbol" panose="05050102010706020507" pitchFamily="18" charset="2"/>
                        <a:buChar char=""/>
                        <a:tabLst>
                          <a:tab pos="1200150" algn="l"/>
                          <a:tab pos="1482090" algn="l"/>
                        </a:tabLst>
                      </a:pPr>
                      <a:r>
                        <a:rPr lang="fr" sz="1200" b="0" i="0" u="none" strike="noStrike">
                          <a:solidFill>
                            <a:srgbClr val="595959"/>
                          </a:solidFill>
                          <a:highlight>
                            <a:srgbClr val="000000">
                              <a:alpha val="0"/>
                            </a:srgbClr>
                          </a:highlight>
                          <a:latin typeface="Calibri"/>
                          <a:ea typeface="Calibri"/>
                          <a:cs typeface="Times New Roman"/>
                        </a:rPr>
                        <a:t>Caractéristiques environnementales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96976384"/>
                  </a:ext>
                </a:extLst>
              </a:tr>
            </a:tbl>
          </a:graphicData>
        </a:graphic>
      </p:graphicFrame>
      <p:graphicFrame>
        <p:nvGraphicFramePr>
          <p:cNvPr id="6" name="Table 5">
            <a:extLst>
              <a:ext uri="{FF2B5EF4-FFF2-40B4-BE49-F238E27FC236}">
                <a16:creationId xmlns:a16="http://schemas.microsoft.com/office/drawing/2014/main" id="{D80A0B5B-DFC6-42BD-B567-B96DD6622B40}"/>
              </a:ext>
            </a:extLst>
          </p:cNvPr>
          <p:cNvGraphicFramePr>
            <a:graphicFrameLocks noGrp="1"/>
          </p:cNvGraphicFramePr>
          <p:nvPr>
            <p:extLst>
              <p:ext uri="{D42A27DB-BD31-4B8C-83A1-F6EECF244321}">
                <p14:modId xmlns:p14="http://schemas.microsoft.com/office/powerpoint/2010/main" val="976501115"/>
              </p:ext>
            </p:extLst>
          </p:nvPr>
        </p:nvGraphicFramePr>
        <p:xfrm>
          <a:off x="961053" y="5912544"/>
          <a:ext cx="9541510" cy="280480"/>
        </p:xfrm>
        <a:graphic>
          <a:graphicData uri="http://schemas.openxmlformats.org/drawingml/2006/table">
            <a:tbl>
              <a:tblPr firstRow="1" firstCol="1" bandRow="1" bandCol="1"/>
              <a:tblGrid>
                <a:gridCol w="1890395">
                  <a:extLst>
                    <a:ext uri="{9D8B030D-6E8A-4147-A177-3AD203B41FA5}">
                      <a16:colId xmlns:a16="http://schemas.microsoft.com/office/drawing/2014/main" val="2882157987"/>
                    </a:ext>
                  </a:extLst>
                </a:gridCol>
                <a:gridCol w="7651115">
                  <a:extLst>
                    <a:ext uri="{9D8B030D-6E8A-4147-A177-3AD203B41FA5}">
                      <a16:colId xmlns:a16="http://schemas.microsoft.com/office/drawing/2014/main" val="3625886143"/>
                    </a:ext>
                  </a:extLst>
                </a:gridCol>
              </a:tblGrid>
              <a:tr h="0">
                <a:tc>
                  <a:txBody>
                    <a:bodyPr/>
                    <a:lstStyle/>
                    <a:p>
                      <a:pPr marL="0" marR="0" algn="ctr" rtl="0">
                        <a:lnSpc>
                          <a:spcPct val="107000"/>
                        </a:lnSpc>
                        <a:spcBef>
                          <a:spcPts val="300"/>
                        </a:spcBef>
                        <a:spcAft>
                          <a:spcPts val="300"/>
                        </a:spcAft>
                        <a:tabLst>
                          <a:tab pos="90170" algn="l"/>
                          <a:tab pos="4431665" algn="ctr"/>
                        </a:tabLst>
                      </a:pPr>
                      <a:r>
                        <a:rPr lang="fr" sz="1800" b="1" i="0" u="none" strike="noStrike">
                          <a:highlight>
                            <a:srgbClr val="000000">
                              <a:alpha val="0"/>
                            </a:srgbClr>
                          </a:highlight>
                          <a:latin typeface="Calibri"/>
                          <a:ea typeface="Calibri"/>
                          <a:cs typeface="Times New Roman"/>
                        </a:rPr>
                        <a:t>Impact ULTIME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rtl="0">
                        <a:lnSpc>
                          <a:spcPct val="107000"/>
                        </a:lnSpc>
                        <a:spcBef>
                          <a:spcPts val="300"/>
                        </a:spcBef>
                        <a:spcAft>
                          <a:spcPts val="300"/>
                        </a:spcAft>
                        <a:tabLst>
                          <a:tab pos="90170" algn="l"/>
                          <a:tab pos="4431665" algn="ctr"/>
                        </a:tabLst>
                      </a:pPr>
                      <a:r>
                        <a:rPr lang="fr" sz="1800" b="0" i="0" u="none" strike="noStrike" dirty="0">
                          <a:solidFill>
                            <a:srgbClr val="595959"/>
                          </a:solidFill>
                          <a:highlight>
                            <a:srgbClr val="000000">
                              <a:alpha val="0"/>
                            </a:srgbClr>
                          </a:highlight>
                          <a:latin typeface="Calibri"/>
                          <a:ea typeface="Calibri"/>
                          <a:cs typeface="Times New Roman"/>
                        </a:rPr>
                        <a:t>Écrivez l'impact que vous avez obtenu grâce à votre ou vos interventions.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13838333"/>
                  </a:ext>
                </a:extLst>
              </a:tr>
            </a:tbl>
          </a:graphicData>
        </a:graphic>
      </p:graphicFrame>
    </p:spTree>
    <p:extLst>
      <p:ext uri="{BB962C8B-B14F-4D97-AF65-F5344CB8AC3E}">
        <p14:creationId xmlns:p14="http://schemas.microsoft.com/office/powerpoint/2010/main" val="18532410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0D25C8-31B6-41EF-A975-8658A5EDDA0A}"/>
              </a:ext>
            </a:extLst>
          </p:cNvPr>
          <p:cNvSpPr>
            <a:spLocks noGrp="1"/>
          </p:cNvSpPr>
          <p:nvPr>
            <p:ph type="body" sz="quarter" idx="13"/>
          </p:nvPr>
        </p:nvSpPr>
        <p:spPr>
          <a:xfrm>
            <a:off x="1287624" y="3298334"/>
            <a:ext cx="9694507" cy="685001"/>
          </a:xfrm>
        </p:spPr>
        <p:txBody>
          <a:bodyPr>
            <a:noAutofit/>
          </a:bodyPr>
          <a:lstStyle/>
          <a:p>
            <a:pPr algn="ctr" rtl="0"/>
            <a:r>
              <a:rPr lang="fr" sz="3200" b="1" i="0" u="none" strike="noStrike">
                <a:highlight>
                  <a:srgbClr val="000000">
                    <a:alpha val="0"/>
                  </a:srgbClr>
                </a:highlight>
                <a:latin typeface="Calibri"/>
              </a:rPr>
              <a:t>Décomposons les étapes pour commencer à utiliser la théorie du changement dès aujourd'hui et apporter le changement dans votre communauté.</a:t>
            </a:r>
            <a:endParaRPr lang="en-US" sz="3200"/>
          </a:p>
        </p:txBody>
      </p:sp>
      <p:grpSp>
        <p:nvGrpSpPr>
          <p:cNvPr id="3" name="Google Shape;448;p39">
            <a:extLst>
              <a:ext uri="{FF2B5EF4-FFF2-40B4-BE49-F238E27FC236}">
                <a16:creationId xmlns:a16="http://schemas.microsoft.com/office/drawing/2014/main" id="{9765CA36-A9E6-4F46-AE58-EC03181EF46E}"/>
              </a:ext>
            </a:extLst>
          </p:cNvPr>
          <p:cNvGrpSpPr/>
          <p:nvPr/>
        </p:nvGrpSpPr>
        <p:grpSpPr>
          <a:xfrm>
            <a:off x="5797065" y="2172936"/>
            <a:ext cx="597870" cy="685001"/>
            <a:chOff x="590250" y="244200"/>
            <a:chExt cx="407975" cy="532175"/>
          </a:xfrm>
        </p:grpSpPr>
        <p:sp>
          <p:nvSpPr>
            <p:cNvPr id="4" name="Google Shape;449;p39">
              <a:extLst>
                <a:ext uri="{FF2B5EF4-FFF2-40B4-BE49-F238E27FC236}">
                  <a16:creationId xmlns:a16="http://schemas.microsoft.com/office/drawing/2014/main" id="{800E9C11-A6FB-4F69-93E5-E1CD62D7D63F}"/>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450;p39">
              <a:extLst>
                <a:ext uri="{FF2B5EF4-FFF2-40B4-BE49-F238E27FC236}">
                  <a16:creationId xmlns:a16="http://schemas.microsoft.com/office/drawing/2014/main" id="{F995688C-7BE6-40C6-B9F5-90A45E395D19}"/>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451;p39">
              <a:extLst>
                <a:ext uri="{FF2B5EF4-FFF2-40B4-BE49-F238E27FC236}">
                  <a16:creationId xmlns:a16="http://schemas.microsoft.com/office/drawing/2014/main" id="{A7C9B32E-C6FB-4A12-A84F-0BD4FD499506}"/>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452;p39">
              <a:extLst>
                <a:ext uri="{FF2B5EF4-FFF2-40B4-BE49-F238E27FC236}">
                  <a16:creationId xmlns:a16="http://schemas.microsoft.com/office/drawing/2014/main" id="{2CE84BAA-33AC-4970-8E46-882AF3C6F641}"/>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453;p39">
              <a:extLst>
                <a:ext uri="{FF2B5EF4-FFF2-40B4-BE49-F238E27FC236}">
                  <a16:creationId xmlns:a16="http://schemas.microsoft.com/office/drawing/2014/main" id="{216C6652-DCB8-4AD2-BCAD-653171294D0D}"/>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454;p39">
              <a:extLst>
                <a:ext uri="{FF2B5EF4-FFF2-40B4-BE49-F238E27FC236}">
                  <a16:creationId xmlns:a16="http://schemas.microsoft.com/office/drawing/2014/main" id="{75ECC843-88FC-44AD-BC2A-848805CC511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455;p39">
              <a:extLst>
                <a:ext uri="{FF2B5EF4-FFF2-40B4-BE49-F238E27FC236}">
                  <a16:creationId xmlns:a16="http://schemas.microsoft.com/office/drawing/2014/main" id="{EBFEF283-92B1-429D-BD1E-9CC8D9024B93}"/>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456;p39">
              <a:extLst>
                <a:ext uri="{FF2B5EF4-FFF2-40B4-BE49-F238E27FC236}">
                  <a16:creationId xmlns:a16="http://schemas.microsoft.com/office/drawing/2014/main" id="{CB5E8195-C60F-4B1E-B655-C35F7BA8D447}"/>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457;p39">
              <a:extLst>
                <a:ext uri="{FF2B5EF4-FFF2-40B4-BE49-F238E27FC236}">
                  <a16:creationId xmlns:a16="http://schemas.microsoft.com/office/drawing/2014/main" id="{3466C463-2B1A-4712-82DE-E00657A78727}"/>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458;p39">
              <a:extLst>
                <a:ext uri="{FF2B5EF4-FFF2-40B4-BE49-F238E27FC236}">
                  <a16:creationId xmlns:a16="http://schemas.microsoft.com/office/drawing/2014/main" id="{31CA396D-AB72-49AE-ABF8-A138A205A366}"/>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459;p39">
              <a:extLst>
                <a:ext uri="{FF2B5EF4-FFF2-40B4-BE49-F238E27FC236}">
                  <a16:creationId xmlns:a16="http://schemas.microsoft.com/office/drawing/2014/main" id="{B5276032-BB78-4D53-BF0F-DFFF2B936C6D}"/>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460;p39">
              <a:extLst>
                <a:ext uri="{FF2B5EF4-FFF2-40B4-BE49-F238E27FC236}">
                  <a16:creationId xmlns:a16="http://schemas.microsoft.com/office/drawing/2014/main" id="{AAD644C6-E092-4073-8D13-0B2EDE7B0163}"/>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461;p39">
              <a:extLst>
                <a:ext uri="{FF2B5EF4-FFF2-40B4-BE49-F238E27FC236}">
                  <a16:creationId xmlns:a16="http://schemas.microsoft.com/office/drawing/2014/main" id="{5FA3791C-B10B-443A-9568-5206B6477F9A}"/>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462;p39">
              <a:extLst>
                <a:ext uri="{FF2B5EF4-FFF2-40B4-BE49-F238E27FC236}">
                  <a16:creationId xmlns:a16="http://schemas.microsoft.com/office/drawing/2014/main" id="{9605131B-8EC5-47BA-B2C2-D96A2FF9952C}"/>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18781869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10;&#10;Description automatically generated">
            <a:extLst>
              <a:ext uri="{FF2B5EF4-FFF2-40B4-BE49-F238E27FC236}">
                <a16:creationId xmlns:a16="http://schemas.microsoft.com/office/drawing/2014/main" id="{24495E7B-3CAB-42C5-9A5B-B1C5843E12AE}"/>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tretch>
            <a:fillRect/>
          </a:stretch>
        </p:blipFill>
        <p:spPr>
          <a:xfrm>
            <a:off x="6614139" y="-1"/>
            <a:ext cx="4930988" cy="5943601"/>
          </a:xfrm>
        </p:spPr>
      </p:pic>
      <p:sp>
        <p:nvSpPr>
          <p:cNvPr id="8" name="Text Placeholder 12">
            <a:extLst>
              <a:ext uri="{FF2B5EF4-FFF2-40B4-BE49-F238E27FC236}">
                <a16:creationId xmlns:a16="http://schemas.microsoft.com/office/drawing/2014/main" id="{97BEF54C-FD45-4526-A13D-5C196F763954}"/>
              </a:ext>
            </a:extLst>
          </p:cNvPr>
          <p:cNvSpPr txBox="1"/>
          <p:nvPr/>
        </p:nvSpPr>
        <p:spPr>
          <a:xfrm>
            <a:off x="569478" y="821094"/>
            <a:ext cx="5923359" cy="52302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Planifiez votre processus</a:t>
            </a:r>
            <a:r>
              <a:rPr lang="fr" sz="1800" b="0" i="0" u="none" strike="noStrike" dirty="0">
                <a:solidFill>
                  <a:srgbClr val="FFFFFF"/>
                </a:solidFill>
                <a:highlight>
                  <a:srgbClr val="000000">
                    <a:alpha val="0"/>
                  </a:srgbClr>
                </a:highlight>
                <a:latin typeface="Calibri"/>
              </a:rPr>
              <a:t> (quel est le PROBLÈME, combien de temps, nouvelle ou ancienne initiative ?)</a:t>
            </a:r>
          </a:p>
          <a:p>
            <a:pPr marL="0" indent="0">
              <a:buNone/>
            </a:pPr>
            <a:endParaRPr lang="hr-BA" sz="1800" dirty="0">
              <a:solidFill>
                <a:schemeClr val="bg1"/>
              </a:solidFill>
            </a:endParaRPr>
          </a:p>
          <a:p>
            <a:pPr marL="342900" indent="-342900"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 Recueillir des preuves du besoin et du contexte </a:t>
            </a:r>
            <a:r>
              <a:rPr lang="fr" sz="1800" b="0" i="0" u="none" strike="noStrike" dirty="0">
                <a:solidFill>
                  <a:srgbClr val="FFFFFF"/>
                </a:solidFill>
                <a:highlight>
                  <a:srgbClr val="000000">
                    <a:alpha val="0"/>
                  </a:srgbClr>
                </a:highlight>
                <a:latin typeface="Calibri"/>
              </a:rPr>
              <a:t>(preuves du besoin)</a:t>
            </a:r>
          </a:p>
          <a:p>
            <a:pPr marL="342900" indent="-342900">
              <a:buFont typeface="Wingdings" panose="05000000000000000000" pitchFamily="2" charset="2"/>
              <a:buChar char="q"/>
            </a:pPr>
            <a:endParaRPr lang="hr-BA" sz="1800" dirty="0">
              <a:solidFill>
                <a:schemeClr val="bg1"/>
              </a:solidFill>
            </a:endParaRPr>
          </a:p>
          <a:p>
            <a:pPr marL="342900" indent="-342900"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Déterminez l'impact que vous souhaitez obtenir</a:t>
            </a:r>
            <a:r>
              <a:rPr lang="fr" sz="1800" b="0" i="0" u="none" strike="noStrike" dirty="0">
                <a:solidFill>
                  <a:srgbClr val="FFFFFF"/>
                </a:solidFill>
                <a:highlight>
                  <a:srgbClr val="000000">
                    <a:alpha val="0"/>
                  </a:srgbClr>
                </a:highlight>
                <a:latin typeface="Calibri"/>
              </a:rPr>
              <a:t> (la résolution finale, par exemple :</a:t>
            </a:r>
            <a:r>
              <a:rPr lang="fr" sz="1800" b="0" i="0" u="sng" strike="noStrike" dirty="0">
                <a:solidFill>
                  <a:srgbClr val="FFFFFF"/>
                </a:solidFill>
                <a:highlight>
                  <a:srgbClr val="000000">
                    <a:alpha val="0"/>
                  </a:srgbClr>
                </a:highlight>
                <a:latin typeface="Calibri"/>
              </a:rPr>
              <a:t> réduction du chômage des migrants dans la zone locale</a:t>
            </a:r>
            <a:r>
              <a:rPr lang="fr" sz="1800" b="0" i="0" u="none" strike="noStrike" dirty="0">
                <a:solidFill>
                  <a:srgbClr val="FFFFFF"/>
                </a:solidFill>
                <a:highlight>
                  <a:srgbClr val="000000">
                    <a:alpha val="0"/>
                  </a:srgbClr>
                </a:highlight>
                <a:latin typeface="Calibri"/>
              </a:rPr>
              <a:t>)</a:t>
            </a:r>
            <a:r>
              <a:rPr lang="fr" sz="1800" b="0" i="0" u="sng" strike="noStrike" dirty="0">
                <a:solidFill>
                  <a:srgbClr val="FFFFFF"/>
                </a:solidFill>
                <a:highlight>
                  <a:srgbClr val="000000">
                    <a:alpha val="0"/>
                  </a:srgbClr>
                </a:highlight>
                <a:latin typeface="Calibri"/>
              </a:rPr>
              <a:t>.</a:t>
            </a:r>
          </a:p>
          <a:p>
            <a:pPr marL="342900" indent="-342900">
              <a:buFont typeface="Wingdings" panose="05000000000000000000" pitchFamily="2" charset="2"/>
              <a:buChar char="q"/>
            </a:pPr>
            <a:endParaRPr lang="hr-BA" sz="1800" dirty="0">
              <a:solidFill>
                <a:schemeClr val="bg1"/>
              </a:solidFill>
            </a:endParaRPr>
          </a:p>
          <a:p>
            <a:pPr marL="342900" indent="-342900"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Définissez vos résultats à long terme </a:t>
            </a:r>
            <a:endParaRPr lang="hr-BA" sz="2000" b="1" dirty="0">
              <a:solidFill>
                <a:schemeClr val="bg1"/>
              </a:solidFill>
            </a:endParaRPr>
          </a:p>
          <a:p>
            <a:pPr marL="0" indent="0" rtl="0">
              <a:buNone/>
            </a:pPr>
            <a:r>
              <a:rPr lang="fr" sz="1800" b="0" i="0" u="none" strike="noStrike" dirty="0">
                <a:solidFill>
                  <a:srgbClr val="FFFFFF"/>
                </a:solidFill>
                <a:highlight>
                  <a:srgbClr val="000000">
                    <a:alpha val="0"/>
                  </a:srgbClr>
                </a:highlight>
                <a:latin typeface="Calibri"/>
              </a:rPr>
              <a:t>(Exemple : Pour réduire le chômage, les migrants devront : obtenir des emplois durables, les employeurs devront augmenter l'accueil des migrants)</a:t>
            </a:r>
          </a:p>
        </p:txBody>
      </p:sp>
      <p:sp>
        <p:nvSpPr>
          <p:cNvPr id="4" name="Text Placeholder 12">
            <a:extLst>
              <a:ext uri="{FF2B5EF4-FFF2-40B4-BE49-F238E27FC236}">
                <a16:creationId xmlns:a16="http://schemas.microsoft.com/office/drawing/2014/main" id="{5CA7606E-5187-4D18-8D74-1196ED62518C}"/>
              </a:ext>
            </a:extLst>
          </p:cNvPr>
          <p:cNvSpPr txBox="1"/>
          <p:nvPr/>
        </p:nvSpPr>
        <p:spPr>
          <a:xfrm rot="441612">
            <a:off x="7435410" y="1119021"/>
            <a:ext cx="3739613" cy="3619426"/>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6600" b="1" i="0" u="none" strike="noStrike" dirty="0">
                <a:solidFill>
                  <a:srgbClr val="4472C4"/>
                </a:solidFill>
                <a:highlight>
                  <a:srgbClr val="000000">
                    <a:alpha val="0"/>
                  </a:srgbClr>
                </a:highlight>
                <a:latin typeface="Calibri"/>
              </a:rPr>
              <a:t>METTONS-NOUS</a:t>
            </a:r>
            <a:br>
              <a:rPr lang="fr" sz="6600" b="1" i="0" u="none" strike="noStrike" dirty="0">
                <a:solidFill>
                  <a:srgbClr val="4472C4"/>
                </a:solidFill>
                <a:highlight>
                  <a:srgbClr val="000000">
                    <a:alpha val="0"/>
                  </a:srgbClr>
                </a:highlight>
                <a:latin typeface="Calibri"/>
              </a:rPr>
            </a:br>
            <a:r>
              <a:rPr lang="fr" sz="6600" b="1" i="0" u="none" strike="noStrike" dirty="0">
                <a:solidFill>
                  <a:srgbClr val="4472C4"/>
                </a:solidFill>
                <a:highlight>
                  <a:srgbClr val="000000">
                    <a:alpha val="0"/>
                  </a:srgbClr>
                </a:highlight>
                <a:latin typeface="Calibri"/>
              </a:rPr>
              <a:t> AU TRAVAIL !</a:t>
            </a:r>
            <a:endParaRPr lang="hr-BA" sz="6000" dirty="0">
              <a:solidFill>
                <a:schemeClr val="accent1"/>
              </a:solidFill>
            </a:endParaRPr>
          </a:p>
        </p:txBody>
      </p:sp>
    </p:spTree>
    <p:extLst>
      <p:ext uri="{BB962C8B-B14F-4D97-AF65-F5344CB8AC3E}">
        <p14:creationId xmlns:p14="http://schemas.microsoft.com/office/powerpoint/2010/main" val="2385306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4495E7B-3CAB-42C5-9A5B-B1C5843E12AE}"/>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rcRect l="8519" r="8519"/>
          <a:stretch>
            <a:fillRect/>
          </a:stretch>
        </p:blipFill>
        <p:spPr>
          <a:xfrm>
            <a:off x="6726105" y="-1"/>
            <a:ext cx="4930988" cy="5943601"/>
          </a:xfrm>
        </p:spPr>
      </p:pic>
      <p:sp>
        <p:nvSpPr>
          <p:cNvPr id="8" name="Text Placeholder 12">
            <a:extLst>
              <a:ext uri="{FF2B5EF4-FFF2-40B4-BE49-F238E27FC236}">
                <a16:creationId xmlns:a16="http://schemas.microsoft.com/office/drawing/2014/main" id="{97BEF54C-FD45-4526-A13D-5C196F763954}"/>
              </a:ext>
            </a:extLst>
          </p:cNvPr>
          <p:cNvSpPr txBox="1"/>
          <p:nvPr/>
        </p:nvSpPr>
        <p:spPr>
          <a:xfrm>
            <a:off x="569478" y="693586"/>
            <a:ext cx="6400489" cy="420810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Cartographiez vos résultats intermédiaires à rebours </a:t>
            </a:r>
            <a:r>
              <a:rPr lang="fr" sz="1800" b="0" i="0" u="none" strike="noStrike" dirty="0">
                <a:solidFill>
                  <a:srgbClr val="FFFFFF"/>
                </a:solidFill>
                <a:highlight>
                  <a:srgbClr val="000000">
                    <a:alpha val="0"/>
                  </a:srgbClr>
                </a:highlight>
                <a:latin typeface="Calibri"/>
              </a:rPr>
              <a:t>(travaillez à rebours et tracez les étapes précédentes de manière beaucoup plus détaillée. Exemple :</a:t>
            </a:r>
            <a:endParaRPr lang="en-US" sz="1800" dirty="0">
              <a:solidFill>
                <a:schemeClr val="bg1"/>
              </a:solidFill>
            </a:endParaRPr>
          </a:p>
          <a:p>
            <a:pPr marL="0" indent="0" rtl="0">
              <a:buNone/>
            </a:pPr>
            <a:r>
              <a:rPr lang="fr" sz="1800" b="0" i="0" u="none" strike="noStrike" dirty="0">
                <a:solidFill>
                  <a:srgbClr val="FFFFFF"/>
                </a:solidFill>
                <a:highlight>
                  <a:srgbClr val="000000">
                    <a:alpha val="0"/>
                  </a:srgbClr>
                </a:highlight>
                <a:latin typeface="Calibri"/>
              </a:rPr>
              <a:t>Pour atteindre notre objectif à long terme « les migrants obtiennent des emplois  durables », cela doit se produire :</a:t>
            </a:r>
          </a:p>
          <a:p>
            <a:pPr rtl="0"/>
            <a:r>
              <a:rPr lang="fr" sz="1800" b="0" i="0" u="none" strike="noStrike" dirty="0">
                <a:solidFill>
                  <a:srgbClr val="FFFFFF"/>
                </a:solidFill>
                <a:highlight>
                  <a:srgbClr val="000000">
                    <a:alpha val="0"/>
                  </a:srgbClr>
                </a:highlight>
                <a:latin typeface="Calibri"/>
              </a:rPr>
              <a:t>les migrants améliorent leurs compétences professionnelles</a:t>
            </a:r>
            <a:endParaRPr lang="hr-BA" sz="1800" dirty="0">
              <a:solidFill>
                <a:schemeClr val="bg1"/>
              </a:solidFill>
            </a:endParaRPr>
          </a:p>
          <a:p>
            <a:pPr rtl="0"/>
            <a:r>
              <a:rPr lang="fr" sz="1800" b="0" i="0" u="none" strike="noStrike" dirty="0">
                <a:solidFill>
                  <a:srgbClr val="FFFFFF"/>
                </a:solidFill>
                <a:highlight>
                  <a:srgbClr val="000000">
                    <a:alpha val="0"/>
                  </a:srgbClr>
                </a:highlight>
                <a:latin typeface="Calibri"/>
              </a:rPr>
              <a:t>la sensibilisation des foyers à la question s'est accrue</a:t>
            </a:r>
            <a:endParaRPr lang="en-US" sz="1800" dirty="0">
              <a:solidFill>
                <a:schemeClr val="bg1"/>
              </a:solidFill>
            </a:endParaRPr>
          </a:p>
          <a:p>
            <a:pPr rtl="0"/>
            <a:r>
              <a:rPr lang="fr" sz="1800" b="0" i="0" u="none" strike="noStrike" dirty="0">
                <a:solidFill>
                  <a:srgbClr val="FFFFFF"/>
                </a:solidFill>
                <a:highlight>
                  <a:srgbClr val="000000">
                    <a:alpha val="0"/>
                  </a:srgbClr>
                </a:highlight>
                <a:latin typeface="Calibri"/>
              </a:rPr>
              <a:t>les employeurs créent l'égalité des chances</a:t>
            </a:r>
          </a:p>
          <a:p>
            <a:pPr marL="0" indent="0">
              <a:buNone/>
            </a:pPr>
            <a:endParaRPr lang="hr-BA" sz="1800" dirty="0">
              <a:solidFill>
                <a:schemeClr val="bg1"/>
              </a:solidFill>
            </a:endParaRPr>
          </a:p>
          <a:p>
            <a:pPr rtl="0">
              <a:buFont typeface="Wingdings" panose="05000000000000000000" pitchFamily="2" charset="2"/>
              <a:buChar char="q"/>
            </a:pPr>
            <a:r>
              <a:rPr lang="fr" sz="1800" b="0" i="0" u="none" strike="noStrike" dirty="0">
                <a:solidFill>
                  <a:srgbClr val="FFFFFF"/>
                </a:solidFill>
                <a:highlight>
                  <a:srgbClr val="000000">
                    <a:alpha val="0"/>
                  </a:srgbClr>
                </a:highlight>
                <a:latin typeface="Calibri"/>
              </a:rPr>
              <a:t> </a:t>
            </a:r>
            <a:r>
              <a:rPr lang="fr" sz="2000" b="1" i="0" u="none" strike="noStrike" dirty="0">
                <a:solidFill>
                  <a:srgbClr val="FFFFFF"/>
                </a:solidFill>
                <a:highlight>
                  <a:srgbClr val="000000">
                    <a:alpha val="0"/>
                  </a:srgbClr>
                </a:highlight>
                <a:latin typeface="Calibri"/>
              </a:rPr>
              <a:t>Identifiez les produits</a:t>
            </a:r>
            <a:r>
              <a:rPr lang="fr" sz="1800" b="0" i="0" u="none" strike="noStrike" dirty="0">
                <a:solidFill>
                  <a:srgbClr val="FFFFFF"/>
                </a:solidFill>
                <a:highlight>
                  <a:srgbClr val="000000">
                    <a:alpha val="0"/>
                  </a:srgbClr>
                </a:highlight>
                <a:latin typeface="Calibri"/>
              </a:rPr>
              <a:t> (produits, services ou installations qui vous aideront à atteindre les résultats que vous avez identifiés).</a:t>
            </a:r>
          </a:p>
          <a:p>
            <a:pPr>
              <a:buFont typeface="Wingdings" panose="05000000000000000000" pitchFamily="2" charset="2"/>
              <a:buChar char="q"/>
            </a:pPr>
            <a:endParaRPr lang="hr-BA" sz="1800" dirty="0">
              <a:solidFill>
                <a:schemeClr val="bg1"/>
              </a:solidFill>
            </a:endParaRPr>
          </a:p>
        </p:txBody>
      </p:sp>
      <p:sp>
        <p:nvSpPr>
          <p:cNvPr id="9" name="TextBox 8">
            <a:extLst>
              <a:ext uri="{FF2B5EF4-FFF2-40B4-BE49-F238E27FC236}">
                <a16:creationId xmlns:a16="http://schemas.microsoft.com/office/drawing/2014/main" id="{DDC81375-F070-4DA6-A146-4E675325F270}"/>
              </a:ext>
            </a:extLst>
          </p:cNvPr>
          <p:cNvSpPr txBox="1"/>
          <p:nvPr/>
        </p:nvSpPr>
        <p:spPr>
          <a:xfrm>
            <a:off x="569478" y="5092767"/>
            <a:ext cx="10049070" cy="1015663"/>
          </a:xfrm>
          <a:prstGeom prst="rect">
            <a:avLst/>
          </a:prstGeom>
          <a:noFill/>
        </p:spPr>
        <p:txBody>
          <a:bodyPr wrap="square">
            <a:noAutofit/>
          </a:bodyPr>
          <a:lstStyle/>
          <a:p>
            <a:pPr rtl="0">
              <a:buFont typeface="Wingdings" panose="05000000000000000000" pitchFamily="2" charset="2"/>
              <a:buChar char="q"/>
            </a:pPr>
            <a:r>
              <a:rPr lang="fr" sz="2400" b="1" i="0" u="none" strike="noStrike">
                <a:solidFill>
                  <a:srgbClr val="FFFFFF"/>
                </a:solidFill>
                <a:highlight>
                  <a:srgbClr val="000000">
                    <a:alpha val="0"/>
                  </a:srgbClr>
                </a:highlight>
                <a:latin typeface="Calibri"/>
              </a:rPr>
              <a:t> Clarifier les hypothèse</a:t>
            </a:r>
            <a:r>
              <a:rPr lang="fr" sz="1800" b="0" i="0" u="none" strike="noStrike">
                <a:solidFill>
                  <a:srgbClr val="FFFFFF"/>
                </a:solidFill>
                <a:highlight>
                  <a:srgbClr val="000000">
                    <a:alpha val="0"/>
                  </a:srgbClr>
                </a:highlight>
                <a:latin typeface="Calibri"/>
              </a:rPr>
              <a:t>s (les conditions qui doivent être réunies pour que la théorie fonctionne ; elles expliquent la logique qui sous-tend l'ensemble du programme et les liens de causalité (par exemple, montrer qu'un produit mènera à un résultat, ou qu'un résultat en entraînera un autre) dans la théorie).</a:t>
            </a:r>
            <a:endParaRPr lang="en-US" sz="1800">
              <a:solidFill>
                <a:schemeClr val="bg1"/>
              </a:solidFill>
            </a:endParaRPr>
          </a:p>
        </p:txBody>
      </p:sp>
      <p:sp>
        <p:nvSpPr>
          <p:cNvPr id="5" name="Text Placeholder 12">
            <a:extLst>
              <a:ext uri="{FF2B5EF4-FFF2-40B4-BE49-F238E27FC236}">
                <a16:creationId xmlns:a16="http://schemas.microsoft.com/office/drawing/2014/main" id="{7AC08A21-67D0-4981-B9B1-4F0296E15620}"/>
              </a:ext>
            </a:extLst>
          </p:cNvPr>
          <p:cNvSpPr txBox="1"/>
          <p:nvPr/>
        </p:nvSpPr>
        <p:spPr>
          <a:xfrm rot="441612">
            <a:off x="7173129" y="1714294"/>
            <a:ext cx="4128708" cy="2996664"/>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6600" b="1" i="0" u="none" strike="noStrike" dirty="0">
                <a:solidFill>
                  <a:srgbClr val="4472C4"/>
                </a:solidFill>
                <a:highlight>
                  <a:srgbClr val="000000">
                    <a:alpha val="0"/>
                  </a:srgbClr>
                </a:highlight>
                <a:latin typeface="Calibri"/>
              </a:rPr>
              <a:t>POURQUOI ?</a:t>
            </a:r>
            <a:endParaRPr lang="hr-BA" sz="6000" dirty="0">
              <a:solidFill>
                <a:schemeClr val="accent1"/>
              </a:solidFill>
            </a:endParaRPr>
          </a:p>
        </p:txBody>
      </p:sp>
    </p:spTree>
    <p:extLst>
      <p:ext uri="{BB962C8B-B14F-4D97-AF65-F5344CB8AC3E}">
        <p14:creationId xmlns:p14="http://schemas.microsoft.com/office/powerpoint/2010/main" val="281046817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4495E7B-3CAB-42C5-9A5B-B1C5843E12AE}"/>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rcRect l="8519" r="8519"/>
          <a:stretch>
            <a:fillRect/>
          </a:stretch>
        </p:blipFill>
        <p:spPr>
          <a:xfrm>
            <a:off x="6726105" y="-1"/>
            <a:ext cx="4930988" cy="5943601"/>
          </a:xfrm>
        </p:spPr>
      </p:pic>
      <p:sp>
        <p:nvSpPr>
          <p:cNvPr id="8" name="Text Placeholder 12">
            <a:extLst>
              <a:ext uri="{FF2B5EF4-FFF2-40B4-BE49-F238E27FC236}">
                <a16:creationId xmlns:a16="http://schemas.microsoft.com/office/drawing/2014/main" id="{97BEF54C-FD45-4526-A13D-5C196F763954}"/>
              </a:ext>
            </a:extLst>
          </p:cNvPr>
          <p:cNvSpPr txBox="1"/>
          <p:nvPr/>
        </p:nvSpPr>
        <p:spPr>
          <a:xfrm>
            <a:off x="569478" y="600280"/>
            <a:ext cx="6400489" cy="420810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 Établir des échéances et planifier les ressources</a:t>
            </a:r>
            <a:endParaRPr lang="hr-BA" sz="2000" b="1" dirty="0">
              <a:solidFill>
                <a:schemeClr val="bg1"/>
              </a:solidFill>
            </a:endParaRPr>
          </a:p>
          <a:p>
            <a:pPr marL="0" indent="0">
              <a:buNone/>
            </a:pPr>
            <a:endParaRPr lang="hr-BA" sz="2000" b="1" dirty="0">
              <a:solidFill>
                <a:schemeClr val="bg1"/>
              </a:solidFill>
            </a:endParaRPr>
          </a:p>
          <a:p>
            <a:pPr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 Produisez votre diagramme et votre récit</a:t>
            </a:r>
            <a:r>
              <a:rPr lang="fr" sz="1800" b="0" i="0" u="none" strike="noStrike" dirty="0">
                <a:solidFill>
                  <a:srgbClr val="FFFFFF"/>
                </a:solidFill>
                <a:highlight>
                  <a:srgbClr val="000000">
                    <a:alpha val="0"/>
                  </a:srgbClr>
                </a:highlight>
                <a:latin typeface="Calibri"/>
              </a:rPr>
              <a:t> (Au fur et à mesure que vous développez votre théorie du changement, vous devrez la rendre disponible dans un format utile. La plupart des gens trouvent un diagramme ou une carte utile. Vous trouverez ici des informations sur certaines des options logicielles permettant d'en créer un : </a:t>
            </a:r>
            <a:r>
              <a:rPr lang="fr" sz="1800" b="0" i="0" u="none" strike="noStrike" dirty="0">
                <a:solidFill>
                  <a:srgbClr val="FFFFFF"/>
                </a:solidFill>
                <a:highlight>
                  <a:srgbClr val="000000">
                    <a:alpha val="0"/>
                  </a:srgbClr>
                </a:highlight>
                <a:latin typeface="Calibri"/>
                <a:hlinkClick r:id="rId3"/>
              </a:rPr>
              <a:t>https://www.inspiringimpact.org/resource-library/the-best-software-to-create-a-theory-of-change/.</a:t>
            </a:r>
            <a:r>
              <a:rPr lang="fr" sz="1800" b="0" i="0" u="none" strike="noStrike" dirty="0">
                <a:solidFill>
                  <a:srgbClr val="FFFFFF"/>
                </a:solidFill>
                <a:highlight>
                  <a:srgbClr val="000000">
                    <a:alpha val="0"/>
                  </a:srgbClr>
                </a:highlight>
                <a:latin typeface="Calibri"/>
              </a:rPr>
              <a:t> </a:t>
            </a:r>
          </a:p>
          <a:p>
            <a:pPr>
              <a:buFont typeface="Wingdings" panose="05000000000000000000" pitchFamily="2" charset="2"/>
              <a:buChar char="q"/>
            </a:pPr>
            <a:endParaRPr lang="hr-BA" sz="1800" dirty="0">
              <a:solidFill>
                <a:schemeClr val="bg1"/>
              </a:solidFill>
            </a:endParaRPr>
          </a:p>
          <a:p>
            <a:pPr rtl="0">
              <a:buFont typeface="Wingdings" panose="05000000000000000000" pitchFamily="2" charset="2"/>
              <a:buChar char="q"/>
            </a:pPr>
            <a:r>
              <a:rPr lang="fr" sz="2000" b="1" i="0" u="none" strike="noStrike" dirty="0">
                <a:solidFill>
                  <a:srgbClr val="FFFFFF"/>
                </a:solidFill>
                <a:highlight>
                  <a:srgbClr val="000000">
                    <a:alpha val="0"/>
                  </a:srgbClr>
                </a:highlight>
                <a:latin typeface="Calibri"/>
              </a:rPr>
              <a:t> Préparez-vous à utiliser votre théorie du changement</a:t>
            </a:r>
            <a:r>
              <a:rPr lang="fr" sz="1800" b="0" i="0" u="none" strike="noStrike" dirty="0">
                <a:solidFill>
                  <a:srgbClr val="FFFFFF"/>
                </a:solidFill>
                <a:highlight>
                  <a:srgbClr val="000000">
                    <a:alpha val="0"/>
                  </a:srgbClr>
                </a:highlight>
                <a:latin typeface="Calibri"/>
              </a:rPr>
              <a:t> (Maintenant que vous avez créé votre théorie du changement, n'oubliez pas de l'utiliser. Une théorie peut vous aider à planifier votre projet ou à alimenter la stratégie de votre organisation. Il peut également vous aider à communiquer succinctement sur votre travail et le changement qu'il apporte).</a:t>
            </a:r>
          </a:p>
          <a:p>
            <a:pPr>
              <a:buFont typeface="Wingdings" panose="05000000000000000000" pitchFamily="2" charset="2"/>
              <a:buChar char="q"/>
            </a:pPr>
            <a:endParaRPr lang="hr-BA" sz="2000" b="1" dirty="0">
              <a:solidFill>
                <a:schemeClr val="bg1"/>
              </a:solidFill>
            </a:endParaRPr>
          </a:p>
        </p:txBody>
      </p:sp>
      <p:sp>
        <p:nvSpPr>
          <p:cNvPr id="4" name="Text Placeholder 12">
            <a:extLst>
              <a:ext uri="{FF2B5EF4-FFF2-40B4-BE49-F238E27FC236}">
                <a16:creationId xmlns:a16="http://schemas.microsoft.com/office/drawing/2014/main" id="{C0203BDD-4CFD-4A51-88A4-431C6335A688}"/>
              </a:ext>
            </a:extLst>
          </p:cNvPr>
          <p:cNvSpPr txBox="1"/>
          <p:nvPr/>
        </p:nvSpPr>
        <p:spPr>
          <a:xfrm rot="441612">
            <a:off x="7173129" y="1333294"/>
            <a:ext cx="4128708" cy="2996664"/>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endParaRPr lang="fr" sz="4800" b="1" i="0" u="none" strike="noStrike" dirty="0">
              <a:solidFill>
                <a:srgbClr val="4472C4"/>
              </a:solidFill>
              <a:highlight>
                <a:srgbClr val="000000">
                  <a:alpha val="0"/>
                </a:srgbClr>
              </a:highlight>
              <a:latin typeface="Calibri"/>
            </a:endParaRPr>
          </a:p>
          <a:p>
            <a:pPr marL="0" indent="0" algn="ctr" rtl="0">
              <a:buNone/>
            </a:pPr>
            <a:r>
              <a:rPr lang="fr" sz="4800" b="1" i="0" u="none" strike="noStrike" dirty="0">
                <a:solidFill>
                  <a:srgbClr val="4472C4"/>
                </a:solidFill>
                <a:highlight>
                  <a:srgbClr val="000000">
                    <a:alpha val="0"/>
                  </a:srgbClr>
                </a:highlight>
                <a:latin typeface="Calibri"/>
              </a:rPr>
              <a:t>FAITES-LE </a:t>
            </a:r>
            <a:br>
              <a:rPr lang="fr" sz="4800" b="1" i="0" u="none" strike="noStrike" dirty="0">
                <a:solidFill>
                  <a:srgbClr val="4472C4"/>
                </a:solidFill>
                <a:highlight>
                  <a:srgbClr val="000000">
                    <a:alpha val="0"/>
                  </a:srgbClr>
                </a:highlight>
                <a:latin typeface="Calibri"/>
              </a:rPr>
            </a:br>
            <a:r>
              <a:rPr lang="fr" sz="4800" b="1" i="0" u="none" strike="noStrike" dirty="0">
                <a:solidFill>
                  <a:srgbClr val="FF0000"/>
                </a:solidFill>
                <a:highlight>
                  <a:srgbClr val="000000">
                    <a:alpha val="0"/>
                  </a:srgbClr>
                </a:highlight>
                <a:latin typeface="Calibri"/>
              </a:rPr>
              <a:t>MAINTENANT !</a:t>
            </a:r>
            <a:endParaRPr lang="hr-BA" sz="4400" dirty="0">
              <a:solidFill>
                <a:srgbClr val="FF0000"/>
              </a:solidFill>
            </a:endParaRPr>
          </a:p>
        </p:txBody>
      </p:sp>
    </p:spTree>
    <p:extLst>
      <p:ext uri="{BB962C8B-B14F-4D97-AF65-F5344CB8AC3E}">
        <p14:creationId xmlns:p14="http://schemas.microsoft.com/office/powerpoint/2010/main" val="107652310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C5CB7C-B43D-4135-9C35-CF77F168322C}"/>
              </a:ext>
            </a:extLst>
          </p:cNvPr>
          <p:cNvSpPr/>
          <p:nvPr/>
        </p:nvSpPr>
        <p:spPr>
          <a:xfrm>
            <a:off x="2253342" y="391886"/>
            <a:ext cx="7576457" cy="6365010"/>
          </a:xfrm>
          <a:prstGeom prst="rect">
            <a:avLst/>
          </a:prstGeom>
          <a:solidFill>
            <a:srgbClr val="A6377D">
              <a:alpha val="82000"/>
            </a:srgbClr>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nvPr>
        </p:nvSpPr>
        <p:spPr>
          <a:xfrm>
            <a:off x="3300761" y="629563"/>
            <a:ext cx="4818427" cy="666372"/>
          </a:xfrm>
        </p:spPr>
        <p:txBody>
          <a:bodyPr>
            <a:noAutofit/>
          </a:bodyPr>
          <a:lstStyle/>
          <a:p>
            <a:pPr algn="ctr" rtl="0"/>
            <a:r>
              <a:rPr lang="fr" dirty="0">
                <a:solidFill>
                  <a:srgbClr val="F6BC67"/>
                </a:solidFill>
                <a:highlight>
                  <a:srgbClr val="000000">
                    <a:alpha val="0"/>
                  </a:srgbClr>
                </a:highlight>
                <a:latin typeface="Calibri"/>
              </a:rPr>
              <a:t>VOIX</a:t>
            </a:r>
            <a:r>
              <a:rPr lang="fr" sz="3600" b="1" i="0" u="none" strike="noStrike" dirty="0">
                <a:solidFill>
                  <a:srgbClr val="F6BC67"/>
                </a:solidFill>
                <a:highlight>
                  <a:srgbClr val="000000">
                    <a:alpha val="0"/>
                  </a:srgbClr>
                </a:highlight>
                <a:latin typeface="Calibri"/>
              </a:rPr>
              <a:t> - essayez ceux-ci :</a:t>
            </a:r>
            <a:endParaRPr lang="en-US" dirty="0">
              <a:solidFill>
                <a:srgbClr val="F6BC67"/>
              </a:solidFill>
            </a:endParaRPr>
          </a:p>
        </p:txBody>
      </p:sp>
      <p:sp>
        <p:nvSpPr>
          <p:cNvPr id="3" name="Text Placeholder 2">
            <a:extLst>
              <a:ext uri="{FF2B5EF4-FFF2-40B4-BE49-F238E27FC236}">
                <a16:creationId xmlns:a16="http://schemas.microsoft.com/office/drawing/2014/main" id="{C23D19CA-204F-A441-8206-47EC0616DF70}"/>
              </a:ext>
            </a:extLst>
          </p:cNvPr>
          <p:cNvSpPr>
            <a:spLocks noGrp="1"/>
          </p:cNvSpPr>
          <p:nvPr>
            <p:ph type="body" sz="quarter" idx="16"/>
          </p:nvPr>
        </p:nvSpPr>
        <p:spPr>
          <a:xfrm>
            <a:off x="2817843" y="2001697"/>
            <a:ext cx="6447453" cy="3593559"/>
          </a:xfrm>
        </p:spPr>
        <p:txBody>
          <a:bodyPr>
            <a:noAutofit/>
          </a:bodyPr>
          <a:lstStyle/>
          <a:p>
            <a:pPr algn="ctr" rtl="0"/>
            <a:r>
              <a:rPr lang="fr" sz="3200" b="1" i="0" u="none" strike="noStrike">
                <a:solidFill>
                  <a:srgbClr val="FFFFFF"/>
                </a:solidFill>
                <a:highlight>
                  <a:srgbClr val="000000">
                    <a:alpha val="0"/>
                  </a:srgbClr>
                </a:highlight>
                <a:latin typeface="Calibri"/>
              </a:rPr>
              <a:t>La voix reste la même, le ton change en fonction de l'auditeur.</a:t>
            </a:r>
            <a:endParaRPr lang="hr-BA" sz="3200" b="1">
              <a:solidFill>
                <a:schemeClr val="bg1"/>
              </a:solidFill>
            </a:endParaRPr>
          </a:p>
          <a:p>
            <a:pPr algn="ctr"/>
            <a:endParaRPr lang="hr-BA" sz="3200" b="1">
              <a:solidFill>
                <a:schemeClr val="bg1"/>
              </a:solidFill>
            </a:endParaRPr>
          </a:p>
          <a:p>
            <a:pPr algn="ctr" rtl="0"/>
            <a:r>
              <a:rPr lang="fr" sz="3200" b="1" i="1" u="none" strike="noStrike">
                <a:solidFill>
                  <a:srgbClr val="76C6D2"/>
                </a:solidFill>
                <a:highlight>
                  <a:srgbClr val="000000">
                    <a:alpha val="0"/>
                  </a:srgbClr>
                </a:highlight>
                <a:latin typeface="Calibri"/>
              </a:rPr>
              <a:t>FORMEL </a:t>
            </a:r>
            <a:r>
              <a:rPr lang="fr" sz="3200" b="1" i="1" u="none" strike="noStrike">
                <a:solidFill>
                  <a:srgbClr val="FFFFFF"/>
                </a:solidFill>
                <a:highlight>
                  <a:srgbClr val="000000">
                    <a:alpha val="0"/>
                  </a:srgbClr>
                </a:highlight>
                <a:latin typeface="Calibri"/>
              </a:rPr>
              <a:t>OU</a:t>
            </a:r>
            <a:r>
              <a:rPr lang="fr" sz="3200" b="1" i="1" u="none" strike="noStrike">
                <a:solidFill>
                  <a:srgbClr val="F6BC67"/>
                </a:solidFill>
                <a:highlight>
                  <a:srgbClr val="000000">
                    <a:alpha val="0"/>
                  </a:srgbClr>
                </a:highlight>
                <a:latin typeface="Calibri"/>
              </a:rPr>
              <a:t> DÉCONTRACTÉ</a:t>
            </a:r>
          </a:p>
          <a:p>
            <a:pPr algn="ctr" rtl="0"/>
            <a:r>
              <a:rPr lang="fr" sz="3200" b="1" i="1" u="none" strike="noStrike">
                <a:solidFill>
                  <a:srgbClr val="76C6D2"/>
                </a:solidFill>
                <a:highlight>
                  <a:srgbClr val="000000">
                    <a:alpha val="0"/>
                  </a:srgbClr>
                </a:highlight>
                <a:latin typeface="Calibri"/>
              </a:rPr>
              <a:t>SÉRIEUX </a:t>
            </a:r>
            <a:r>
              <a:rPr lang="fr" sz="3200" b="1" i="1" u="none" strike="noStrike">
                <a:solidFill>
                  <a:srgbClr val="FFFFFF"/>
                </a:solidFill>
                <a:highlight>
                  <a:srgbClr val="000000">
                    <a:alpha val="0"/>
                  </a:srgbClr>
                </a:highlight>
                <a:latin typeface="Calibri"/>
              </a:rPr>
              <a:t>OU</a:t>
            </a:r>
            <a:r>
              <a:rPr lang="fr" sz="3200" b="1" i="1" u="none" strike="noStrike">
                <a:solidFill>
                  <a:srgbClr val="F6BC67"/>
                </a:solidFill>
                <a:highlight>
                  <a:srgbClr val="000000">
                    <a:alpha val="0"/>
                  </a:srgbClr>
                </a:highlight>
                <a:latin typeface="Calibri"/>
              </a:rPr>
              <a:t> DRÔLE</a:t>
            </a:r>
          </a:p>
          <a:p>
            <a:pPr algn="ctr" rtl="0"/>
            <a:r>
              <a:rPr lang="fr" sz="3200" b="1" i="1" u="none" strike="noStrike">
                <a:solidFill>
                  <a:srgbClr val="76C6D2"/>
                </a:solidFill>
                <a:highlight>
                  <a:srgbClr val="000000">
                    <a:alpha val="0"/>
                  </a:srgbClr>
                </a:highlight>
                <a:latin typeface="Calibri"/>
              </a:rPr>
              <a:t>RESPECTUEUX </a:t>
            </a:r>
            <a:r>
              <a:rPr lang="fr" sz="3200" b="1" i="1" u="none" strike="noStrike">
                <a:solidFill>
                  <a:srgbClr val="FFFFFF"/>
                </a:solidFill>
                <a:highlight>
                  <a:srgbClr val="000000">
                    <a:alpha val="0"/>
                  </a:srgbClr>
                </a:highlight>
                <a:latin typeface="Calibri"/>
              </a:rPr>
              <a:t>OU</a:t>
            </a:r>
            <a:r>
              <a:rPr lang="fr" sz="3200" b="1" i="1" u="none" strike="noStrike">
                <a:solidFill>
                  <a:srgbClr val="F6BC67"/>
                </a:solidFill>
                <a:highlight>
                  <a:srgbClr val="000000">
                    <a:alpha val="0"/>
                  </a:srgbClr>
                </a:highlight>
                <a:latin typeface="Calibri"/>
              </a:rPr>
              <a:t> IRRÉVÉRENCIEUX</a:t>
            </a:r>
          </a:p>
          <a:p>
            <a:pPr algn="ctr" rtl="0"/>
            <a:r>
              <a:rPr lang="fr" sz="3200" b="1" i="1" u="none" strike="noStrike">
                <a:solidFill>
                  <a:srgbClr val="76C6D2"/>
                </a:solidFill>
                <a:highlight>
                  <a:srgbClr val="000000">
                    <a:alpha val="0"/>
                  </a:srgbClr>
                </a:highlight>
                <a:latin typeface="Calibri"/>
              </a:rPr>
              <a:t>ENTHOUSIASTE</a:t>
            </a:r>
            <a:r>
              <a:rPr lang="fr" sz="3200" b="1" i="1" u="none" strike="noStrike">
                <a:solidFill>
                  <a:srgbClr val="F6BC67"/>
                </a:solidFill>
                <a:highlight>
                  <a:srgbClr val="000000">
                    <a:alpha val="0"/>
                  </a:srgbClr>
                </a:highlight>
                <a:latin typeface="Calibri"/>
              </a:rPr>
              <a:t> </a:t>
            </a:r>
            <a:r>
              <a:rPr lang="fr" sz="3200" b="1" i="1" u="none" strike="noStrike">
                <a:solidFill>
                  <a:srgbClr val="FFFFFF"/>
                </a:solidFill>
                <a:highlight>
                  <a:srgbClr val="000000">
                    <a:alpha val="0"/>
                  </a:srgbClr>
                </a:highlight>
                <a:latin typeface="Calibri"/>
              </a:rPr>
              <a:t>OU</a:t>
            </a:r>
            <a:r>
              <a:rPr lang="fr" sz="3200" b="1" i="1" u="none" strike="noStrike">
                <a:solidFill>
                  <a:srgbClr val="F6BC67"/>
                </a:solidFill>
                <a:highlight>
                  <a:srgbClr val="000000">
                    <a:alpha val="0"/>
                  </a:srgbClr>
                </a:highlight>
                <a:latin typeface="Calibri"/>
              </a:rPr>
              <a:t> FACTUEL</a:t>
            </a:r>
          </a:p>
          <a:p>
            <a:pPr algn="ctr"/>
            <a:endParaRPr lang="hr-BA" sz="3200" b="1">
              <a:solidFill>
                <a:schemeClr val="bg1"/>
              </a:solidFill>
            </a:endParaRPr>
          </a:p>
          <a:p>
            <a:pPr algn="ctr"/>
            <a:endParaRPr lang="en-US" sz="3200" b="1">
              <a:solidFill>
                <a:schemeClr val="bg1"/>
              </a:solidFill>
            </a:endParaRPr>
          </a:p>
        </p:txBody>
      </p:sp>
    </p:spTree>
    <p:extLst>
      <p:ext uri="{BB962C8B-B14F-4D97-AF65-F5344CB8AC3E}">
        <p14:creationId xmlns:p14="http://schemas.microsoft.com/office/powerpoint/2010/main" val="15180455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89738-FD36-4804-9E08-B267C0F135BB}"/>
              </a:ext>
            </a:extLst>
          </p:cNvPr>
          <p:cNvSpPr>
            <a:spLocks noGrp="1"/>
          </p:cNvSpPr>
          <p:nvPr>
            <p:ph type="body" sz="quarter" idx="15"/>
          </p:nvPr>
        </p:nvSpPr>
        <p:spPr/>
        <p:txBody>
          <a:bodyPr>
            <a:noAutofit/>
          </a:bodyPr>
          <a:lstStyle/>
          <a:p>
            <a:pPr rtl="0"/>
            <a:r>
              <a:rPr lang="fr" sz="3600" b="1" i="0" u="none" strike="noStrike">
                <a:highlight>
                  <a:srgbClr val="000000">
                    <a:alpha val="0"/>
                  </a:srgbClr>
                </a:highlight>
                <a:latin typeface="Calibri"/>
              </a:rPr>
              <a:t>EXERCICE </a:t>
            </a:r>
            <a:endParaRPr lang="hr-BA"/>
          </a:p>
        </p:txBody>
      </p:sp>
      <p:sp>
        <p:nvSpPr>
          <p:cNvPr id="3" name="Text Placeholder 2">
            <a:extLst>
              <a:ext uri="{FF2B5EF4-FFF2-40B4-BE49-F238E27FC236}">
                <a16:creationId xmlns:a16="http://schemas.microsoft.com/office/drawing/2014/main" id="{EDBE10A8-629E-4EA2-9766-64032D57648F}"/>
              </a:ext>
            </a:extLst>
          </p:cNvPr>
          <p:cNvSpPr>
            <a:spLocks noGrp="1"/>
          </p:cNvSpPr>
          <p:nvPr>
            <p:ph type="body" sz="quarter" idx="16"/>
          </p:nvPr>
        </p:nvSpPr>
        <p:spPr/>
        <p:txBody>
          <a:bodyPr>
            <a:noAutofit/>
          </a:bodyPr>
          <a:lstStyle/>
          <a:p>
            <a:pPr rtl="0"/>
            <a:r>
              <a:rPr lang="fr" sz="2400" b="0" i="0" u="none" strike="noStrike" dirty="0">
                <a:highlight>
                  <a:srgbClr val="000000">
                    <a:alpha val="0"/>
                  </a:srgbClr>
                </a:highlight>
                <a:latin typeface="Calibri"/>
              </a:rPr>
              <a:t>Notez toutes les caractéristiques de votre voix et le ton de votre voix que vous utiliseriez pour communiquer vos messages de médiateur communautaire au public :</a:t>
            </a:r>
          </a:p>
          <a:p>
            <a:endParaRPr lang="hr-BA" dirty="0"/>
          </a:p>
          <a:p>
            <a:pPr rtl="0"/>
            <a:r>
              <a:rPr lang="fr" sz="2400" b="0" i="0" u="none" strike="noStrike" dirty="0">
                <a:highlight>
                  <a:srgbClr val="000000">
                    <a:alpha val="0"/>
                  </a:srgbClr>
                </a:highlight>
                <a:latin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a:p>
            <a:endParaRPr lang="en-US" dirty="0"/>
          </a:p>
        </p:txBody>
      </p:sp>
      <p:sp>
        <p:nvSpPr>
          <p:cNvPr id="6" name="Flowchart: Connector 5">
            <a:extLst>
              <a:ext uri="{FF2B5EF4-FFF2-40B4-BE49-F238E27FC236}">
                <a16:creationId xmlns:a16="http://schemas.microsoft.com/office/drawing/2014/main" id="{128471F5-3D10-4FE9-8839-728D1AF5D8C6}"/>
              </a:ext>
            </a:extLst>
          </p:cNvPr>
          <p:cNvSpPr/>
          <p:nvPr/>
        </p:nvSpPr>
        <p:spPr>
          <a:xfrm>
            <a:off x="5225766" y="53340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7" name="Google Shape;518;p39">
            <a:extLst>
              <a:ext uri="{FF2B5EF4-FFF2-40B4-BE49-F238E27FC236}">
                <a16:creationId xmlns:a16="http://schemas.microsoft.com/office/drawing/2014/main" id="{AEF123A5-D4AB-42A1-B57B-7D7C3C7AF5CC}"/>
              </a:ext>
            </a:extLst>
          </p:cNvPr>
          <p:cNvGrpSpPr/>
          <p:nvPr/>
        </p:nvGrpSpPr>
        <p:grpSpPr>
          <a:xfrm>
            <a:off x="5617199" y="852235"/>
            <a:ext cx="496501" cy="563769"/>
            <a:chOff x="1923675" y="1633650"/>
            <a:chExt cx="436000" cy="435975"/>
          </a:xfrm>
          <a:solidFill>
            <a:srgbClr val="76C6D2"/>
          </a:solidFill>
        </p:grpSpPr>
        <p:sp>
          <p:nvSpPr>
            <p:cNvPr id="8" name="Google Shape;519;p39">
              <a:extLst>
                <a:ext uri="{FF2B5EF4-FFF2-40B4-BE49-F238E27FC236}">
                  <a16:creationId xmlns:a16="http://schemas.microsoft.com/office/drawing/2014/main" id="{C79D15EB-2D2A-4EFF-8FB3-CFB75A9A6C5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0;p39">
              <a:extLst>
                <a:ext uri="{FF2B5EF4-FFF2-40B4-BE49-F238E27FC236}">
                  <a16:creationId xmlns:a16="http://schemas.microsoft.com/office/drawing/2014/main" id="{76833FFF-E53B-4B5B-BD88-969016A50D7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1;p39">
              <a:extLst>
                <a:ext uri="{FF2B5EF4-FFF2-40B4-BE49-F238E27FC236}">
                  <a16:creationId xmlns:a16="http://schemas.microsoft.com/office/drawing/2014/main" id="{8FB89368-62AD-4399-9D4C-099E5E3EDE07}"/>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2;p39">
              <a:extLst>
                <a:ext uri="{FF2B5EF4-FFF2-40B4-BE49-F238E27FC236}">
                  <a16:creationId xmlns:a16="http://schemas.microsoft.com/office/drawing/2014/main" id="{18EC6942-F7D6-4DA5-8FA0-1B65CEB739F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3;p39">
              <a:extLst>
                <a:ext uri="{FF2B5EF4-FFF2-40B4-BE49-F238E27FC236}">
                  <a16:creationId xmlns:a16="http://schemas.microsoft.com/office/drawing/2014/main" id="{F2D2250B-3577-4A7A-995C-0CF5C10640E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4;p39">
              <a:extLst>
                <a:ext uri="{FF2B5EF4-FFF2-40B4-BE49-F238E27FC236}">
                  <a16:creationId xmlns:a16="http://schemas.microsoft.com/office/drawing/2014/main" id="{2FAA7ADB-28D8-4580-80FD-7771E74C2C4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3456174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TextBox 423">
            <a:extLst>
              <a:ext uri="{FF2B5EF4-FFF2-40B4-BE49-F238E27FC236}">
                <a16:creationId xmlns:a16="http://schemas.microsoft.com/office/drawing/2014/main" id="{E8F016E5-81D1-41A5-946C-8556960B695D}"/>
              </a:ext>
            </a:extLst>
          </p:cNvPr>
          <p:cNvSpPr txBox="1"/>
          <p:nvPr/>
        </p:nvSpPr>
        <p:spPr>
          <a:xfrm>
            <a:off x="7168407" y="439497"/>
            <a:ext cx="4833540" cy="1200329"/>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algn="r" rtl="0"/>
            <a:r>
              <a:rPr lang="fr" sz="2400" b="0" i="0" u="none" strike="noStrike">
                <a:solidFill>
                  <a:srgbClr val="5E5E5E"/>
                </a:solidFill>
                <a:highlight>
                  <a:srgbClr val="000000">
                    <a:alpha val="0"/>
                  </a:srgbClr>
                </a:highlight>
                <a:latin typeface="Calibri"/>
              </a:rPr>
              <a:t>Le centre de la roue représente les dimensions internes qui sont généralement les plus permanentes ou les plus visibles.</a:t>
            </a:r>
          </a:p>
        </p:txBody>
      </p:sp>
      <p:sp>
        <p:nvSpPr>
          <p:cNvPr id="425" name="TextBox 424">
            <a:extLst>
              <a:ext uri="{FF2B5EF4-FFF2-40B4-BE49-F238E27FC236}">
                <a16:creationId xmlns:a16="http://schemas.microsoft.com/office/drawing/2014/main" id="{99F71A1A-966E-480F-AEB7-621DA2C888E4}"/>
              </a:ext>
            </a:extLst>
          </p:cNvPr>
          <p:cNvSpPr txBox="1"/>
          <p:nvPr/>
        </p:nvSpPr>
        <p:spPr>
          <a:xfrm>
            <a:off x="7655272" y="2536548"/>
            <a:ext cx="4410408" cy="2862322"/>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algn="r" rtl="0"/>
            <a:r>
              <a:rPr lang="fr" sz="2000" b="0" i="0" u="none" strike="noStrike">
                <a:solidFill>
                  <a:srgbClr val="5E5E5E"/>
                </a:solidFill>
                <a:highlight>
                  <a:srgbClr val="000000">
                    <a:alpha val="0"/>
                  </a:srgbClr>
                </a:highlight>
                <a:latin typeface="Calibri"/>
              </a:rPr>
              <a:t>L'extérieur de la roue représente les dimensions qui sont acquises et changent au cours d'une vie. </a:t>
            </a:r>
            <a:endParaRPr lang="hr-BA" sz="2000">
              <a:solidFill>
                <a:srgbClr val="5E5E5E"/>
              </a:solidFill>
            </a:endParaRPr>
          </a:p>
          <a:p>
            <a:pPr algn="r"/>
            <a:endParaRPr lang="hr-BA" sz="2000">
              <a:solidFill>
                <a:srgbClr val="5E5E5E"/>
              </a:solidFill>
            </a:endParaRPr>
          </a:p>
          <a:p>
            <a:pPr algn="r" rtl="0"/>
            <a:r>
              <a:rPr lang="fr" sz="2000" b="0" i="0" u="none" strike="noStrike">
                <a:solidFill>
                  <a:srgbClr val="5E5E5E"/>
                </a:solidFill>
                <a:highlight>
                  <a:srgbClr val="000000">
                    <a:alpha val="0"/>
                  </a:srgbClr>
                </a:highlight>
                <a:latin typeface="Calibri"/>
              </a:rPr>
              <a:t>La combinaison de toutes ces dimensions influence nos valeurs, nos croyances, nos comportements, nos expériences et nos attentes et fait de nous des individus uniques.</a:t>
            </a:r>
          </a:p>
        </p:txBody>
      </p:sp>
      <p:grpSp>
        <p:nvGrpSpPr>
          <p:cNvPr id="427" name="Group 426">
            <a:extLst>
              <a:ext uri="{FF2B5EF4-FFF2-40B4-BE49-F238E27FC236}">
                <a16:creationId xmlns:a16="http://schemas.microsoft.com/office/drawing/2014/main" id="{A94867AC-9675-46BB-8905-0B617BEAAD13}"/>
              </a:ext>
            </a:extLst>
          </p:cNvPr>
          <p:cNvGrpSpPr/>
          <p:nvPr/>
        </p:nvGrpSpPr>
        <p:grpSpPr>
          <a:xfrm>
            <a:off x="51189" y="298238"/>
            <a:ext cx="6872776" cy="6595624"/>
            <a:chOff x="2761428" y="327750"/>
            <a:chExt cx="6109746" cy="6185457"/>
          </a:xfrm>
        </p:grpSpPr>
        <p:grpSp>
          <p:nvGrpSpPr>
            <p:cNvPr id="428" name="Graphic 4">
              <a:extLst>
                <a:ext uri="{FF2B5EF4-FFF2-40B4-BE49-F238E27FC236}">
                  <a16:creationId xmlns:a16="http://schemas.microsoft.com/office/drawing/2014/main" id="{9D57212D-595A-47FA-9F22-0EE9C63451F5}"/>
                </a:ext>
              </a:extLst>
            </p:cNvPr>
            <p:cNvGrpSpPr/>
            <p:nvPr/>
          </p:nvGrpSpPr>
          <p:grpSpPr>
            <a:xfrm>
              <a:off x="2761428" y="327750"/>
              <a:ext cx="6109746" cy="6185457"/>
              <a:chOff x="2761428" y="327750"/>
              <a:chExt cx="6109746" cy="6185457"/>
            </a:xfrm>
            <a:solidFill>
              <a:srgbClr val="B3B3B3"/>
            </a:solidFill>
          </p:grpSpPr>
          <p:sp>
            <p:nvSpPr>
              <p:cNvPr id="501" name="Graphic 4">
                <a:extLst>
                  <a:ext uri="{FF2B5EF4-FFF2-40B4-BE49-F238E27FC236}">
                    <a16:creationId xmlns:a16="http://schemas.microsoft.com/office/drawing/2014/main" id="{24755A72-6EAF-4236-8260-4951C1B7F532}"/>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noAutofit/>
              </a:bodyPr>
              <a:lstStyle/>
              <a:p>
                <a:endParaRPr lang="en-US"/>
              </a:p>
            </p:txBody>
          </p:sp>
          <p:sp>
            <p:nvSpPr>
              <p:cNvPr id="502" name="Graphic 4">
                <a:extLst>
                  <a:ext uri="{FF2B5EF4-FFF2-40B4-BE49-F238E27FC236}">
                    <a16:creationId xmlns:a16="http://schemas.microsoft.com/office/drawing/2014/main" id="{A291EF57-E4D7-46B0-A474-0AEE9E8F8503}"/>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noAutofit/>
              </a:bodyPr>
              <a:lstStyle/>
              <a:p>
                <a:endParaRPr lang="en-US"/>
              </a:p>
            </p:txBody>
          </p:sp>
          <p:sp>
            <p:nvSpPr>
              <p:cNvPr id="503" name="Graphic 4">
                <a:extLst>
                  <a:ext uri="{FF2B5EF4-FFF2-40B4-BE49-F238E27FC236}">
                    <a16:creationId xmlns:a16="http://schemas.microsoft.com/office/drawing/2014/main" id="{BEDA6076-495A-465D-A9D8-41541CA44CAE}"/>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504" name="Graphic 4">
                <a:extLst>
                  <a:ext uri="{FF2B5EF4-FFF2-40B4-BE49-F238E27FC236}">
                    <a16:creationId xmlns:a16="http://schemas.microsoft.com/office/drawing/2014/main" id="{DAB21A2C-E960-40FC-8D62-038542DFB6DB}"/>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noAutofit/>
              </a:bodyPr>
              <a:lstStyle/>
              <a:p>
                <a:endParaRPr lang="en-US"/>
              </a:p>
            </p:txBody>
          </p:sp>
          <p:sp>
            <p:nvSpPr>
              <p:cNvPr id="505" name="Graphic 4">
                <a:extLst>
                  <a:ext uri="{FF2B5EF4-FFF2-40B4-BE49-F238E27FC236}">
                    <a16:creationId xmlns:a16="http://schemas.microsoft.com/office/drawing/2014/main" id="{2B42FD3C-EBEB-41EC-90A9-75A4E8803C10}"/>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506" name="Graphic 4">
                <a:extLst>
                  <a:ext uri="{FF2B5EF4-FFF2-40B4-BE49-F238E27FC236}">
                    <a16:creationId xmlns:a16="http://schemas.microsoft.com/office/drawing/2014/main" id="{B9CDB8C0-662F-4B1A-A60B-5B1DBF648EC3}"/>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507" name="Graphic 4">
                <a:extLst>
                  <a:ext uri="{FF2B5EF4-FFF2-40B4-BE49-F238E27FC236}">
                    <a16:creationId xmlns:a16="http://schemas.microsoft.com/office/drawing/2014/main" id="{F728CA1D-7B56-496C-AB78-A10DC9DEF3EA}"/>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noAutofit/>
              </a:bodyPr>
              <a:lstStyle/>
              <a:p>
                <a:endParaRPr lang="en-US"/>
              </a:p>
            </p:txBody>
          </p:sp>
          <p:sp>
            <p:nvSpPr>
              <p:cNvPr id="508" name="Graphic 4">
                <a:extLst>
                  <a:ext uri="{FF2B5EF4-FFF2-40B4-BE49-F238E27FC236}">
                    <a16:creationId xmlns:a16="http://schemas.microsoft.com/office/drawing/2014/main" id="{188CEB78-D7E6-4F04-A9F2-BCFAE5350190}"/>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noAutofit/>
              </a:bodyPr>
              <a:lstStyle/>
              <a:p>
                <a:endParaRPr lang="en-US"/>
              </a:p>
            </p:txBody>
          </p:sp>
          <p:sp>
            <p:nvSpPr>
              <p:cNvPr id="509" name="Graphic 4">
                <a:extLst>
                  <a:ext uri="{FF2B5EF4-FFF2-40B4-BE49-F238E27FC236}">
                    <a16:creationId xmlns:a16="http://schemas.microsoft.com/office/drawing/2014/main" id="{4B10A83D-D2E2-4A7E-885B-1CC2D3300953}"/>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8">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noAutofit/>
              </a:bodyPr>
              <a:lstStyle/>
              <a:p>
                <a:endParaRPr lang="en-US"/>
              </a:p>
            </p:txBody>
          </p:sp>
          <p:sp>
            <p:nvSpPr>
              <p:cNvPr id="510" name="Graphic 4">
                <a:extLst>
                  <a:ext uri="{FF2B5EF4-FFF2-40B4-BE49-F238E27FC236}">
                    <a16:creationId xmlns:a16="http://schemas.microsoft.com/office/drawing/2014/main" id="{B8BFA856-AD04-45E2-8E8F-144F8838A531}"/>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11" name="Graphic 4">
                <a:extLst>
                  <a:ext uri="{FF2B5EF4-FFF2-40B4-BE49-F238E27FC236}">
                    <a16:creationId xmlns:a16="http://schemas.microsoft.com/office/drawing/2014/main" id="{E794BF25-E4B6-4E8D-BA95-B238DDE35E44}"/>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8">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noAutofit/>
              </a:bodyPr>
              <a:lstStyle/>
              <a:p>
                <a:endParaRPr lang="en-US"/>
              </a:p>
            </p:txBody>
          </p:sp>
          <p:sp>
            <p:nvSpPr>
              <p:cNvPr id="512" name="Graphic 4">
                <a:extLst>
                  <a:ext uri="{FF2B5EF4-FFF2-40B4-BE49-F238E27FC236}">
                    <a16:creationId xmlns:a16="http://schemas.microsoft.com/office/drawing/2014/main" id="{EC6B48E7-401B-4302-A5C3-08DC444A2611}"/>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513" name="Graphic 4">
                <a:extLst>
                  <a:ext uri="{FF2B5EF4-FFF2-40B4-BE49-F238E27FC236}">
                    <a16:creationId xmlns:a16="http://schemas.microsoft.com/office/drawing/2014/main" id="{D1C98EAA-3FAF-402D-9AB0-95EEE0830C0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514" name="Graphic 4">
                <a:extLst>
                  <a:ext uri="{FF2B5EF4-FFF2-40B4-BE49-F238E27FC236}">
                    <a16:creationId xmlns:a16="http://schemas.microsoft.com/office/drawing/2014/main" id="{FFB873A0-E0B6-4AAE-AAB9-8232DAB9F45A}"/>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noAutofit/>
              </a:bodyPr>
              <a:lstStyle/>
              <a:p>
                <a:endParaRPr lang="en-US"/>
              </a:p>
            </p:txBody>
          </p:sp>
          <p:sp>
            <p:nvSpPr>
              <p:cNvPr id="515" name="Graphic 4">
                <a:extLst>
                  <a:ext uri="{FF2B5EF4-FFF2-40B4-BE49-F238E27FC236}">
                    <a16:creationId xmlns:a16="http://schemas.microsoft.com/office/drawing/2014/main" id="{0B97E42C-7D89-444D-94EC-43D62CC97A1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noAutofit/>
              </a:bodyPr>
              <a:lstStyle/>
              <a:p>
                <a:endParaRPr lang="en-US"/>
              </a:p>
            </p:txBody>
          </p:sp>
          <p:sp>
            <p:nvSpPr>
              <p:cNvPr id="516" name="Graphic 4">
                <a:extLst>
                  <a:ext uri="{FF2B5EF4-FFF2-40B4-BE49-F238E27FC236}">
                    <a16:creationId xmlns:a16="http://schemas.microsoft.com/office/drawing/2014/main" id="{DEEFD33C-5D59-4D0A-8CB1-69BFAA59BBB0}"/>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17" name="Graphic 4">
                <a:extLst>
                  <a:ext uri="{FF2B5EF4-FFF2-40B4-BE49-F238E27FC236}">
                    <a16:creationId xmlns:a16="http://schemas.microsoft.com/office/drawing/2014/main" id="{A0D5AD4E-489F-439A-8ED7-03E64B1E0D43}"/>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18" name="Graphic 4">
                <a:extLst>
                  <a:ext uri="{FF2B5EF4-FFF2-40B4-BE49-F238E27FC236}">
                    <a16:creationId xmlns:a16="http://schemas.microsoft.com/office/drawing/2014/main" id="{81E57E90-3555-49BA-B98B-819FFEC97BD8}"/>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noAutofit/>
              </a:bodyPr>
              <a:lstStyle/>
              <a:p>
                <a:endParaRPr lang="en-US"/>
              </a:p>
            </p:txBody>
          </p:sp>
          <p:sp>
            <p:nvSpPr>
              <p:cNvPr id="519" name="Graphic 4">
                <a:extLst>
                  <a:ext uri="{FF2B5EF4-FFF2-40B4-BE49-F238E27FC236}">
                    <a16:creationId xmlns:a16="http://schemas.microsoft.com/office/drawing/2014/main" id="{E746A098-E0B9-439E-95BD-5B9898783624}"/>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noAutofit/>
              </a:bodyPr>
              <a:lstStyle/>
              <a:p>
                <a:endParaRPr lang="en-US"/>
              </a:p>
            </p:txBody>
          </p:sp>
          <p:sp>
            <p:nvSpPr>
              <p:cNvPr id="520" name="Graphic 4">
                <a:extLst>
                  <a:ext uri="{FF2B5EF4-FFF2-40B4-BE49-F238E27FC236}">
                    <a16:creationId xmlns:a16="http://schemas.microsoft.com/office/drawing/2014/main" id="{4FD677B1-5BF8-4FC4-AA77-64755449DEBF}"/>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noAutofit/>
              </a:bodyPr>
              <a:lstStyle/>
              <a:p>
                <a:endParaRPr lang="en-US"/>
              </a:p>
            </p:txBody>
          </p:sp>
          <p:sp>
            <p:nvSpPr>
              <p:cNvPr id="521" name="Graphic 4">
                <a:extLst>
                  <a:ext uri="{FF2B5EF4-FFF2-40B4-BE49-F238E27FC236}">
                    <a16:creationId xmlns:a16="http://schemas.microsoft.com/office/drawing/2014/main" id="{6ABC0FB9-DE9F-4CEE-A731-42CB3717546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1">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noAutofit/>
              </a:bodyPr>
              <a:lstStyle/>
              <a:p>
                <a:endParaRPr lang="en-US"/>
              </a:p>
            </p:txBody>
          </p:sp>
          <p:sp>
            <p:nvSpPr>
              <p:cNvPr id="522" name="Graphic 4">
                <a:extLst>
                  <a:ext uri="{FF2B5EF4-FFF2-40B4-BE49-F238E27FC236}">
                    <a16:creationId xmlns:a16="http://schemas.microsoft.com/office/drawing/2014/main" id="{70E00B52-77FB-4A7D-8F6C-A655C6F53826}"/>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noAutofit/>
              </a:bodyPr>
              <a:lstStyle/>
              <a:p>
                <a:endParaRPr lang="en-US"/>
              </a:p>
            </p:txBody>
          </p:sp>
          <p:sp>
            <p:nvSpPr>
              <p:cNvPr id="523" name="Graphic 4">
                <a:extLst>
                  <a:ext uri="{FF2B5EF4-FFF2-40B4-BE49-F238E27FC236}">
                    <a16:creationId xmlns:a16="http://schemas.microsoft.com/office/drawing/2014/main" id="{EEF10CC6-D974-4F16-A9CE-06154F5FD300}"/>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24" name="Graphic 4">
                <a:extLst>
                  <a:ext uri="{FF2B5EF4-FFF2-40B4-BE49-F238E27FC236}">
                    <a16:creationId xmlns:a16="http://schemas.microsoft.com/office/drawing/2014/main" id="{00A60F2D-791D-4913-AA68-E02947F944DE}"/>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noAutofit/>
              </a:bodyPr>
              <a:lstStyle/>
              <a:p>
                <a:endParaRPr lang="en-US"/>
              </a:p>
            </p:txBody>
          </p:sp>
          <p:sp>
            <p:nvSpPr>
              <p:cNvPr id="525" name="Graphic 4">
                <a:extLst>
                  <a:ext uri="{FF2B5EF4-FFF2-40B4-BE49-F238E27FC236}">
                    <a16:creationId xmlns:a16="http://schemas.microsoft.com/office/drawing/2014/main" id="{B618E79D-C07C-441B-83E5-EFDFD78AA91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26" name="Graphic 4">
                <a:extLst>
                  <a:ext uri="{FF2B5EF4-FFF2-40B4-BE49-F238E27FC236}">
                    <a16:creationId xmlns:a16="http://schemas.microsoft.com/office/drawing/2014/main" id="{4782E3E2-DB46-4647-BD8F-6448052D8092}"/>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noAutofit/>
              </a:bodyPr>
              <a:lstStyle/>
              <a:p>
                <a:endParaRPr lang="en-US"/>
              </a:p>
            </p:txBody>
          </p:sp>
          <p:sp>
            <p:nvSpPr>
              <p:cNvPr id="527" name="Graphic 4">
                <a:extLst>
                  <a:ext uri="{FF2B5EF4-FFF2-40B4-BE49-F238E27FC236}">
                    <a16:creationId xmlns:a16="http://schemas.microsoft.com/office/drawing/2014/main" id="{79D5EAAF-9D15-4948-85FB-AEC59AABF35A}"/>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noAutofit/>
              </a:bodyPr>
              <a:lstStyle/>
              <a:p>
                <a:endParaRPr lang="en-US"/>
              </a:p>
            </p:txBody>
          </p:sp>
          <p:sp>
            <p:nvSpPr>
              <p:cNvPr id="528" name="Graphic 4">
                <a:extLst>
                  <a:ext uri="{FF2B5EF4-FFF2-40B4-BE49-F238E27FC236}">
                    <a16:creationId xmlns:a16="http://schemas.microsoft.com/office/drawing/2014/main" id="{F8CF804B-0F07-42E2-9B2B-0747BD1BD346}"/>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noAutofit/>
              </a:bodyPr>
              <a:lstStyle/>
              <a:p>
                <a:endParaRPr lang="en-US"/>
              </a:p>
            </p:txBody>
          </p:sp>
          <p:sp>
            <p:nvSpPr>
              <p:cNvPr id="529" name="Graphic 4">
                <a:extLst>
                  <a:ext uri="{FF2B5EF4-FFF2-40B4-BE49-F238E27FC236}">
                    <a16:creationId xmlns:a16="http://schemas.microsoft.com/office/drawing/2014/main" id="{F4ECE894-5CA8-4A5F-8032-8DD26C07D144}"/>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noAutofit/>
              </a:bodyPr>
              <a:lstStyle/>
              <a:p>
                <a:endParaRPr lang="en-US"/>
              </a:p>
            </p:txBody>
          </p:sp>
          <p:sp>
            <p:nvSpPr>
              <p:cNvPr id="530" name="Graphic 4">
                <a:extLst>
                  <a:ext uri="{FF2B5EF4-FFF2-40B4-BE49-F238E27FC236}">
                    <a16:creationId xmlns:a16="http://schemas.microsoft.com/office/drawing/2014/main" id="{E0F7D1B7-3214-426B-B427-12EACF6461A7}"/>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8">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noAutofit/>
              </a:bodyPr>
              <a:lstStyle/>
              <a:p>
                <a:endParaRPr lang="en-US"/>
              </a:p>
            </p:txBody>
          </p:sp>
          <p:sp>
            <p:nvSpPr>
              <p:cNvPr id="531" name="Graphic 4">
                <a:extLst>
                  <a:ext uri="{FF2B5EF4-FFF2-40B4-BE49-F238E27FC236}">
                    <a16:creationId xmlns:a16="http://schemas.microsoft.com/office/drawing/2014/main" id="{23B0AA2F-A845-4903-B108-49358BC4A96F}"/>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532" name="Graphic 4">
                <a:extLst>
                  <a:ext uri="{FF2B5EF4-FFF2-40B4-BE49-F238E27FC236}">
                    <a16:creationId xmlns:a16="http://schemas.microsoft.com/office/drawing/2014/main" id="{7D1EB86D-0600-4EE1-9A56-46E1C6463EDB}"/>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533" name="Graphic 4">
                <a:extLst>
                  <a:ext uri="{FF2B5EF4-FFF2-40B4-BE49-F238E27FC236}">
                    <a16:creationId xmlns:a16="http://schemas.microsoft.com/office/drawing/2014/main" id="{0E9A48D7-1597-4FFB-B878-E02BAECC63D6}"/>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534" name="Graphic 4">
                <a:extLst>
                  <a:ext uri="{FF2B5EF4-FFF2-40B4-BE49-F238E27FC236}">
                    <a16:creationId xmlns:a16="http://schemas.microsoft.com/office/drawing/2014/main" id="{EE118EA3-F0D6-41F4-A72E-A6B6811495D9}"/>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535" name="Graphic 4">
                <a:extLst>
                  <a:ext uri="{FF2B5EF4-FFF2-40B4-BE49-F238E27FC236}">
                    <a16:creationId xmlns:a16="http://schemas.microsoft.com/office/drawing/2014/main" id="{59CA8B90-8A9C-4794-9E04-40DE46A1A6BD}"/>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noAutofit/>
              </a:bodyPr>
              <a:lstStyle/>
              <a:p>
                <a:endParaRPr lang="en-US"/>
              </a:p>
            </p:txBody>
          </p:sp>
          <p:sp>
            <p:nvSpPr>
              <p:cNvPr id="536" name="Graphic 4">
                <a:extLst>
                  <a:ext uri="{FF2B5EF4-FFF2-40B4-BE49-F238E27FC236}">
                    <a16:creationId xmlns:a16="http://schemas.microsoft.com/office/drawing/2014/main" id="{384314F1-90BB-4F5C-A5A6-489E75D65E0F}"/>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noAutofit/>
              </a:bodyPr>
              <a:lstStyle/>
              <a:p>
                <a:endParaRPr lang="en-US"/>
              </a:p>
            </p:txBody>
          </p:sp>
          <p:sp>
            <p:nvSpPr>
              <p:cNvPr id="537" name="Graphic 4">
                <a:extLst>
                  <a:ext uri="{FF2B5EF4-FFF2-40B4-BE49-F238E27FC236}">
                    <a16:creationId xmlns:a16="http://schemas.microsoft.com/office/drawing/2014/main" id="{CC31A415-6BBA-4FFC-9837-2D6CEE5D0033}"/>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8">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538" name="Graphic 4">
                <a:extLst>
                  <a:ext uri="{FF2B5EF4-FFF2-40B4-BE49-F238E27FC236}">
                    <a16:creationId xmlns:a16="http://schemas.microsoft.com/office/drawing/2014/main" id="{8865B27A-791F-469D-B141-3C6ACCAF5F9E}"/>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noAutofit/>
              </a:bodyPr>
              <a:lstStyle/>
              <a:p>
                <a:endParaRPr lang="en-US"/>
              </a:p>
            </p:txBody>
          </p:sp>
          <p:sp>
            <p:nvSpPr>
              <p:cNvPr id="539" name="Graphic 4">
                <a:extLst>
                  <a:ext uri="{FF2B5EF4-FFF2-40B4-BE49-F238E27FC236}">
                    <a16:creationId xmlns:a16="http://schemas.microsoft.com/office/drawing/2014/main" id="{AAB0BC38-3379-4951-B1C4-45109AD2B7FB}"/>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8">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noAutofit/>
              </a:bodyPr>
              <a:lstStyle/>
              <a:p>
                <a:endParaRPr lang="en-US"/>
              </a:p>
            </p:txBody>
          </p:sp>
          <p:sp>
            <p:nvSpPr>
              <p:cNvPr id="540" name="Graphic 4">
                <a:extLst>
                  <a:ext uri="{FF2B5EF4-FFF2-40B4-BE49-F238E27FC236}">
                    <a16:creationId xmlns:a16="http://schemas.microsoft.com/office/drawing/2014/main" id="{365D8D09-584C-4C77-A367-6B2A3C495935}"/>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noAutofit/>
              </a:bodyPr>
              <a:lstStyle/>
              <a:p>
                <a:endParaRPr lang="en-US"/>
              </a:p>
            </p:txBody>
          </p:sp>
          <p:sp>
            <p:nvSpPr>
              <p:cNvPr id="541" name="Graphic 4">
                <a:extLst>
                  <a:ext uri="{FF2B5EF4-FFF2-40B4-BE49-F238E27FC236}">
                    <a16:creationId xmlns:a16="http://schemas.microsoft.com/office/drawing/2014/main" id="{9194A923-A03D-47C6-AE3D-6BBE939442EE}"/>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noAutofit/>
              </a:bodyPr>
              <a:lstStyle/>
              <a:p>
                <a:endParaRPr lang="en-US"/>
              </a:p>
            </p:txBody>
          </p:sp>
          <p:sp>
            <p:nvSpPr>
              <p:cNvPr id="542" name="Graphic 4">
                <a:extLst>
                  <a:ext uri="{FF2B5EF4-FFF2-40B4-BE49-F238E27FC236}">
                    <a16:creationId xmlns:a16="http://schemas.microsoft.com/office/drawing/2014/main" id="{40A01ACB-1EEA-4B00-8BE3-9390C80E7481}"/>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noAutofit/>
              </a:bodyPr>
              <a:lstStyle/>
              <a:p>
                <a:endParaRPr lang="en-US"/>
              </a:p>
            </p:txBody>
          </p:sp>
          <p:sp>
            <p:nvSpPr>
              <p:cNvPr id="543" name="Graphic 4">
                <a:extLst>
                  <a:ext uri="{FF2B5EF4-FFF2-40B4-BE49-F238E27FC236}">
                    <a16:creationId xmlns:a16="http://schemas.microsoft.com/office/drawing/2014/main" id="{DE56A7F9-D38C-4719-83D7-710252FC041A}"/>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noAutofit/>
              </a:bodyPr>
              <a:lstStyle/>
              <a:p>
                <a:endParaRPr lang="en-US"/>
              </a:p>
            </p:txBody>
          </p:sp>
          <p:sp>
            <p:nvSpPr>
              <p:cNvPr id="544" name="Graphic 4">
                <a:extLst>
                  <a:ext uri="{FF2B5EF4-FFF2-40B4-BE49-F238E27FC236}">
                    <a16:creationId xmlns:a16="http://schemas.microsoft.com/office/drawing/2014/main" id="{4FF9556E-61C3-49CB-9777-FF6087E7E62B}"/>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545" name="Graphic 4">
                <a:extLst>
                  <a:ext uri="{FF2B5EF4-FFF2-40B4-BE49-F238E27FC236}">
                    <a16:creationId xmlns:a16="http://schemas.microsoft.com/office/drawing/2014/main" id="{138CDF0D-C260-489F-92D9-F21570E9568E}"/>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46" name="Graphic 4">
                <a:extLst>
                  <a:ext uri="{FF2B5EF4-FFF2-40B4-BE49-F238E27FC236}">
                    <a16:creationId xmlns:a16="http://schemas.microsoft.com/office/drawing/2014/main" id="{4FD1E9EB-EE46-45BB-889B-761B139CFBDA}"/>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547" name="Graphic 4">
                <a:extLst>
                  <a:ext uri="{FF2B5EF4-FFF2-40B4-BE49-F238E27FC236}">
                    <a16:creationId xmlns:a16="http://schemas.microsoft.com/office/drawing/2014/main" id="{F5F6333C-CA43-4F86-89DD-3F3AEDABDACF}"/>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548" name="Graphic 4">
                <a:extLst>
                  <a:ext uri="{FF2B5EF4-FFF2-40B4-BE49-F238E27FC236}">
                    <a16:creationId xmlns:a16="http://schemas.microsoft.com/office/drawing/2014/main" id="{2546C893-D724-40B4-9C5D-A1035DDB3F1D}"/>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549" name="Graphic 4">
                <a:extLst>
                  <a:ext uri="{FF2B5EF4-FFF2-40B4-BE49-F238E27FC236}">
                    <a16:creationId xmlns:a16="http://schemas.microsoft.com/office/drawing/2014/main" id="{AD912601-C2B3-45DD-8243-D53D4C9D3841}"/>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noAutofit/>
              </a:bodyPr>
              <a:lstStyle/>
              <a:p>
                <a:endParaRPr lang="en-US"/>
              </a:p>
            </p:txBody>
          </p:sp>
          <p:sp>
            <p:nvSpPr>
              <p:cNvPr id="550" name="Graphic 4">
                <a:extLst>
                  <a:ext uri="{FF2B5EF4-FFF2-40B4-BE49-F238E27FC236}">
                    <a16:creationId xmlns:a16="http://schemas.microsoft.com/office/drawing/2014/main" id="{611EB0BE-B221-4AC3-983C-DF5CC7B5CC31}"/>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1">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noAutofit/>
              </a:bodyPr>
              <a:lstStyle/>
              <a:p>
                <a:endParaRPr lang="en-US"/>
              </a:p>
            </p:txBody>
          </p:sp>
          <p:sp>
            <p:nvSpPr>
              <p:cNvPr id="551" name="Graphic 4">
                <a:extLst>
                  <a:ext uri="{FF2B5EF4-FFF2-40B4-BE49-F238E27FC236}">
                    <a16:creationId xmlns:a16="http://schemas.microsoft.com/office/drawing/2014/main" id="{E8356CA9-2E30-48BB-A4A7-4092F5450ED6}"/>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8">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noAutofit/>
              </a:bodyPr>
              <a:lstStyle/>
              <a:p>
                <a:endParaRPr lang="en-US"/>
              </a:p>
            </p:txBody>
          </p:sp>
          <p:sp>
            <p:nvSpPr>
              <p:cNvPr id="552" name="Graphic 4">
                <a:extLst>
                  <a:ext uri="{FF2B5EF4-FFF2-40B4-BE49-F238E27FC236}">
                    <a16:creationId xmlns:a16="http://schemas.microsoft.com/office/drawing/2014/main" id="{AF63E25A-DA6B-405F-BE17-917352CB0202}"/>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noAutofit/>
              </a:bodyPr>
              <a:lstStyle/>
              <a:p>
                <a:endParaRPr lang="en-US"/>
              </a:p>
            </p:txBody>
          </p:sp>
          <p:sp>
            <p:nvSpPr>
              <p:cNvPr id="553" name="Graphic 4">
                <a:extLst>
                  <a:ext uri="{FF2B5EF4-FFF2-40B4-BE49-F238E27FC236}">
                    <a16:creationId xmlns:a16="http://schemas.microsoft.com/office/drawing/2014/main" id="{D0761CC9-4F21-4297-95BB-9A0A85B643D2}"/>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noAutofit/>
              </a:bodyPr>
              <a:lstStyle/>
              <a:p>
                <a:endParaRPr lang="en-US"/>
              </a:p>
            </p:txBody>
          </p:sp>
          <p:sp>
            <p:nvSpPr>
              <p:cNvPr id="554" name="Graphic 4">
                <a:extLst>
                  <a:ext uri="{FF2B5EF4-FFF2-40B4-BE49-F238E27FC236}">
                    <a16:creationId xmlns:a16="http://schemas.microsoft.com/office/drawing/2014/main" id="{302B8C46-68DB-4DA2-A351-645D3A8C6B79}"/>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555" name="Graphic 4">
                <a:extLst>
                  <a:ext uri="{FF2B5EF4-FFF2-40B4-BE49-F238E27FC236}">
                    <a16:creationId xmlns:a16="http://schemas.microsoft.com/office/drawing/2014/main" id="{21A0729E-4461-45BE-AE8F-A34D9231D8D5}"/>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556" name="Graphic 4">
                <a:extLst>
                  <a:ext uri="{FF2B5EF4-FFF2-40B4-BE49-F238E27FC236}">
                    <a16:creationId xmlns:a16="http://schemas.microsoft.com/office/drawing/2014/main" id="{109E5864-5E75-4BEB-9DF1-29B90608F5BB}"/>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noAutofit/>
              </a:bodyPr>
              <a:lstStyle/>
              <a:p>
                <a:endParaRPr lang="en-US"/>
              </a:p>
            </p:txBody>
          </p:sp>
          <p:sp>
            <p:nvSpPr>
              <p:cNvPr id="557" name="Graphic 4">
                <a:extLst>
                  <a:ext uri="{FF2B5EF4-FFF2-40B4-BE49-F238E27FC236}">
                    <a16:creationId xmlns:a16="http://schemas.microsoft.com/office/drawing/2014/main" id="{EE835DF4-C515-4310-A72C-48E83FADED04}"/>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noAutofit/>
              </a:bodyPr>
              <a:lstStyle/>
              <a:p>
                <a:endParaRPr lang="en-US"/>
              </a:p>
            </p:txBody>
          </p:sp>
          <p:sp>
            <p:nvSpPr>
              <p:cNvPr id="558" name="Graphic 4">
                <a:extLst>
                  <a:ext uri="{FF2B5EF4-FFF2-40B4-BE49-F238E27FC236}">
                    <a16:creationId xmlns:a16="http://schemas.microsoft.com/office/drawing/2014/main" id="{46B67CB0-A138-4C05-BD82-66490A43DEA9}"/>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noAutofit/>
              </a:bodyPr>
              <a:lstStyle/>
              <a:p>
                <a:endParaRPr lang="en-US"/>
              </a:p>
            </p:txBody>
          </p:sp>
          <p:sp>
            <p:nvSpPr>
              <p:cNvPr id="559" name="Graphic 4">
                <a:extLst>
                  <a:ext uri="{FF2B5EF4-FFF2-40B4-BE49-F238E27FC236}">
                    <a16:creationId xmlns:a16="http://schemas.microsoft.com/office/drawing/2014/main" id="{D893369C-3C06-4C91-B267-02C2A0B0DEA5}"/>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noAutofit/>
              </a:bodyPr>
              <a:lstStyle/>
              <a:p>
                <a:endParaRPr lang="en-US"/>
              </a:p>
            </p:txBody>
          </p:sp>
          <p:sp>
            <p:nvSpPr>
              <p:cNvPr id="560" name="Graphic 4">
                <a:extLst>
                  <a:ext uri="{FF2B5EF4-FFF2-40B4-BE49-F238E27FC236}">
                    <a16:creationId xmlns:a16="http://schemas.microsoft.com/office/drawing/2014/main" id="{9D30A005-6C89-496B-A297-32281C00A10F}"/>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noAutofit/>
              </a:bodyPr>
              <a:lstStyle/>
              <a:p>
                <a:endParaRPr lang="en-US"/>
              </a:p>
            </p:txBody>
          </p:sp>
          <p:sp>
            <p:nvSpPr>
              <p:cNvPr id="561" name="Graphic 4">
                <a:extLst>
                  <a:ext uri="{FF2B5EF4-FFF2-40B4-BE49-F238E27FC236}">
                    <a16:creationId xmlns:a16="http://schemas.microsoft.com/office/drawing/2014/main" id="{7E6BB320-26DC-4981-AAD9-FA04416C7EAE}"/>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562" name="Graphic 4">
                <a:extLst>
                  <a:ext uri="{FF2B5EF4-FFF2-40B4-BE49-F238E27FC236}">
                    <a16:creationId xmlns:a16="http://schemas.microsoft.com/office/drawing/2014/main" id="{4A18E545-2B66-434D-8AE2-9FA60526991D}"/>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563" name="Graphic 4">
                <a:extLst>
                  <a:ext uri="{FF2B5EF4-FFF2-40B4-BE49-F238E27FC236}">
                    <a16:creationId xmlns:a16="http://schemas.microsoft.com/office/drawing/2014/main" id="{E17DE859-EF3E-48F6-936B-274CC4B2E731}"/>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64" name="Graphic 4">
                <a:extLst>
                  <a:ext uri="{FF2B5EF4-FFF2-40B4-BE49-F238E27FC236}">
                    <a16:creationId xmlns:a16="http://schemas.microsoft.com/office/drawing/2014/main" id="{B0977DF5-D933-474E-A408-F5EDD7BB027C}"/>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65" name="Graphic 4">
                <a:extLst>
                  <a:ext uri="{FF2B5EF4-FFF2-40B4-BE49-F238E27FC236}">
                    <a16:creationId xmlns:a16="http://schemas.microsoft.com/office/drawing/2014/main" id="{06BD8F82-153D-4E4E-9A69-0D1A1266F091}"/>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566" name="Graphic 4">
                <a:extLst>
                  <a:ext uri="{FF2B5EF4-FFF2-40B4-BE49-F238E27FC236}">
                    <a16:creationId xmlns:a16="http://schemas.microsoft.com/office/drawing/2014/main" id="{ECA30598-BE5E-4376-B4C3-92C35A8AB4B1}"/>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567" name="Graphic 4">
                <a:extLst>
                  <a:ext uri="{FF2B5EF4-FFF2-40B4-BE49-F238E27FC236}">
                    <a16:creationId xmlns:a16="http://schemas.microsoft.com/office/drawing/2014/main" id="{FE3A7C8A-82EA-4D5C-8D80-F224AC0B78EB}"/>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68" name="Graphic 4">
                <a:extLst>
                  <a:ext uri="{FF2B5EF4-FFF2-40B4-BE49-F238E27FC236}">
                    <a16:creationId xmlns:a16="http://schemas.microsoft.com/office/drawing/2014/main" id="{14943B3E-26ED-4848-9504-620145C0A3BF}"/>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69" name="Graphic 4">
                <a:extLst>
                  <a:ext uri="{FF2B5EF4-FFF2-40B4-BE49-F238E27FC236}">
                    <a16:creationId xmlns:a16="http://schemas.microsoft.com/office/drawing/2014/main" id="{43450F46-1B2F-4F89-9549-0B6874D1028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70" name="Graphic 4">
                <a:extLst>
                  <a:ext uri="{FF2B5EF4-FFF2-40B4-BE49-F238E27FC236}">
                    <a16:creationId xmlns:a16="http://schemas.microsoft.com/office/drawing/2014/main" id="{DACCF0AC-9ACC-42A0-AFC0-2279DE999BDD}"/>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noAutofit/>
              </a:bodyPr>
              <a:lstStyle/>
              <a:p>
                <a:endParaRPr lang="en-US"/>
              </a:p>
            </p:txBody>
          </p:sp>
          <p:sp>
            <p:nvSpPr>
              <p:cNvPr id="571" name="Graphic 4">
                <a:extLst>
                  <a:ext uri="{FF2B5EF4-FFF2-40B4-BE49-F238E27FC236}">
                    <a16:creationId xmlns:a16="http://schemas.microsoft.com/office/drawing/2014/main" id="{B026B6A1-2B47-46DF-A35F-B7D0DEEC7F71}"/>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noAutofit/>
              </a:bodyPr>
              <a:lstStyle/>
              <a:p>
                <a:endParaRPr lang="en-US"/>
              </a:p>
            </p:txBody>
          </p:sp>
          <p:sp>
            <p:nvSpPr>
              <p:cNvPr id="572" name="Graphic 4">
                <a:extLst>
                  <a:ext uri="{FF2B5EF4-FFF2-40B4-BE49-F238E27FC236}">
                    <a16:creationId xmlns:a16="http://schemas.microsoft.com/office/drawing/2014/main" id="{13B78C38-32D7-436F-8CE5-67308EBB2915}"/>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73" name="Graphic 4">
                <a:extLst>
                  <a:ext uri="{FF2B5EF4-FFF2-40B4-BE49-F238E27FC236}">
                    <a16:creationId xmlns:a16="http://schemas.microsoft.com/office/drawing/2014/main" id="{4BEF8EE6-8D6F-44B1-930D-1336BDF6D88C}"/>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74" name="Graphic 4">
                <a:extLst>
                  <a:ext uri="{FF2B5EF4-FFF2-40B4-BE49-F238E27FC236}">
                    <a16:creationId xmlns:a16="http://schemas.microsoft.com/office/drawing/2014/main" id="{8D202479-B98C-48FD-A065-71D719A48E4F}"/>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75" name="Graphic 4">
                <a:extLst>
                  <a:ext uri="{FF2B5EF4-FFF2-40B4-BE49-F238E27FC236}">
                    <a16:creationId xmlns:a16="http://schemas.microsoft.com/office/drawing/2014/main" id="{B47522EF-5568-4D86-8050-8E380D6E730C}"/>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576" name="Graphic 4">
                <a:extLst>
                  <a:ext uri="{FF2B5EF4-FFF2-40B4-BE49-F238E27FC236}">
                    <a16:creationId xmlns:a16="http://schemas.microsoft.com/office/drawing/2014/main" id="{A49E1C5F-165B-4506-9B5E-2A7C717AF116}"/>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577" name="Graphic 4">
                <a:extLst>
                  <a:ext uri="{FF2B5EF4-FFF2-40B4-BE49-F238E27FC236}">
                    <a16:creationId xmlns:a16="http://schemas.microsoft.com/office/drawing/2014/main" id="{034023E2-CD6F-4C24-9AE3-5DE917AA64F6}"/>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78" name="Graphic 4">
                <a:extLst>
                  <a:ext uri="{FF2B5EF4-FFF2-40B4-BE49-F238E27FC236}">
                    <a16:creationId xmlns:a16="http://schemas.microsoft.com/office/drawing/2014/main" id="{F670B258-B559-42B2-A446-82764646F141}"/>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noAutofit/>
              </a:bodyPr>
              <a:lstStyle/>
              <a:p>
                <a:endParaRPr lang="en-US"/>
              </a:p>
            </p:txBody>
          </p:sp>
          <p:sp>
            <p:nvSpPr>
              <p:cNvPr id="579" name="Graphic 4">
                <a:extLst>
                  <a:ext uri="{FF2B5EF4-FFF2-40B4-BE49-F238E27FC236}">
                    <a16:creationId xmlns:a16="http://schemas.microsoft.com/office/drawing/2014/main" id="{4289C897-7962-4454-851F-BA7FC8CA1ED9}"/>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noAutofit/>
              </a:bodyPr>
              <a:lstStyle/>
              <a:p>
                <a:endParaRPr lang="en-US"/>
              </a:p>
            </p:txBody>
          </p:sp>
          <p:sp>
            <p:nvSpPr>
              <p:cNvPr id="580" name="Graphic 4">
                <a:extLst>
                  <a:ext uri="{FF2B5EF4-FFF2-40B4-BE49-F238E27FC236}">
                    <a16:creationId xmlns:a16="http://schemas.microsoft.com/office/drawing/2014/main" id="{F505F6ED-CD40-43DA-9B0F-0177739EDFE5}"/>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noAutofit/>
              </a:bodyPr>
              <a:lstStyle/>
              <a:p>
                <a:endParaRPr lang="en-US"/>
              </a:p>
            </p:txBody>
          </p:sp>
          <p:sp>
            <p:nvSpPr>
              <p:cNvPr id="581" name="Graphic 4">
                <a:extLst>
                  <a:ext uri="{FF2B5EF4-FFF2-40B4-BE49-F238E27FC236}">
                    <a16:creationId xmlns:a16="http://schemas.microsoft.com/office/drawing/2014/main" id="{7CD88348-465E-4ED6-8009-3AF7F66D78BD}"/>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noAutofit/>
              </a:bodyPr>
              <a:lstStyle/>
              <a:p>
                <a:endParaRPr lang="en-US"/>
              </a:p>
            </p:txBody>
          </p:sp>
          <p:sp>
            <p:nvSpPr>
              <p:cNvPr id="582" name="Graphic 4">
                <a:extLst>
                  <a:ext uri="{FF2B5EF4-FFF2-40B4-BE49-F238E27FC236}">
                    <a16:creationId xmlns:a16="http://schemas.microsoft.com/office/drawing/2014/main" id="{4218E135-50D6-4FC3-BC2B-5F6AE7CC5A70}"/>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noAutofit/>
              </a:bodyPr>
              <a:lstStyle/>
              <a:p>
                <a:endParaRPr lang="en-US"/>
              </a:p>
            </p:txBody>
          </p:sp>
          <p:sp>
            <p:nvSpPr>
              <p:cNvPr id="583" name="Graphic 4">
                <a:extLst>
                  <a:ext uri="{FF2B5EF4-FFF2-40B4-BE49-F238E27FC236}">
                    <a16:creationId xmlns:a16="http://schemas.microsoft.com/office/drawing/2014/main" id="{186AB6BC-142F-4BC9-B00A-F32B162C7364}"/>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noAutofit/>
              </a:bodyPr>
              <a:lstStyle/>
              <a:p>
                <a:endParaRPr lang="en-US"/>
              </a:p>
            </p:txBody>
          </p:sp>
          <p:sp>
            <p:nvSpPr>
              <p:cNvPr id="584" name="Graphic 4">
                <a:extLst>
                  <a:ext uri="{FF2B5EF4-FFF2-40B4-BE49-F238E27FC236}">
                    <a16:creationId xmlns:a16="http://schemas.microsoft.com/office/drawing/2014/main" id="{99541FB0-72FE-40CB-BF35-702AD45058D5}"/>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noAutofit/>
              </a:bodyPr>
              <a:lstStyle/>
              <a:p>
                <a:endParaRPr lang="en-US"/>
              </a:p>
            </p:txBody>
          </p:sp>
          <p:sp>
            <p:nvSpPr>
              <p:cNvPr id="585" name="Graphic 4">
                <a:extLst>
                  <a:ext uri="{FF2B5EF4-FFF2-40B4-BE49-F238E27FC236}">
                    <a16:creationId xmlns:a16="http://schemas.microsoft.com/office/drawing/2014/main" id="{36369760-04AC-471F-8081-E59BC4F2BADC}"/>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586" name="Graphic 4">
                <a:extLst>
                  <a:ext uri="{FF2B5EF4-FFF2-40B4-BE49-F238E27FC236}">
                    <a16:creationId xmlns:a16="http://schemas.microsoft.com/office/drawing/2014/main" id="{58288184-ACAB-4E6A-A4C0-DFEA60118D03}"/>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587" name="Graphic 4">
                <a:extLst>
                  <a:ext uri="{FF2B5EF4-FFF2-40B4-BE49-F238E27FC236}">
                    <a16:creationId xmlns:a16="http://schemas.microsoft.com/office/drawing/2014/main" id="{82584AC3-7747-43AD-9EEB-D6FA9143E63D}"/>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noAutofit/>
              </a:bodyPr>
              <a:lstStyle/>
              <a:p>
                <a:endParaRPr lang="en-US"/>
              </a:p>
            </p:txBody>
          </p:sp>
          <p:sp>
            <p:nvSpPr>
              <p:cNvPr id="588" name="Graphic 4">
                <a:extLst>
                  <a:ext uri="{FF2B5EF4-FFF2-40B4-BE49-F238E27FC236}">
                    <a16:creationId xmlns:a16="http://schemas.microsoft.com/office/drawing/2014/main" id="{4C35560C-C437-4C33-A39A-0626B0950ECC}"/>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89" name="Graphic 4">
                <a:extLst>
                  <a:ext uri="{FF2B5EF4-FFF2-40B4-BE49-F238E27FC236}">
                    <a16:creationId xmlns:a16="http://schemas.microsoft.com/office/drawing/2014/main" id="{367FADBE-E602-494A-97FB-1BED0DDE7E56}"/>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90" name="Graphic 4">
                <a:extLst>
                  <a:ext uri="{FF2B5EF4-FFF2-40B4-BE49-F238E27FC236}">
                    <a16:creationId xmlns:a16="http://schemas.microsoft.com/office/drawing/2014/main" id="{0744F91D-39D8-4AB2-A65D-345CFA01F74F}"/>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noAutofit/>
              </a:bodyPr>
              <a:lstStyle/>
              <a:p>
                <a:endParaRPr lang="en-US"/>
              </a:p>
            </p:txBody>
          </p:sp>
          <p:sp>
            <p:nvSpPr>
              <p:cNvPr id="591" name="Graphic 4">
                <a:extLst>
                  <a:ext uri="{FF2B5EF4-FFF2-40B4-BE49-F238E27FC236}">
                    <a16:creationId xmlns:a16="http://schemas.microsoft.com/office/drawing/2014/main" id="{1506E15E-3FAF-414A-8D6C-17D43FD159FC}"/>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noAutofit/>
              </a:bodyPr>
              <a:lstStyle/>
              <a:p>
                <a:endParaRPr lang="en-US"/>
              </a:p>
            </p:txBody>
          </p:sp>
          <p:sp>
            <p:nvSpPr>
              <p:cNvPr id="592" name="Graphic 4">
                <a:extLst>
                  <a:ext uri="{FF2B5EF4-FFF2-40B4-BE49-F238E27FC236}">
                    <a16:creationId xmlns:a16="http://schemas.microsoft.com/office/drawing/2014/main" id="{0667E5EB-17E8-4A07-8451-7B670A12CB1E}"/>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93" name="Graphic 4">
                <a:extLst>
                  <a:ext uri="{FF2B5EF4-FFF2-40B4-BE49-F238E27FC236}">
                    <a16:creationId xmlns:a16="http://schemas.microsoft.com/office/drawing/2014/main" id="{DC671356-FDF7-4A24-9679-8D3DE8D98F82}"/>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noAutofit/>
              </a:bodyPr>
              <a:lstStyle/>
              <a:p>
                <a:endParaRPr lang="en-US"/>
              </a:p>
            </p:txBody>
          </p:sp>
          <p:sp>
            <p:nvSpPr>
              <p:cNvPr id="594" name="Graphic 4">
                <a:extLst>
                  <a:ext uri="{FF2B5EF4-FFF2-40B4-BE49-F238E27FC236}">
                    <a16:creationId xmlns:a16="http://schemas.microsoft.com/office/drawing/2014/main" id="{362822A2-5A26-45F9-A4F4-817D097BB258}"/>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noAutofit/>
              </a:bodyPr>
              <a:lstStyle/>
              <a:p>
                <a:endParaRPr lang="en-US"/>
              </a:p>
            </p:txBody>
          </p:sp>
          <p:sp>
            <p:nvSpPr>
              <p:cNvPr id="595" name="Graphic 4">
                <a:extLst>
                  <a:ext uri="{FF2B5EF4-FFF2-40B4-BE49-F238E27FC236}">
                    <a16:creationId xmlns:a16="http://schemas.microsoft.com/office/drawing/2014/main" id="{636FFCC4-D475-48B0-9162-495487A24D66}"/>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noAutofit/>
              </a:bodyPr>
              <a:lstStyle/>
              <a:p>
                <a:endParaRPr lang="en-US"/>
              </a:p>
            </p:txBody>
          </p:sp>
          <p:sp>
            <p:nvSpPr>
              <p:cNvPr id="596" name="Graphic 4">
                <a:extLst>
                  <a:ext uri="{FF2B5EF4-FFF2-40B4-BE49-F238E27FC236}">
                    <a16:creationId xmlns:a16="http://schemas.microsoft.com/office/drawing/2014/main" id="{6F1D7D35-8D4C-4D03-BDFF-B12CCFAF4500}"/>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noAutofit/>
              </a:bodyPr>
              <a:lstStyle/>
              <a:p>
                <a:endParaRPr lang="en-US"/>
              </a:p>
            </p:txBody>
          </p:sp>
          <p:sp>
            <p:nvSpPr>
              <p:cNvPr id="597" name="Graphic 4">
                <a:extLst>
                  <a:ext uri="{FF2B5EF4-FFF2-40B4-BE49-F238E27FC236}">
                    <a16:creationId xmlns:a16="http://schemas.microsoft.com/office/drawing/2014/main" id="{931DE733-B21A-438C-822E-328E97CF3DE0}"/>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noAutofit/>
              </a:bodyPr>
              <a:lstStyle/>
              <a:p>
                <a:endParaRPr lang="en-US"/>
              </a:p>
            </p:txBody>
          </p:sp>
          <p:sp>
            <p:nvSpPr>
              <p:cNvPr id="598" name="Graphic 4">
                <a:extLst>
                  <a:ext uri="{FF2B5EF4-FFF2-40B4-BE49-F238E27FC236}">
                    <a16:creationId xmlns:a16="http://schemas.microsoft.com/office/drawing/2014/main" id="{860AD794-262C-4F96-9ADB-C1988C32DADA}"/>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599" name="Graphic 4">
                <a:extLst>
                  <a:ext uri="{FF2B5EF4-FFF2-40B4-BE49-F238E27FC236}">
                    <a16:creationId xmlns:a16="http://schemas.microsoft.com/office/drawing/2014/main" id="{B9FBA040-CB01-4456-855B-3742051B50E1}"/>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600" name="Graphic 4">
                <a:extLst>
                  <a:ext uri="{FF2B5EF4-FFF2-40B4-BE49-F238E27FC236}">
                    <a16:creationId xmlns:a16="http://schemas.microsoft.com/office/drawing/2014/main" id="{15B970F6-656E-471A-BDAD-9F3BE490DE1F}"/>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601" name="Graphic 4">
                <a:extLst>
                  <a:ext uri="{FF2B5EF4-FFF2-40B4-BE49-F238E27FC236}">
                    <a16:creationId xmlns:a16="http://schemas.microsoft.com/office/drawing/2014/main" id="{D9C2BFA9-15DF-480D-B174-6AAF4FFCA1B8}"/>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602" name="Graphic 4">
                <a:extLst>
                  <a:ext uri="{FF2B5EF4-FFF2-40B4-BE49-F238E27FC236}">
                    <a16:creationId xmlns:a16="http://schemas.microsoft.com/office/drawing/2014/main" id="{6251933C-58A4-4C77-9322-0ABB574F2276}"/>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603" name="Graphic 4">
                <a:extLst>
                  <a:ext uri="{FF2B5EF4-FFF2-40B4-BE49-F238E27FC236}">
                    <a16:creationId xmlns:a16="http://schemas.microsoft.com/office/drawing/2014/main" id="{F8626E96-54C4-4B76-952F-7AB10B34A4CA}"/>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noAutofit/>
              </a:bodyPr>
              <a:lstStyle/>
              <a:p>
                <a:endParaRPr lang="en-US"/>
              </a:p>
            </p:txBody>
          </p:sp>
          <p:sp>
            <p:nvSpPr>
              <p:cNvPr id="604" name="Graphic 4">
                <a:extLst>
                  <a:ext uri="{FF2B5EF4-FFF2-40B4-BE49-F238E27FC236}">
                    <a16:creationId xmlns:a16="http://schemas.microsoft.com/office/drawing/2014/main" id="{428B7F8C-08EB-4533-8BD5-0CC9CB74E0C4}"/>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noAutofit/>
              </a:bodyPr>
              <a:lstStyle/>
              <a:p>
                <a:endParaRPr lang="en-US"/>
              </a:p>
            </p:txBody>
          </p:sp>
          <p:sp>
            <p:nvSpPr>
              <p:cNvPr id="605" name="Graphic 4">
                <a:extLst>
                  <a:ext uri="{FF2B5EF4-FFF2-40B4-BE49-F238E27FC236}">
                    <a16:creationId xmlns:a16="http://schemas.microsoft.com/office/drawing/2014/main" id="{A0E05CF0-968D-4080-8078-2A53C05832F4}"/>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606" name="Graphic 4">
                <a:extLst>
                  <a:ext uri="{FF2B5EF4-FFF2-40B4-BE49-F238E27FC236}">
                    <a16:creationId xmlns:a16="http://schemas.microsoft.com/office/drawing/2014/main" id="{30DB0278-2314-4BA7-836F-395EF9A79E88}"/>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607" name="Graphic 4">
                <a:extLst>
                  <a:ext uri="{FF2B5EF4-FFF2-40B4-BE49-F238E27FC236}">
                    <a16:creationId xmlns:a16="http://schemas.microsoft.com/office/drawing/2014/main" id="{8C9B1185-1ED2-4A0C-91AC-DB36B8D5A1EA}"/>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noAutofit/>
              </a:bodyPr>
              <a:lstStyle/>
              <a:p>
                <a:endParaRPr lang="en-US"/>
              </a:p>
            </p:txBody>
          </p:sp>
          <p:sp>
            <p:nvSpPr>
              <p:cNvPr id="608" name="Graphic 4">
                <a:extLst>
                  <a:ext uri="{FF2B5EF4-FFF2-40B4-BE49-F238E27FC236}">
                    <a16:creationId xmlns:a16="http://schemas.microsoft.com/office/drawing/2014/main" id="{AB22181B-4F1F-4F6D-9AA8-84155E36AE62}"/>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noAutofit/>
              </a:bodyPr>
              <a:lstStyle/>
              <a:p>
                <a:endParaRPr lang="en-US"/>
              </a:p>
            </p:txBody>
          </p:sp>
        </p:grpSp>
        <p:grpSp>
          <p:nvGrpSpPr>
            <p:cNvPr id="429" name="Graphic 4">
              <a:extLst>
                <a:ext uri="{FF2B5EF4-FFF2-40B4-BE49-F238E27FC236}">
                  <a16:creationId xmlns:a16="http://schemas.microsoft.com/office/drawing/2014/main" id="{53FD9D59-B109-46A5-AD26-359F6DBEB3A9}"/>
                </a:ext>
              </a:extLst>
            </p:cNvPr>
            <p:cNvGrpSpPr/>
            <p:nvPr/>
          </p:nvGrpSpPr>
          <p:grpSpPr>
            <a:xfrm>
              <a:off x="4553158" y="2142554"/>
              <a:ext cx="2559255" cy="2568119"/>
              <a:chOff x="4553158" y="2142554"/>
              <a:chExt cx="2559255" cy="2568119"/>
            </a:xfrm>
          </p:grpSpPr>
          <p:sp>
            <p:nvSpPr>
              <p:cNvPr id="493" name="Graphic 4">
                <a:extLst>
                  <a:ext uri="{FF2B5EF4-FFF2-40B4-BE49-F238E27FC236}">
                    <a16:creationId xmlns:a16="http://schemas.microsoft.com/office/drawing/2014/main" id="{BE130D50-150A-49B0-A1F7-DEC1AA581585}"/>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noAutofit/>
              </a:bodyPr>
              <a:lstStyle/>
              <a:p>
                <a:endParaRPr lang="en-US"/>
              </a:p>
            </p:txBody>
          </p:sp>
          <p:grpSp>
            <p:nvGrpSpPr>
              <p:cNvPr id="494" name="Graphic 4">
                <a:extLst>
                  <a:ext uri="{FF2B5EF4-FFF2-40B4-BE49-F238E27FC236}">
                    <a16:creationId xmlns:a16="http://schemas.microsoft.com/office/drawing/2014/main" id="{2D83BB5B-E3DF-4BF7-B411-94F859CFCB6A}"/>
                  </a:ext>
                </a:extLst>
              </p:cNvPr>
              <p:cNvGrpSpPr/>
              <p:nvPr/>
            </p:nvGrpSpPr>
            <p:grpSpPr>
              <a:xfrm>
                <a:off x="4553158" y="2142554"/>
                <a:ext cx="2559255" cy="2559427"/>
                <a:chOff x="4553158" y="2142554"/>
                <a:chExt cx="2559255" cy="2559427"/>
              </a:xfrm>
            </p:grpSpPr>
            <p:sp>
              <p:nvSpPr>
                <p:cNvPr id="495" name="Graphic 4">
                  <a:extLst>
                    <a:ext uri="{FF2B5EF4-FFF2-40B4-BE49-F238E27FC236}">
                      <a16:creationId xmlns:a16="http://schemas.microsoft.com/office/drawing/2014/main" id="{12D74A72-E37F-4AE8-8491-0371902DBFC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noAutofit/>
                </a:bodyPr>
                <a:lstStyle/>
                <a:p>
                  <a:endParaRPr lang="en-US"/>
                </a:p>
              </p:txBody>
            </p:sp>
            <p:sp>
              <p:nvSpPr>
                <p:cNvPr id="496" name="Graphic 4">
                  <a:extLst>
                    <a:ext uri="{FF2B5EF4-FFF2-40B4-BE49-F238E27FC236}">
                      <a16:creationId xmlns:a16="http://schemas.microsoft.com/office/drawing/2014/main" id="{5FC7BB10-1D83-427C-B477-186765612473}"/>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noAutofit/>
                </a:bodyPr>
                <a:lstStyle/>
                <a:p>
                  <a:endParaRPr lang="en-US"/>
                </a:p>
              </p:txBody>
            </p:sp>
            <p:sp>
              <p:nvSpPr>
                <p:cNvPr id="497" name="Graphic 4">
                  <a:extLst>
                    <a:ext uri="{FF2B5EF4-FFF2-40B4-BE49-F238E27FC236}">
                      <a16:creationId xmlns:a16="http://schemas.microsoft.com/office/drawing/2014/main" id="{DE4336F7-8A00-4107-9591-50930246AD52}"/>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noAutofit/>
                </a:bodyPr>
                <a:lstStyle/>
                <a:p>
                  <a:endParaRPr lang="en-US"/>
                </a:p>
              </p:txBody>
            </p:sp>
            <p:sp>
              <p:nvSpPr>
                <p:cNvPr id="498" name="Graphic 4">
                  <a:extLst>
                    <a:ext uri="{FF2B5EF4-FFF2-40B4-BE49-F238E27FC236}">
                      <a16:creationId xmlns:a16="http://schemas.microsoft.com/office/drawing/2014/main" id="{41E2DFC6-3558-47A8-AB21-6EA8A7752F7B}"/>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noAutofit/>
                </a:bodyPr>
                <a:lstStyle/>
                <a:p>
                  <a:endParaRPr lang="en-US"/>
                </a:p>
              </p:txBody>
            </p:sp>
            <p:sp>
              <p:nvSpPr>
                <p:cNvPr id="499" name="Graphic 4">
                  <a:extLst>
                    <a:ext uri="{FF2B5EF4-FFF2-40B4-BE49-F238E27FC236}">
                      <a16:creationId xmlns:a16="http://schemas.microsoft.com/office/drawing/2014/main" id="{597F4318-E6CD-4855-AABF-D903024F275D}"/>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noAutofit/>
                </a:bodyPr>
                <a:lstStyle/>
                <a:p>
                  <a:endParaRPr lang="en-US"/>
                </a:p>
              </p:txBody>
            </p:sp>
            <p:sp>
              <p:nvSpPr>
                <p:cNvPr id="500" name="Graphic 4">
                  <a:extLst>
                    <a:ext uri="{FF2B5EF4-FFF2-40B4-BE49-F238E27FC236}">
                      <a16:creationId xmlns:a16="http://schemas.microsoft.com/office/drawing/2014/main" id="{61ED3994-86E2-4213-A022-3C4CDFCD2EDF}"/>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noAutofit/>
                </a:bodyPr>
                <a:lstStyle/>
                <a:p>
                  <a:endParaRPr lang="en-US"/>
                </a:p>
              </p:txBody>
            </p:sp>
          </p:grpSp>
        </p:grpSp>
        <p:grpSp>
          <p:nvGrpSpPr>
            <p:cNvPr id="430" name="Graphic 4">
              <a:extLst>
                <a:ext uri="{FF2B5EF4-FFF2-40B4-BE49-F238E27FC236}">
                  <a16:creationId xmlns:a16="http://schemas.microsoft.com/office/drawing/2014/main" id="{43FB2FEB-FB88-4BDF-B158-B909680721A1}"/>
                </a:ext>
              </a:extLst>
            </p:cNvPr>
            <p:cNvGrpSpPr/>
            <p:nvPr/>
          </p:nvGrpSpPr>
          <p:grpSpPr>
            <a:xfrm>
              <a:off x="2886251" y="500470"/>
              <a:ext cx="5860729" cy="5858711"/>
              <a:chOff x="2886251" y="500470"/>
              <a:chExt cx="5860729" cy="5858711"/>
            </a:xfrm>
          </p:grpSpPr>
          <p:grpSp>
            <p:nvGrpSpPr>
              <p:cNvPr id="431" name="Graphic 4">
                <a:extLst>
                  <a:ext uri="{FF2B5EF4-FFF2-40B4-BE49-F238E27FC236}">
                    <a16:creationId xmlns:a16="http://schemas.microsoft.com/office/drawing/2014/main" id="{EFA68385-1FA5-416B-AE54-EBFBB8B2C7D8}"/>
                  </a:ext>
                </a:extLst>
              </p:cNvPr>
              <p:cNvGrpSpPr/>
              <p:nvPr/>
            </p:nvGrpSpPr>
            <p:grpSpPr>
              <a:xfrm>
                <a:off x="7175776" y="3036678"/>
                <a:ext cx="1571204" cy="1753956"/>
                <a:chOff x="7175776" y="3036678"/>
                <a:chExt cx="1571204" cy="1753956"/>
              </a:xfrm>
            </p:grpSpPr>
            <p:sp>
              <p:nvSpPr>
                <p:cNvPr id="489" name="Graphic 4">
                  <a:extLst>
                    <a:ext uri="{FF2B5EF4-FFF2-40B4-BE49-F238E27FC236}">
                      <a16:creationId xmlns:a16="http://schemas.microsoft.com/office/drawing/2014/main" id="{38B942E7-0631-4347-AC7E-EA8FC3E49AC9}"/>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noAutofit/>
                </a:bodyPr>
                <a:lstStyle/>
                <a:p>
                  <a:endParaRPr lang="en-US"/>
                </a:p>
              </p:txBody>
            </p:sp>
            <p:grpSp>
              <p:nvGrpSpPr>
                <p:cNvPr id="490" name="Graphic 4">
                  <a:extLst>
                    <a:ext uri="{FF2B5EF4-FFF2-40B4-BE49-F238E27FC236}">
                      <a16:creationId xmlns:a16="http://schemas.microsoft.com/office/drawing/2014/main" id="{7F531DD4-3774-4035-82BB-D091E8AB6367}"/>
                    </a:ext>
                  </a:extLst>
                </p:cNvPr>
                <p:cNvGrpSpPr/>
                <p:nvPr/>
              </p:nvGrpSpPr>
              <p:grpSpPr>
                <a:xfrm>
                  <a:off x="8209958" y="4390526"/>
                  <a:ext cx="183666" cy="184902"/>
                  <a:chOff x="8209958" y="4390526"/>
                  <a:chExt cx="183666" cy="184902"/>
                </a:xfrm>
                <a:solidFill>
                  <a:srgbClr val="FFFFFF"/>
                </a:solidFill>
              </p:grpSpPr>
              <p:sp>
                <p:nvSpPr>
                  <p:cNvPr id="491" name="Graphic 4">
                    <a:extLst>
                      <a:ext uri="{FF2B5EF4-FFF2-40B4-BE49-F238E27FC236}">
                        <a16:creationId xmlns:a16="http://schemas.microsoft.com/office/drawing/2014/main" id="{40CCDC6F-A494-4169-9601-7008BC24B991}"/>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noAutofit/>
                  </a:bodyPr>
                  <a:lstStyle/>
                  <a:p>
                    <a:endParaRPr lang="en-US"/>
                  </a:p>
                </p:txBody>
              </p:sp>
              <p:sp>
                <p:nvSpPr>
                  <p:cNvPr id="492" name="Graphic 4">
                    <a:extLst>
                      <a:ext uri="{FF2B5EF4-FFF2-40B4-BE49-F238E27FC236}">
                        <a16:creationId xmlns:a16="http://schemas.microsoft.com/office/drawing/2014/main" id="{CC3434EF-D746-46A6-82FC-3F0E429EBE8F}"/>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2" name="Graphic 4">
                <a:extLst>
                  <a:ext uri="{FF2B5EF4-FFF2-40B4-BE49-F238E27FC236}">
                    <a16:creationId xmlns:a16="http://schemas.microsoft.com/office/drawing/2014/main" id="{2C2AE3AD-0971-4752-92C5-5995AFBD9631}"/>
                  </a:ext>
                </a:extLst>
              </p:cNvPr>
              <p:cNvGrpSpPr/>
              <p:nvPr/>
            </p:nvGrpSpPr>
            <p:grpSpPr>
              <a:xfrm>
                <a:off x="2886251" y="500470"/>
                <a:ext cx="5792960" cy="5858711"/>
                <a:chOff x="2886251" y="500470"/>
                <a:chExt cx="5792960" cy="5858711"/>
              </a:xfrm>
            </p:grpSpPr>
            <p:grpSp>
              <p:nvGrpSpPr>
                <p:cNvPr id="433" name="Graphic 4">
                  <a:extLst>
                    <a:ext uri="{FF2B5EF4-FFF2-40B4-BE49-F238E27FC236}">
                      <a16:creationId xmlns:a16="http://schemas.microsoft.com/office/drawing/2014/main" id="{7D4E7A5E-92D1-42EA-B703-F6D58B8490BE}"/>
                    </a:ext>
                  </a:extLst>
                </p:cNvPr>
                <p:cNvGrpSpPr/>
                <p:nvPr/>
              </p:nvGrpSpPr>
              <p:grpSpPr>
                <a:xfrm>
                  <a:off x="2952927" y="1261980"/>
                  <a:ext cx="1807776" cy="1789965"/>
                  <a:chOff x="2952927" y="1261980"/>
                  <a:chExt cx="1807776" cy="1789965"/>
                </a:xfrm>
              </p:grpSpPr>
              <p:sp>
                <p:nvSpPr>
                  <p:cNvPr id="482" name="Graphic 4">
                    <a:extLst>
                      <a:ext uri="{FF2B5EF4-FFF2-40B4-BE49-F238E27FC236}">
                        <a16:creationId xmlns:a16="http://schemas.microsoft.com/office/drawing/2014/main" id="{CAD609A0-D816-487C-8B1D-8238EE9C0E19}"/>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4">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noAutofit/>
                  </a:bodyPr>
                  <a:lstStyle/>
                  <a:p>
                    <a:endParaRPr lang="en-US"/>
                  </a:p>
                </p:txBody>
              </p:sp>
              <p:grpSp>
                <p:nvGrpSpPr>
                  <p:cNvPr id="483" name="Graphic 4">
                    <a:extLst>
                      <a:ext uri="{FF2B5EF4-FFF2-40B4-BE49-F238E27FC236}">
                        <a16:creationId xmlns:a16="http://schemas.microsoft.com/office/drawing/2014/main" id="{CDF852F0-5536-41EC-9933-65C38A94E8AC}"/>
                      </a:ext>
                    </a:extLst>
                  </p:cNvPr>
                  <p:cNvGrpSpPr/>
                  <p:nvPr/>
                </p:nvGrpSpPr>
                <p:grpSpPr>
                  <a:xfrm>
                    <a:off x="3736798" y="1469707"/>
                    <a:ext cx="184748" cy="184748"/>
                    <a:chOff x="3736798" y="1469707"/>
                    <a:chExt cx="184748" cy="184748"/>
                  </a:xfrm>
                  <a:solidFill>
                    <a:srgbClr val="FFFFFF"/>
                  </a:solidFill>
                </p:grpSpPr>
                <p:sp>
                  <p:nvSpPr>
                    <p:cNvPr id="484" name="Graphic 4">
                      <a:extLst>
                        <a:ext uri="{FF2B5EF4-FFF2-40B4-BE49-F238E27FC236}">
                          <a16:creationId xmlns:a16="http://schemas.microsoft.com/office/drawing/2014/main" id="{522055C2-684A-400F-BCF4-4A5B01CA1E30}"/>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noAutofit/>
                    </a:bodyPr>
                    <a:lstStyle/>
                    <a:p>
                      <a:endParaRPr lang="en-US"/>
                    </a:p>
                  </p:txBody>
                </p:sp>
                <p:sp>
                  <p:nvSpPr>
                    <p:cNvPr id="485" name="Graphic 4">
                      <a:extLst>
                        <a:ext uri="{FF2B5EF4-FFF2-40B4-BE49-F238E27FC236}">
                          <a16:creationId xmlns:a16="http://schemas.microsoft.com/office/drawing/2014/main" id="{40F0F657-F275-4DA8-8E77-57477936EAA7}"/>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486" name="Graphic 4">
                      <a:extLst>
                        <a:ext uri="{FF2B5EF4-FFF2-40B4-BE49-F238E27FC236}">
                          <a16:creationId xmlns:a16="http://schemas.microsoft.com/office/drawing/2014/main" id="{29F429A7-9F87-4E36-9591-89052DFEF672}"/>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487" name="Graphic 4">
                      <a:extLst>
                        <a:ext uri="{FF2B5EF4-FFF2-40B4-BE49-F238E27FC236}">
                          <a16:creationId xmlns:a16="http://schemas.microsoft.com/office/drawing/2014/main" id="{ED96EED2-12A8-4890-ABC5-3C00D8F13177}"/>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noAutofit/>
                    </a:bodyPr>
                    <a:lstStyle/>
                    <a:p>
                      <a:endParaRPr lang="en-US"/>
                    </a:p>
                  </p:txBody>
                </p:sp>
                <p:sp>
                  <p:nvSpPr>
                    <p:cNvPr id="488" name="Graphic 4">
                      <a:extLst>
                        <a:ext uri="{FF2B5EF4-FFF2-40B4-BE49-F238E27FC236}">
                          <a16:creationId xmlns:a16="http://schemas.microsoft.com/office/drawing/2014/main" id="{5C5A07C0-D064-4944-82EF-23412188E220}"/>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4" name="Graphic 4">
                  <a:extLst>
                    <a:ext uri="{FF2B5EF4-FFF2-40B4-BE49-F238E27FC236}">
                      <a16:creationId xmlns:a16="http://schemas.microsoft.com/office/drawing/2014/main" id="{9E8156D2-F58F-40C1-800B-F47C4298BBDA}"/>
                    </a:ext>
                  </a:extLst>
                </p:cNvPr>
                <p:cNvGrpSpPr/>
                <p:nvPr/>
              </p:nvGrpSpPr>
              <p:grpSpPr>
                <a:xfrm>
                  <a:off x="6440868" y="4282113"/>
                  <a:ext cx="1852576" cy="1857819"/>
                  <a:chOff x="6440868" y="4282113"/>
                  <a:chExt cx="1852576" cy="1857819"/>
                </a:xfrm>
              </p:grpSpPr>
              <p:sp>
                <p:nvSpPr>
                  <p:cNvPr id="474" name="Graphic 4">
                    <a:extLst>
                      <a:ext uri="{FF2B5EF4-FFF2-40B4-BE49-F238E27FC236}">
                        <a16:creationId xmlns:a16="http://schemas.microsoft.com/office/drawing/2014/main" id="{ADB0C177-DC21-4376-ACB1-C283A9C872F5}"/>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noAutofit/>
                  </a:bodyPr>
                  <a:lstStyle/>
                  <a:p>
                    <a:endParaRPr lang="en-US"/>
                  </a:p>
                </p:txBody>
              </p:sp>
              <p:grpSp>
                <p:nvGrpSpPr>
                  <p:cNvPr id="475" name="Graphic 4">
                    <a:extLst>
                      <a:ext uri="{FF2B5EF4-FFF2-40B4-BE49-F238E27FC236}">
                        <a16:creationId xmlns:a16="http://schemas.microsoft.com/office/drawing/2014/main" id="{E207B553-058A-463F-AE8E-8573448A5EDE}"/>
                      </a:ext>
                    </a:extLst>
                  </p:cNvPr>
                  <p:cNvGrpSpPr/>
                  <p:nvPr/>
                </p:nvGrpSpPr>
                <p:grpSpPr>
                  <a:xfrm>
                    <a:off x="6974990" y="5802334"/>
                    <a:ext cx="184748" cy="184771"/>
                    <a:chOff x="6974990" y="5802334"/>
                    <a:chExt cx="184748" cy="184771"/>
                  </a:xfrm>
                  <a:solidFill>
                    <a:srgbClr val="FFFFFF"/>
                  </a:solidFill>
                </p:grpSpPr>
                <p:sp>
                  <p:nvSpPr>
                    <p:cNvPr id="476" name="Graphic 4">
                      <a:extLst>
                        <a:ext uri="{FF2B5EF4-FFF2-40B4-BE49-F238E27FC236}">
                          <a16:creationId xmlns:a16="http://schemas.microsoft.com/office/drawing/2014/main" id="{932C8822-7248-4ECE-B772-48A0212018D7}"/>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noAutofit/>
                    </a:bodyPr>
                    <a:lstStyle/>
                    <a:p>
                      <a:endParaRPr lang="en-US"/>
                    </a:p>
                  </p:txBody>
                </p:sp>
                <p:sp>
                  <p:nvSpPr>
                    <p:cNvPr id="477" name="Graphic 4">
                      <a:extLst>
                        <a:ext uri="{FF2B5EF4-FFF2-40B4-BE49-F238E27FC236}">
                          <a16:creationId xmlns:a16="http://schemas.microsoft.com/office/drawing/2014/main" id="{8FF86EAE-C3E1-4BB4-9F39-C22D3DAE36C9}"/>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noAutofit/>
                    </a:bodyPr>
                    <a:lstStyle/>
                    <a:p>
                      <a:endParaRPr lang="en-US"/>
                    </a:p>
                  </p:txBody>
                </p:sp>
                <p:sp>
                  <p:nvSpPr>
                    <p:cNvPr id="478" name="Graphic 4">
                      <a:extLst>
                        <a:ext uri="{FF2B5EF4-FFF2-40B4-BE49-F238E27FC236}">
                          <a16:creationId xmlns:a16="http://schemas.microsoft.com/office/drawing/2014/main" id="{0D011DAD-CC80-47F7-8094-773749B09C28}"/>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noAutofit/>
                    </a:bodyPr>
                    <a:lstStyle/>
                    <a:p>
                      <a:endParaRPr lang="en-US"/>
                    </a:p>
                  </p:txBody>
                </p:sp>
                <p:sp>
                  <p:nvSpPr>
                    <p:cNvPr id="479" name="Graphic 4">
                      <a:extLst>
                        <a:ext uri="{FF2B5EF4-FFF2-40B4-BE49-F238E27FC236}">
                          <a16:creationId xmlns:a16="http://schemas.microsoft.com/office/drawing/2014/main" id="{3CD7A56B-4329-4739-A649-C82D2CEF0F2F}"/>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noAutofit/>
                    </a:bodyPr>
                    <a:lstStyle/>
                    <a:p>
                      <a:endParaRPr lang="en-US"/>
                    </a:p>
                  </p:txBody>
                </p:sp>
                <p:sp>
                  <p:nvSpPr>
                    <p:cNvPr id="480" name="Graphic 4">
                      <a:extLst>
                        <a:ext uri="{FF2B5EF4-FFF2-40B4-BE49-F238E27FC236}">
                          <a16:creationId xmlns:a16="http://schemas.microsoft.com/office/drawing/2014/main" id="{2972E542-EC0C-4715-8431-30CB3E15ADCB}"/>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noAutofit/>
                    </a:bodyPr>
                    <a:lstStyle/>
                    <a:p>
                      <a:endParaRPr lang="en-US"/>
                    </a:p>
                  </p:txBody>
                </p:sp>
                <p:sp>
                  <p:nvSpPr>
                    <p:cNvPr id="481" name="Graphic 4">
                      <a:extLst>
                        <a:ext uri="{FF2B5EF4-FFF2-40B4-BE49-F238E27FC236}">
                          <a16:creationId xmlns:a16="http://schemas.microsoft.com/office/drawing/2014/main" id="{640BC75E-F740-4AAF-9F11-CD842BF952AE}"/>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5" name="Graphic 4">
                  <a:extLst>
                    <a:ext uri="{FF2B5EF4-FFF2-40B4-BE49-F238E27FC236}">
                      <a16:creationId xmlns:a16="http://schemas.microsoft.com/office/drawing/2014/main" id="{BF100FE4-8642-475C-9FB2-AAC2FF34339F}"/>
                    </a:ext>
                  </a:extLst>
                </p:cNvPr>
                <p:cNvGrpSpPr/>
                <p:nvPr/>
              </p:nvGrpSpPr>
              <p:grpSpPr>
                <a:xfrm>
                  <a:off x="2886251" y="3036833"/>
                  <a:ext cx="1570418" cy="1754110"/>
                  <a:chOff x="2886251" y="3036833"/>
                  <a:chExt cx="1570418" cy="1754110"/>
                </a:xfrm>
              </p:grpSpPr>
              <p:sp>
                <p:nvSpPr>
                  <p:cNvPr id="469" name="Graphic 4">
                    <a:extLst>
                      <a:ext uri="{FF2B5EF4-FFF2-40B4-BE49-F238E27FC236}">
                        <a16:creationId xmlns:a16="http://schemas.microsoft.com/office/drawing/2014/main" id="{8784E41F-011A-48AB-A242-68F18908766A}"/>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noAutofit/>
                  </a:bodyPr>
                  <a:lstStyle/>
                  <a:p>
                    <a:endParaRPr lang="en-US"/>
                  </a:p>
                </p:txBody>
              </p:sp>
              <p:grpSp>
                <p:nvGrpSpPr>
                  <p:cNvPr id="470" name="Graphic 4">
                    <a:extLst>
                      <a:ext uri="{FF2B5EF4-FFF2-40B4-BE49-F238E27FC236}">
                        <a16:creationId xmlns:a16="http://schemas.microsoft.com/office/drawing/2014/main" id="{514CA31D-2C7F-49EB-AB44-67E0CB1FA5DF}"/>
                      </a:ext>
                    </a:extLst>
                  </p:cNvPr>
                  <p:cNvGrpSpPr/>
                  <p:nvPr/>
                </p:nvGrpSpPr>
                <p:grpSpPr>
                  <a:xfrm>
                    <a:off x="2977138" y="3121728"/>
                    <a:ext cx="105251" cy="184825"/>
                    <a:chOff x="2977138" y="3121728"/>
                    <a:chExt cx="105251" cy="184825"/>
                  </a:xfrm>
                  <a:solidFill>
                    <a:srgbClr val="FFFFFF"/>
                  </a:solidFill>
                </p:grpSpPr>
                <p:sp>
                  <p:nvSpPr>
                    <p:cNvPr id="471" name="Graphic 4">
                      <a:extLst>
                        <a:ext uri="{FF2B5EF4-FFF2-40B4-BE49-F238E27FC236}">
                          <a16:creationId xmlns:a16="http://schemas.microsoft.com/office/drawing/2014/main" id="{AFDC0546-84BA-4BD2-9AF3-979D362DADB1}"/>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noAutofit/>
                    </a:bodyPr>
                    <a:lstStyle/>
                    <a:p>
                      <a:endParaRPr lang="en-US"/>
                    </a:p>
                  </p:txBody>
                </p:sp>
                <p:sp>
                  <p:nvSpPr>
                    <p:cNvPr id="472" name="Graphic 4">
                      <a:extLst>
                        <a:ext uri="{FF2B5EF4-FFF2-40B4-BE49-F238E27FC236}">
                          <a16:creationId xmlns:a16="http://schemas.microsoft.com/office/drawing/2014/main" id="{B61B1C05-CD74-455C-832F-1F48FB4BA33E}"/>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noAutofit/>
                    </a:bodyPr>
                    <a:lstStyle/>
                    <a:p>
                      <a:endParaRPr lang="en-US"/>
                    </a:p>
                  </p:txBody>
                </p:sp>
                <p:sp>
                  <p:nvSpPr>
                    <p:cNvPr id="473" name="Graphic 4">
                      <a:extLst>
                        <a:ext uri="{FF2B5EF4-FFF2-40B4-BE49-F238E27FC236}">
                          <a16:creationId xmlns:a16="http://schemas.microsoft.com/office/drawing/2014/main" id="{B64F2BC9-1BC0-4E4B-82E7-1E84803D6F76}"/>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6" name="Graphic 4">
                  <a:extLst>
                    <a:ext uri="{FF2B5EF4-FFF2-40B4-BE49-F238E27FC236}">
                      <a16:creationId xmlns:a16="http://schemas.microsoft.com/office/drawing/2014/main" id="{BEBDEE46-5C95-4755-86A3-DDB3DA893524}"/>
                    </a:ext>
                  </a:extLst>
                </p:cNvPr>
                <p:cNvGrpSpPr/>
                <p:nvPr/>
              </p:nvGrpSpPr>
              <p:grpSpPr>
                <a:xfrm>
                  <a:off x="5934352" y="500470"/>
                  <a:ext cx="1673533" cy="1702371"/>
                  <a:chOff x="5934352" y="500470"/>
                  <a:chExt cx="1673533" cy="1702371"/>
                </a:xfrm>
              </p:grpSpPr>
              <p:sp>
                <p:nvSpPr>
                  <p:cNvPr id="458" name="Graphic 4">
                    <a:extLst>
                      <a:ext uri="{FF2B5EF4-FFF2-40B4-BE49-F238E27FC236}">
                        <a16:creationId xmlns:a16="http://schemas.microsoft.com/office/drawing/2014/main" id="{A800D68F-2EA3-462A-B76D-A6E85E36248E}"/>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noAutofit/>
                  </a:bodyPr>
                  <a:lstStyle/>
                  <a:p>
                    <a:endParaRPr lang="en-US" dirty="0"/>
                  </a:p>
                </p:txBody>
              </p:sp>
              <p:grpSp>
                <p:nvGrpSpPr>
                  <p:cNvPr id="459" name="Graphic 4">
                    <a:extLst>
                      <a:ext uri="{FF2B5EF4-FFF2-40B4-BE49-F238E27FC236}">
                        <a16:creationId xmlns:a16="http://schemas.microsoft.com/office/drawing/2014/main" id="{2D0DDE26-E452-4A02-9ED5-44FE1782D550}"/>
                      </a:ext>
                    </a:extLst>
                  </p:cNvPr>
                  <p:cNvGrpSpPr/>
                  <p:nvPr/>
                </p:nvGrpSpPr>
                <p:grpSpPr>
                  <a:xfrm>
                    <a:off x="7289509" y="1045078"/>
                    <a:ext cx="181972" cy="184671"/>
                    <a:chOff x="7289509" y="1045078"/>
                    <a:chExt cx="181972" cy="184671"/>
                  </a:xfrm>
                  <a:solidFill>
                    <a:srgbClr val="FFFFFF"/>
                  </a:solidFill>
                </p:grpSpPr>
                <p:sp>
                  <p:nvSpPr>
                    <p:cNvPr id="460" name="Graphic 4">
                      <a:extLst>
                        <a:ext uri="{FF2B5EF4-FFF2-40B4-BE49-F238E27FC236}">
                          <a16:creationId xmlns:a16="http://schemas.microsoft.com/office/drawing/2014/main" id="{DD70B009-ED4B-4060-8DC5-1AC80DF187F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noAutofit/>
                    </a:bodyPr>
                    <a:lstStyle/>
                    <a:p>
                      <a:endParaRPr lang="en-US"/>
                    </a:p>
                  </p:txBody>
                </p:sp>
                <p:sp>
                  <p:nvSpPr>
                    <p:cNvPr id="461" name="Graphic 4">
                      <a:extLst>
                        <a:ext uri="{FF2B5EF4-FFF2-40B4-BE49-F238E27FC236}">
                          <a16:creationId xmlns:a16="http://schemas.microsoft.com/office/drawing/2014/main" id="{035D30B9-5BBD-469A-95EA-3EA4B5BC5E6F}"/>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noAutofit/>
                    </a:bodyPr>
                    <a:lstStyle/>
                    <a:p>
                      <a:endParaRPr lang="en-US"/>
                    </a:p>
                  </p:txBody>
                </p:sp>
                <p:sp>
                  <p:nvSpPr>
                    <p:cNvPr id="462" name="Graphic 4">
                      <a:extLst>
                        <a:ext uri="{FF2B5EF4-FFF2-40B4-BE49-F238E27FC236}">
                          <a16:creationId xmlns:a16="http://schemas.microsoft.com/office/drawing/2014/main" id="{F598BFAB-415D-48CD-9762-8D4A5B3D2BD8}"/>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noAutofit/>
                    </a:bodyPr>
                    <a:lstStyle/>
                    <a:p>
                      <a:endParaRPr lang="en-US"/>
                    </a:p>
                  </p:txBody>
                </p:sp>
                <p:sp>
                  <p:nvSpPr>
                    <p:cNvPr id="463" name="Graphic 4">
                      <a:extLst>
                        <a:ext uri="{FF2B5EF4-FFF2-40B4-BE49-F238E27FC236}">
                          <a16:creationId xmlns:a16="http://schemas.microsoft.com/office/drawing/2014/main" id="{35671178-65C4-4CE3-A4F5-04F9D2B83A26}"/>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noAutofit/>
                    </a:bodyPr>
                    <a:lstStyle/>
                    <a:p>
                      <a:endParaRPr lang="en-US"/>
                    </a:p>
                  </p:txBody>
                </p:sp>
                <p:sp>
                  <p:nvSpPr>
                    <p:cNvPr id="464" name="Graphic 4">
                      <a:extLst>
                        <a:ext uri="{FF2B5EF4-FFF2-40B4-BE49-F238E27FC236}">
                          <a16:creationId xmlns:a16="http://schemas.microsoft.com/office/drawing/2014/main" id="{001DD7D7-DC85-4B31-8240-278915C2D3FB}"/>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noAutofit/>
                    </a:bodyPr>
                    <a:lstStyle/>
                    <a:p>
                      <a:endParaRPr lang="en-US"/>
                    </a:p>
                  </p:txBody>
                </p:sp>
                <p:sp>
                  <p:nvSpPr>
                    <p:cNvPr id="465" name="Graphic 4">
                      <a:extLst>
                        <a:ext uri="{FF2B5EF4-FFF2-40B4-BE49-F238E27FC236}">
                          <a16:creationId xmlns:a16="http://schemas.microsoft.com/office/drawing/2014/main" id="{0F052CE9-6B8E-417B-BEC0-C087E89C2204}"/>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noAutofit/>
                    </a:bodyPr>
                    <a:lstStyle/>
                    <a:p>
                      <a:endParaRPr lang="en-US"/>
                    </a:p>
                  </p:txBody>
                </p:sp>
                <p:sp>
                  <p:nvSpPr>
                    <p:cNvPr id="466" name="Graphic 4">
                      <a:extLst>
                        <a:ext uri="{FF2B5EF4-FFF2-40B4-BE49-F238E27FC236}">
                          <a16:creationId xmlns:a16="http://schemas.microsoft.com/office/drawing/2014/main" id="{72890825-83C0-406E-B0EC-C1AA00704E21}"/>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noAutofit/>
                    </a:bodyPr>
                    <a:lstStyle/>
                    <a:p>
                      <a:endParaRPr lang="en-US"/>
                    </a:p>
                  </p:txBody>
                </p:sp>
                <p:sp>
                  <p:nvSpPr>
                    <p:cNvPr id="467" name="Graphic 4">
                      <a:extLst>
                        <a:ext uri="{FF2B5EF4-FFF2-40B4-BE49-F238E27FC236}">
                          <a16:creationId xmlns:a16="http://schemas.microsoft.com/office/drawing/2014/main" id="{005BF49E-A533-4599-A502-2A7091216B62}"/>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noAutofit/>
                    </a:bodyPr>
                    <a:lstStyle/>
                    <a:p>
                      <a:endParaRPr lang="en-US"/>
                    </a:p>
                  </p:txBody>
                </p:sp>
                <p:sp>
                  <p:nvSpPr>
                    <p:cNvPr id="468" name="Graphic 4">
                      <a:extLst>
                        <a:ext uri="{FF2B5EF4-FFF2-40B4-BE49-F238E27FC236}">
                          <a16:creationId xmlns:a16="http://schemas.microsoft.com/office/drawing/2014/main" id="{B659D10B-0FAB-4481-8565-3F5B6A962173}"/>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7" name="Graphic 4">
                  <a:extLst>
                    <a:ext uri="{FF2B5EF4-FFF2-40B4-BE49-F238E27FC236}">
                      <a16:creationId xmlns:a16="http://schemas.microsoft.com/office/drawing/2014/main" id="{05328ECB-F21F-456F-9D0D-4E017FCC6D63}"/>
                    </a:ext>
                  </a:extLst>
                </p:cNvPr>
                <p:cNvGrpSpPr/>
                <p:nvPr/>
              </p:nvGrpSpPr>
              <p:grpSpPr>
                <a:xfrm>
                  <a:off x="4925867" y="4880387"/>
                  <a:ext cx="1781097" cy="1478794"/>
                  <a:chOff x="4925867" y="4880387"/>
                  <a:chExt cx="1781097" cy="1478794"/>
                </a:xfrm>
              </p:grpSpPr>
              <p:sp>
                <p:nvSpPr>
                  <p:cNvPr id="456" name="Graphic 4">
                    <a:extLst>
                      <a:ext uri="{FF2B5EF4-FFF2-40B4-BE49-F238E27FC236}">
                        <a16:creationId xmlns:a16="http://schemas.microsoft.com/office/drawing/2014/main" id="{5938230D-34B2-459E-B16A-4EB5EAE792F0}"/>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noAutofit/>
                  </a:bodyPr>
                  <a:lstStyle/>
                  <a:p>
                    <a:endParaRPr lang="en-US"/>
                  </a:p>
                </p:txBody>
              </p:sp>
              <p:sp>
                <p:nvSpPr>
                  <p:cNvPr id="457" name="Graphic 4">
                    <a:extLst>
                      <a:ext uri="{FF2B5EF4-FFF2-40B4-BE49-F238E27FC236}">
                        <a16:creationId xmlns:a16="http://schemas.microsoft.com/office/drawing/2014/main" id="{CCF0A357-3186-4F50-B64D-DFC70DB93172}"/>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noAutofit/>
                  </a:bodyPr>
                  <a:lstStyle/>
                  <a:p>
                    <a:endParaRPr lang="en-US"/>
                  </a:p>
                </p:txBody>
              </p:sp>
            </p:grpSp>
            <p:grpSp>
              <p:nvGrpSpPr>
                <p:cNvPr id="438" name="Graphic 4">
                  <a:extLst>
                    <a:ext uri="{FF2B5EF4-FFF2-40B4-BE49-F238E27FC236}">
                      <a16:creationId xmlns:a16="http://schemas.microsoft.com/office/drawing/2014/main" id="{A3F8156C-4A71-4BBF-A31F-DE27D43554CE}"/>
                    </a:ext>
                  </a:extLst>
                </p:cNvPr>
                <p:cNvGrpSpPr/>
                <p:nvPr/>
              </p:nvGrpSpPr>
              <p:grpSpPr>
                <a:xfrm>
                  <a:off x="3347021" y="4259752"/>
                  <a:ext cx="1851188" cy="1857588"/>
                  <a:chOff x="3347021" y="4259752"/>
                  <a:chExt cx="1851188" cy="1857588"/>
                </a:xfrm>
              </p:grpSpPr>
              <p:sp>
                <p:nvSpPr>
                  <p:cNvPr id="452" name="Graphic 4">
                    <a:extLst>
                      <a:ext uri="{FF2B5EF4-FFF2-40B4-BE49-F238E27FC236}">
                        <a16:creationId xmlns:a16="http://schemas.microsoft.com/office/drawing/2014/main" id="{10754C0E-5DA0-44DE-9CAA-E7CBE0A7E1C1}"/>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noAutofit/>
                  </a:bodyPr>
                  <a:lstStyle/>
                  <a:p>
                    <a:endParaRPr lang="en-US"/>
                  </a:p>
                </p:txBody>
              </p:sp>
              <p:grpSp>
                <p:nvGrpSpPr>
                  <p:cNvPr id="453" name="Graphic 4">
                    <a:extLst>
                      <a:ext uri="{FF2B5EF4-FFF2-40B4-BE49-F238E27FC236}">
                        <a16:creationId xmlns:a16="http://schemas.microsoft.com/office/drawing/2014/main" id="{9CEB6228-C9D2-4A9B-AB81-B9DCFA397612}"/>
                      </a:ext>
                    </a:extLst>
                  </p:cNvPr>
                  <p:cNvGrpSpPr/>
                  <p:nvPr/>
                </p:nvGrpSpPr>
                <p:grpSpPr>
                  <a:xfrm>
                    <a:off x="3522755" y="4909919"/>
                    <a:ext cx="217116" cy="251450"/>
                    <a:chOff x="3522755" y="4909919"/>
                    <a:chExt cx="217116" cy="251450"/>
                  </a:xfrm>
                  <a:solidFill>
                    <a:srgbClr val="FFFFFF"/>
                  </a:solidFill>
                </p:grpSpPr>
                <p:sp>
                  <p:nvSpPr>
                    <p:cNvPr id="454" name="Graphic 4">
                      <a:extLst>
                        <a:ext uri="{FF2B5EF4-FFF2-40B4-BE49-F238E27FC236}">
                          <a16:creationId xmlns:a16="http://schemas.microsoft.com/office/drawing/2014/main" id="{2DF48137-E1B5-4684-84C2-8F336B8B332E}"/>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5"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noAutofit/>
                    </a:bodyPr>
                    <a:lstStyle/>
                    <a:p>
                      <a:endParaRPr lang="en-US"/>
                    </a:p>
                  </p:txBody>
                </p:sp>
                <p:sp>
                  <p:nvSpPr>
                    <p:cNvPr id="455" name="Graphic 4">
                      <a:extLst>
                        <a:ext uri="{FF2B5EF4-FFF2-40B4-BE49-F238E27FC236}">
                          <a16:creationId xmlns:a16="http://schemas.microsoft.com/office/drawing/2014/main" id="{6E6A3440-5FA2-41AA-B1D9-E0ED6D23E300}"/>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9" name="Graphic 4">
                  <a:extLst>
                    <a:ext uri="{FF2B5EF4-FFF2-40B4-BE49-F238E27FC236}">
                      <a16:creationId xmlns:a16="http://schemas.microsoft.com/office/drawing/2014/main" id="{80B5BE9E-50F7-4D53-AECF-30C952E64CFA}"/>
                    </a:ext>
                  </a:extLst>
                </p:cNvPr>
                <p:cNvGrpSpPr/>
                <p:nvPr/>
              </p:nvGrpSpPr>
              <p:grpSpPr>
                <a:xfrm>
                  <a:off x="6872129" y="1261518"/>
                  <a:ext cx="1807082" cy="1790427"/>
                  <a:chOff x="6872129" y="1261518"/>
                  <a:chExt cx="1807082" cy="1790427"/>
                </a:xfrm>
              </p:grpSpPr>
              <p:sp>
                <p:nvSpPr>
                  <p:cNvPr id="446" name="Graphic 4">
                    <a:extLst>
                      <a:ext uri="{FF2B5EF4-FFF2-40B4-BE49-F238E27FC236}">
                        <a16:creationId xmlns:a16="http://schemas.microsoft.com/office/drawing/2014/main" id="{FADC29CF-3D6E-4A44-89BF-D6B3901FC166}"/>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noAutofit/>
                  </a:bodyPr>
                  <a:lstStyle/>
                  <a:p>
                    <a:endParaRPr lang="en-US"/>
                  </a:p>
                </p:txBody>
              </p:sp>
              <p:grpSp>
                <p:nvGrpSpPr>
                  <p:cNvPr id="447" name="Graphic 4">
                    <a:extLst>
                      <a:ext uri="{FF2B5EF4-FFF2-40B4-BE49-F238E27FC236}">
                        <a16:creationId xmlns:a16="http://schemas.microsoft.com/office/drawing/2014/main" id="{98677E14-7D9D-47EA-A086-78DDEAECA6E0}"/>
                      </a:ext>
                    </a:extLst>
                  </p:cNvPr>
                  <p:cNvGrpSpPr/>
                  <p:nvPr/>
                </p:nvGrpSpPr>
                <p:grpSpPr>
                  <a:xfrm>
                    <a:off x="8348894" y="2471940"/>
                    <a:ext cx="213361" cy="294014"/>
                    <a:chOff x="8348894" y="2471940"/>
                    <a:chExt cx="213361" cy="294014"/>
                  </a:xfrm>
                  <a:solidFill>
                    <a:srgbClr val="FFFFFF"/>
                  </a:solidFill>
                </p:grpSpPr>
                <p:sp>
                  <p:nvSpPr>
                    <p:cNvPr id="448" name="Graphic 4">
                      <a:extLst>
                        <a:ext uri="{FF2B5EF4-FFF2-40B4-BE49-F238E27FC236}">
                          <a16:creationId xmlns:a16="http://schemas.microsoft.com/office/drawing/2014/main" id="{AE3E7A21-51EF-4C89-8CEF-7259F9B1B85E}"/>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noAutofit/>
                    </a:bodyPr>
                    <a:lstStyle/>
                    <a:p>
                      <a:endParaRPr lang="en-US"/>
                    </a:p>
                  </p:txBody>
                </p:sp>
                <p:sp>
                  <p:nvSpPr>
                    <p:cNvPr id="449" name="Graphic 4">
                      <a:extLst>
                        <a:ext uri="{FF2B5EF4-FFF2-40B4-BE49-F238E27FC236}">
                          <a16:creationId xmlns:a16="http://schemas.microsoft.com/office/drawing/2014/main" id="{9C257CBF-80EA-40BC-BFA3-021FB4A6044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noAutofit/>
                    </a:bodyPr>
                    <a:lstStyle/>
                    <a:p>
                      <a:endParaRPr lang="en-US"/>
                    </a:p>
                  </p:txBody>
                </p:sp>
                <p:sp>
                  <p:nvSpPr>
                    <p:cNvPr id="450" name="Graphic 4">
                      <a:extLst>
                        <a:ext uri="{FF2B5EF4-FFF2-40B4-BE49-F238E27FC236}">
                          <a16:creationId xmlns:a16="http://schemas.microsoft.com/office/drawing/2014/main" id="{4BE588A6-8779-4E96-9F3C-93228DAF6329}"/>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1"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noAutofit/>
                    </a:bodyPr>
                    <a:lstStyle/>
                    <a:p>
                      <a:endParaRPr lang="en-US"/>
                    </a:p>
                  </p:txBody>
                </p:sp>
                <p:sp>
                  <p:nvSpPr>
                    <p:cNvPr id="451" name="Graphic 4">
                      <a:extLst>
                        <a:ext uri="{FF2B5EF4-FFF2-40B4-BE49-F238E27FC236}">
                          <a16:creationId xmlns:a16="http://schemas.microsoft.com/office/drawing/2014/main" id="{746593C2-E325-4991-A62F-D211079516B4}"/>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0" name="Graphic 4">
                  <a:extLst>
                    <a:ext uri="{FF2B5EF4-FFF2-40B4-BE49-F238E27FC236}">
                      <a16:creationId xmlns:a16="http://schemas.microsoft.com/office/drawing/2014/main" id="{6C8396A7-C3C0-49BA-914F-5CE7489D2708}"/>
                    </a:ext>
                  </a:extLst>
                </p:cNvPr>
                <p:cNvGrpSpPr/>
                <p:nvPr/>
              </p:nvGrpSpPr>
              <p:grpSpPr>
                <a:xfrm>
                  <a:off x="4024408" y="501087"/>
                  <a:ext cx="1673764" cy="1701523"/>
                  <a:chOff x="4024408" y="501087"/>
                  <a:chExt cx="1673764" cy="1701523"/>
                </a:xfrm>
              </p:grpSpPr>
              <p:sp>
                <p:nvSpPr>
                  <p:cNvPr id="441" name="Graphic 4">
                    <a:extLst>
                      <a:ext uri="{FF2B5EF4-FFF2-40B4-BE49-F238E27FC236}">
                        <a16:creationId xmlns:a16="http://schemas.microsoft.com/office/drawing/2014/main" id="{6D501AA1-6D88-40F5-BCFC-4B04D27E0015}"/>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noAutofit/>
                  </a:bodyPr>
                  <a:lstStyle/>
                  <a:p>
                    <a:endParaRPr lang="en-US" dirty="0"/>
                  </a:p>
                </p:txBody>
              </p:sp>
              <p:grpSp>
                <p:nvGrpSpPr>
                  <p:cNvPr id="442" name="Graphic 4">
                    <a:extLst>
                      <a:ext uri="{FF2B5EF4-FFF2-40B4-BE49-F238E27FC236}">
                        <a16:creationId xmlns:a16="http://schemas.microsoft.com/office/drawing/2014/main" id="{F7C22B9E-8D3D-4217-8282-D4E2FC42D4EB}"/>
                      </a:ext>
                    </a:extLst>
                  </p:cNvPr>
                  <p:cNvGrpSpPr/>
                  <p:nvPr/>
                </p:nvGrpSpPr>
                <p:grpSpPr>
                  <a:xfrm>
                    <a:off x="5313639" y="616536"/>
                    <a:ext cx="257848" cy="230143"/>
                    <a:chOff x="5313639" y="616536"/>
                    <a:chExt cx="257848" cy="230143"/>
                  </a:xfrm>
                  <a:solidFill>
                    <a:srgbClr val="FFFFFF"/>
                  </a:solidFill>
                </p:grpSpPr>
                <p:sp>
                  <p:nvSpPr>
                    <p:cNvPr id="443" name="Graphic 4">
                      <a:extLst>
                        <a:ext uri="{FF2B5EF4-FFF2-40B4-BE49-F238E27FC236}">
                          <a16:creationId xmlns:a16="http://schemas.microsoft.com/office/drawing/2014/main" id="{510AD812-ADD0-4EC5-AD8A-FC6898799572}"/>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7"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noAutofit/>
                    </a:bodyPr>
                    <a:lstStyle/>
                    <a:p>
                      <a:endParaRPr lang="en-US"/>
                    </a:p>
                  </p:txBody>
                </p:sp>
                <p:sp>
                  <p:nvSpPr>
                    <p:cNvPr id="444" name="Graphic 4">
                      <a:extLst>
                        <a:ext uri="{FF2B5EF4-FFF2-40B4-BE49-F238E27FC236}">
                          <a16:creationId xmlns:a16="http://schemas.microsoft.com/office/drawing/2014/main" id="{8C9A2297-7E22-4C83-910A-819D1137941D}"/>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noAutofit/>
                    </a:bodyPr>
                    <a:lstStyle/>
                    <a:p>
                      <a:endParaRPr lang="en-US"/>
                    </a:p>
                  </p:txBody>
                </p:sp>
                <p:sp>
                  <p:nvSpPr>
                    <p:cNvPr id="445" name="Graphic 4">
                      <a:extLst>
                        <a:ext uri="{FF2B5EF4-FFF2-40B4-BE49-F238E27FC236}">
                          <a16:creationId xmlns:a16="http://schemas.microsoft.com/office/drawing/2014/main" id="{485B4575-B477-4B6D-AF22-DCBC2EFB8F03}"/>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noAutofit/>
                    </a:bodyPr>
                    <a:lstStyle/>
                    <a:p>
                      <a:endParaRPr lang="en-US"/>
                    </a:p>
                  </p:txBody>
                </p:sp>
              </p:grpSp>
            </p:grpSp>
          </p:grpSp>
        </p:grpSp>
      </p:grpSp>
      <p:sp>
        <p:nvSpPr>
          <p:cNvPr id="609" name="Text Placeholder 7">
            <a:extLst>
              <a:ext uri="{FF2B5EF4-FFF2-40B4-BE49-F238E27FC236}">
                <a16:creationId xmlns:a16="http://schemas.microsoft.com/office/drawing/2014/main" id="{1BD19236-99D8-48EF-BED1-E43B40AA6DC5}"/>
              </a:ext>
            </a:extLst>
          </p:cNvPr>
          <p:cNvSpPr txBox="1">
            <a:spLocks/>
          </p:cNvSpPr>
          <p:nvPr/>
        </p:nvSpPr>
        <p:spPr>
          <a:xfrm>
            <a:off x="1936971" y="1000614"/>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ÉDUCATION</a:t>
            </a:r>
            <a:endParaRPr lang="fr" sz="1800" b="0" dirty="0">
              <a:highlight>
                <a:srgbClr val="000000">
                  <a:alpha val="0"/>
                </a:srgbClr>
              </a:highlight>
              <a:latin typeface="Calibri"/>
            </a:endParaRPr>
          </a:p>
        </p:txBody>
      </p:sp>
      <p:sp>
        <p:nvSpPr>
          <p:cNvPr id="610" name="Text Placeholder 7">
            <a:extLst>
              <a:ext uri="{FF2B5EF4-FFF2-40B4-BE49-F238E27FC236}">
                <a16:creationId xmlns:a16="http://schemas.microsoft.com/office/drawing/2014/main" id="{F726DE23-F1CB-4AE7-B88A-4060995CE9EA}"/>
              </a:ext>
            </a:extLst>
          </p:cNvPr>
          <p:cNvSpPr txBox="1">
            <a:spLocks/>
          </p:cNvSpPr>
          <p:nvPr/>
        </p:nvSpPr>
        <p:spPr>
          <a:xfrm>
            <a:off x="3651586" y="944757"/>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CONVICTION POLITIQUE</a:t>
            </a:r>
          </a:p>
        </p:txBody>
      </p:sp>
      <p:sp>
        <p:nvSpPr>
          <p:cNvPr id="611" name="Text Placeholder 7">
            <a:extLst>
              <a:ext uri="{FF2B5EF4-FFF2-40B4-BE49-F238E27FC236}">
                <a16:creationId xmlns:a16="http://schemas.microsoft.com/office/drawing/2014/main" id="{77C5A011-5B06-44C5-8C55-668BE6F13A80}"/>
              </a:ext>
            </a:extLst>
          </p:cNvPr>
          <p:cNvSpPr txBox="1">
            <a:spLocks/>
          </p:cNvSpPr>
          <p:nvPr/>
        </p:nvSpPr>
        <p:spPr>
          <a:xfrm>
            <a:off x="5128871" y="2097292"/>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FAMILLE</a:t>
            </a:r>
          </a:p>
        </p:txBody>
      </p:sp>
      <p:sp>
        <p:nvSpPr>
          <p:cNvPr id="612" name="Text Placeholder 7">
            <a:extLst>
              <a:ext uri="{FF2B5EF4-FFF2-40B4-BE49-F238E27FC236}">
                <a16:creationId xmlns:a16="http://schemas.microsoft.com/office/drawing/2014/main" id="{A9AC466C-763E-4568-8EE1-6A70CA687BC0}"/>
              </a:ext>
            </a:extLst>
          </p:cNvPr>
          <p:cNvSpPr txBox="1">
            <a:spLocks/>
          </p:cNvSpPr>
          <p:nvPr/>
        </p:nvSpPr>
        <p:spPr>
          <a:xfrm>
            <a:off x="5328767" y="3544264"/>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0" dirty="0">
                <a:highlight>
                  <a:srgbClr val="000000">
                    <a:alpha val="0"/>
                  </a:srgbClr>
                </a:highlight>
                <a:latin typeface="Calibri"/>
              </a:rPr>
              <a:t>RÔLE ORGANISATIONNEL</a:t>
            </a:r>
          </a:p>
        </p:txBody>
      </p:sp>
      <p:sp>
        <p:nvSpPr>
          <p:cNvPr id="613" name="Text Placeholder 7">
            <a:extLst>
              <a:ext uri="{FF2B5EF4-FFF2-40B4-BE49-F238E27FC236}">
                <a16:creationId xmlns:a16="http://schemas.microsoft.com/office/drawing/2014/main" id="{E3C232DA-E38C-4D8E-AC42-9020EEC0CBA8}"/>
              </a:ext>
            </a:extLst>
          </p:cNvPr>
          <p:cNvSpPr txBox="1">
            <a:spLocks/>
          </p:cNvSpPr>
          <p:nvPr/>
        </p:nvSpPr>
        <p:spPr>
          <a:xfrm>
            <a:off x="4348424" y="4962258"/>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1400" b="0" dirty="0">
                <a:highlight>
                  <a:srgbClr val="000000">
                    <a:alpha val="0"/>
                  </a:srgbClr>
                </a:highlight>
                <a:latin typeface="Calibri"/>
              </a:rPr>
              <a:t>COMPÉTENCES LINGUISTIQUES ET DE COMMUNICATION</a:t>
            </a:r>
          </a:p>
        </p:txBody>
      </p:sp>
      <p:sp>
        <p:nvSpPr>
          <p:cNvPr id="614" name="Text Placeholder 7">
            <a:extLst>
              <a:ext uri="{FF2B5EF4-FFF2-40B4-BE49-F238E27FC236}">
                <a16:creationId xmlns:a16="http://schemas.microsoft.com/office/drawing/2014/main" id="{EC9A883B-1BEF-4DA9-93F4-922903658701}"/>
              </a:ext>
            </a:extLst>
          </p:cNvPr>
          <p:cNvSpPr txBox="1">
            <a:spLocks/>
          </p:cNvSpPr>
          <p:nvPr/>
        </p:nvSpPr>
        <p:spPr>
          <a:xfrm>
            <a:off x="2901138" y="5763730"/>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REVENU</a:t>
            </a:r>
          </a:p>
        </p:txBody>
      </p:sp>
      <p:sp>
        <p:nvSpPr>
          <p:cNvPr id="615" name="Text Placeholder 7">
            <a:extLst>
              <a:ext uri="{FF2B5EF4-FFF2-40B4-BE49-F238E27FC236}">
                <a16:creationId xmlns:a16="http://schemas.microsoft.com/office/drawing/2014/main" id="{DCC6472A-4D2E-4643-ABF3-451D0F27EF29}"/>
              </a:ext>
            </a:extLst>
          </p:cNvPr>
          <p:cNvSpPr txBox="1">
            <a:spLocks/>
          </p:cNvSpPr>
          <p:nvPr/>
        </p:nvSpPr>
        <p:spPr>
          <a:xfrm>
            <a:off x="1262078" y="5067938"/>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RÉLIGION</a:t>
            </a:r>
          </a:p>
        </p:txBody>
      </p:sp>
      <p:sp>
        <p:nvSpPr>
          <p:cNvPr id="616" name="Text Placeholder 7">
            <a:extLst>
              <a:ext uri="{FF2B5EF4-FFF2-40B4-BE49-F238E27FC236}">
                <a16:creationId xmlns:a16="http://schemas.microsoft.com/office/drawing/2014/main" id="{05755A19-1EA1-413F-A563-FEEFA49E2716}"/>
              </a:ext>
            </a:extLst>
          </p:cNvPr>
          <p:cNvSpPr txBox="1">
            <a:spLocks/>
          </p:cNvSpPr>
          <p:nvPr/>
        </p:nvSpPr>
        <p:spPr>
          <a:xfrm>
            <a:off x="347583" y="3829212"/>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APPARENCE</a:t>
            </a:r>
          </a:p>
        </p:txBody>
      </p:sp>
      <p:sp>
        <p:nvSpPr>
          <p:cNvPr id="617" name="Text Placeholder 7">
            <a:extLst>
              <a:ext uri="{FF2B5EF4-FFF2-40B4-BE49-F238E27FC236}">
                <a16:creationId xmlns:a16="http://schemas.microsoft.com/office/drawing/2014/main" id="{369FCEBD-86C9-42ED-A3F4-946FA78914C4}"/>
              </a:ext>
            </a:extLst>
          </p:cNvPr>
          <p:cNvSpPr txBox="1">
            <a:spLocks/>
          </p:cNvSpPr>
          <p:nvPr/>
        </p:nvSpPr>
        <p:spPr>
          <a:xfrm>
            <a:off x="490522" y="2047616"/>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0" dirty="0">
                <a:highlight>
                  <a:srgbClr val="000000">
                    <a:alpha val="0"/>
                  </a:srgbClr>
                </a:highlight>
                <a:latin typeface="Calibri"/>
              </a:rPr>
              <a:t>EXPÉRIENCE PROFESSIONNELLE</a:t>
            </a:r>
          </a:p>
        </p:txBody>
      </p:sp>
      <p:sp>
        <p:nvSpPr>
          <p:cNvPr id="618" name="Text Placeholder 7">
            <a:extLst>
              <a:ext uri="{FF2B5EF4-FFF2-40B4-BE49-F238E27FC236}">
                <a16:creationId xmlns:a16="http://schemas.microsoft.com/office/drawing/2014/main" id="{5F08A9BA-DF67-4FDB-BC9E-4F0C461FD17D}"/>
              </a:ext>
            </a:extLst>
          </p:cNvPr>
          <p:cNvSpPr txBox="1">
            <a:spLocks/>
          </p:cNvSpPr>
          <p:nvPr/>
        </p:nvSpPr>
        <p:spPr>
          <a:xfrm>
            <a:off x="3320218" y="2343021"/>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0" dirty="0" err="1">
                <a:highlight>
                  <a:srgbClr val="000000">
                    <a:alpha val="0"/>
                  </a:srgbClr>
                </a:highlight>
                <a:latin typeface="Calibri"/>
              </a:rPr>
              <a:t>Âge</a:t>
            </a:r>
            <a:endParaRPr lang="en-US" sz="1200" b="0" dirty="0">
              <a:highlight>
                <a:srgbClr val="000000">
                  <a:alpha val="0"/>
                </a:srgbClr>
              </a:highlight>
              <a:latin typeface="Calibri"/>
            </a:endParaRPr>
          </a:p>
        </p:txBody>
      </p:sp>
      <p:sp>
        <p:nvSpPr>
          <p:cNvPr id="619" name="Text Placeholder 7">
            <a:extLst>
              <a:ext uri="{FF2B5EF4-FFF2-40B4-BE49-F238E27FC236}">
                <a16:creationId xmlns:a16="http://schemas.microsoft.com/office/drawing/2014/main" id="{B1751072-E65F-43F8-9D84-D392019E69A3}"/>
              </a:ext>
            </a:extLst>
          </p:cNvPr>
          <p:cNvSpPr txBox="1">
            <a:spLocks/>
          </p:cNvSpPr>
          <p:nvPr/>
        </p:nvSpPr>
        <p:spPr>
          <a:xfrm>
            <a:off x="3611305" y="2892343"/>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Identité ou expression de genre</a:t>
            </a:r>
          </a:p>
          <a:p>
            <a:pPr algn="r"/>
            <a:endParaRPr lang="en-US" sz="1200" b="0" dirty="0">
              <a:highlight>
                <a:srgbClr val="000000">
                  <a:alpha val="0"/>
                </a:srgbClr>
              </a:highlight>
              <a:latin typeface="Calibri"/>
            </a:endParaRPr>
          </a:p>
        </p:txBody>
      </p:sp>
      <p:sp>
        <p:nvSpPr>
          <p:cNvPr id="620" name="Text Placeholder 7">
            <a:extLst>
              <a:ext uri="{FF2B5EF4-FFF2-40B4-BE49-F238E27FC236}">
                <a16:creationId xmlns:a16="http://schemas.microsoft.com/office/drawing/2014/main" id="{6176BD8C-1CA7-44F3-BC6D-4B35A24BF1EF}"/>
              </a:ext>
            </a:extLst>
          </p:cNvPr>
          <p:cNvSpPr txBox="1">
            <a:spLocks/>
          </p:cNvSpPr>
          <p:nvPr/>
        </p:nvSpPr>
        <p:spPr>
          <a:xfrm>
            <a:off x="3620575" y="3610043"/>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Genre</a:t>
            </a:r>
            <a:endParaRPr lang="en-US" sz="1200" b="0" dirty="0">
              <a:highlight>
                <a:srgbClr val="000000">
                  <a:alpha val="0"/>
                </a:srgbClr>
              </a:highlight>
              <a:latin typeface="Calibri"/>
            </a:endParaRPr>
          </a:p>
        </p:txBody>
      </p:sp>
      <p:sp>
        <p:nvSpPr>
          <p:cNvPr id="621" name="Text Placeholder 7">
            <a:extLst>
              <a:ext uri="{FF2B5EF4-FFF2-40B4-BE49-F238E27FC236}">
                <a16:creationId xmlns:a16="http://schemas.microsoft.com/office/drawing/2014/main" id="{065C3046-0BF8-4459-97B4-5335A9EA1547}"/>
              </a:ext>
            </a:extLst>
          </p:cNvPr>
          <p:cNvSpPr txBox="1">
            <a:spLocks/>
          </p:cNvSpPr>
          <p:nvPr/>
        </p:nvSpPr>
        <p:spPr>
          <a:xfrm>
            <a:off x="3019959" y="4219891"/>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Origine nationale</a:t>
            </a:r>
          </a:p>
        </p:txBody>
      </p:sp>
      <p:sp>
        <p:nvSpPr>
          <p:cNvPr id="622" name="Text Placeholder 7">
            <a:extLst>
              <a:ext uri="{FF2B5EF4-FFF2-40B4-BE49-F238E27FC236}">
                <a16:creationId xmlns:a16="http://schemas.microsoft.com/office/drawing/2014/main" id="{3D20B1FA-1D26-44E2-8F8C-9DBA5E10E877}"/>
              </a:ext>
            </a:extLst>
          </p:cNvPr>
          <p:cNvSpPr txBox="1">
            <a:spLocks/>
          </p:cNvSpPr>
          <p:nvPr/>
        </p:nvSpPr>
        <p:spPr>
          <a:xfrm>
            <a:off x="2030312" y="4110349"/>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err="1">
                <a:highlight>
                  <a:srgbClr val="000000">
                    <a:alpha val="0"/>
                  </a:srgbClr>
                </a:highlight>
                <a:latin typeface="Calibri"/>
              </a:rPr>
              <a:t>Apptitude</a:t>
            </a:r>
            <a:r>
              <a:rPr lang="fr-FR" sz="1200" b="0" dirty="0">
                <a:highlight>
                  <a:srgbClr val="000000">
                    <a:alpha val="0"/>
                  </a:srgbClr>
                </a:highlight>
                <a:latin typeface="Calibri"/>
              </a:rPr>
              <a:t> mentale/ physique</a:t>
            </a:r>
          </a:p>
        </p:txBody>
      </p:sp>
      <p:sp>
        <p:nvSpPr>
          <p:cNvPr id="623" name="Text Placeholder 7">
            <a:extLst>
              <a:ext uri="{FF2B5EF4-FFF2-40B4-BE49-F238E27FC236}">
                <a16:creationId xmlns:a16="http://schemas.microsoft.com/office/drawing/2014/main" id="{50F98B09-E44D-43FA-BA44-6D5904086002}"/>
              </a:ext>
            </a:extLst>
          </p:cNvPr>
          <p:cNvSpPr txBox="1">
            <a:spLocks/>
          </p:cNvSpPr>
          <p:nvPr/>
        </p:nvSpPr>
        <p:spPr>
          <a:xfrm>
            <a:off x="1801532" y="3326648"/>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Orientation sexuelle</a:t>
            </a:r>
          </a:p>
        </p:txBody>
      </p:sp>
      <p:sp>
        <p:nvSpPr>
          <p:cNvPr id="624" name="Text Placeholder 7">
            <a:extLst>
              <a:ext uri="{FF2B5EF4-FFF2-40B4-BE49-F238E27FC236}">
                <a16:creationId xmlns:a16="http://schemas.microsoft.com/office/drawing/2014/main" id="{78A06AB8-DCA7-46BB-AD52-65E4A8051622}"/>
              </a:ext>
            </a:extLst>
          </p:cNvPr>
          <p:cNvSpPr txBox="1">
            <a:spLocks/>
          </p:cNvSpPr>
          <p:nvPr/>
        </p:nvSpPr>
        <p:spPr>
          <a:xfrm>
            <a:off x="2069218" y="2765323"/>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Race/Ethnie</a:t>
            </a:r>
          </a:p>
        </p:txBody>
      </p:sp>
    </p:spTree>
    <p:extLst>
      <p:ext uri="{BB962C8B-B14F-4D97-AF65-F5344CB8AC3E}">
        <p14:creationId xmlns:p14="http://schemas.microsoft.com/office/powerpoint/2010/main" val="193102025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nvSpPr>
        <p:spPr>
          <a:xfrm>
            <a:off x="2934313" y="467557"/>
            <a:ext cx="7284203"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TÂCHE : Communiquer sur l'action sociale</a:t>
            </a:r>
            <a:r>
              <a:rPr lang="fr" sz="3600" b="0" i="0" u="none" strike="noStrike" baseline="30000">
                <a:solidFill>
                  <a:srgbClr val="F6BC67"/>
                </a:solidFill>
                <a:highlight>
                  <a:srgbClr val="000000">
                    <a:alpha val="0"/>
                  </a:srgbClr>
                </a:highlight>
                <a:latin typeface="Calibri"/>
              </a:rPr>
              <a:t>1</a:t>
            </a:r>
            <a:endParaRPr lang="en-GB" b="0" baseline="30000">
              <a:solidFill>
                <a:srgbClr val="F6BC67"/>
              </a:solidFill>
            </a:endParaRPr>
          </a:p>
          <a:p>
            <a:endParaRPr lang="en-GB"/>
          </a:p>
        </p:txBody>
      </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565918"/>
            <a:ext cx="10978262" cy="3485407"/>
          </a:xfrm>
        </p:spPr>
        <p:txBody>
          <a:bodyPr>
            <a:noAutofit/>
          </a:bodyPr>
          <a:lstStyle/>
          <a:p>
            <a:pPr marL="342900" indent="-342900" rtl="0">
              <a:buFont typeface="Wingdings" panose="05000000000000000000" pitchFamily="2" charset="2"/>
              <a:buChar char="q"/>
            </a:pPr>
            <a:r>
              <a:rPr lang="fr" sz="2400" b="0" i="0" u="none" strike="noStrike">
                <a:highlight>
                  <a:srgbClr val="000000">
                    <a:alpha val="0"/>
                  </a:srgbClr>
                </a:highlight>
                <a:latin typeface="Calibri"/>
              </a:rPr>
              <a:t>Imaginez que vous êtes dans un évaluateur/élévateur avec un décideur influent pendant une minute et que vous partagez des informations sur votre action sociale.</a:t>
            </a:r>
            <a:endParaRPr lang="hr-BA"/>
          </a:p>
          <a:p>
            <a:endParaRPr lang="en-GB"/>
          </a:p>
          <a:p>
            <a:pPr marL="342900" indent="-342900" rtl="0">
              <a:buFont typeface="Wingdings" panose="05000000000000000000" pitchFamily="2" charset="2"/>
              <a:buChar char="ü"/>
            </a:pPr>
            <a:r>
              <a:rPr lang="fr" sz="2400" b="0" i="0" u="none" strike="noStrike">
                <a:highlight>
                  <a:srgbClr val="000000">
                    <a:alpha val="0"/>
                  </a:srgbClr>
                </a:highlight>
                <a:latin typeface="Calibri"/>
              </a:rPr>
              <a:t>Imaginez maintenant que vous vous trouvez dans votre communauté et que vous  venez d’entrer dans l’ascenseur en portant un T-shirt portant l’inscription «  Citoyens actifs ».  Un décideur influent entre dans l’ascenseur et vous demande : « Qu’est-ce que  Citoyens actifs ? ».</a:t>
            </a:r>
          </a:p>
          <a:p>
            <a:endParaRPr lang="hr-BA"/>
          </a:p>
          <a:p>
            <a:pPr algn="ctr" rtl="0"/>
            <a:r>
              <a:rPr lang="fr" sz="2400" b="1" i="0" u="none" strike="noStrike">
                <a:highlight>
                  <a:srgbClr val="000000">
                    <a:alpha val="0"/>
                  </a:srgbClr>
                </a:highlight>
                <a:latin typeface="Calibri"/>
              </a:rPr>
              <a:t>Vous avez 2 minutes pour répondre. Qu'est-ce que vous en dites ?</a:t>
            </a:r>
            <a:endParaRPr lang="en-GB" b="1"/>
          </a:p>
        </p:txBody>
      </p:sp>
      <p:sp>
        <p:nvSpPr>
          <p:cNvPr id="3" name="TextBox 2">
            <a:extLst>
              <a:ext uri="{FF2B5EF4-FFF2-40B4-BE49-F238E27FC236}">
                <a16:creationId xmlns:a16="http://schemas.microsoft.com/office/drawing/2014/main" id="{F05330EE-5FAA-43CC-BFF7-C8CCE76C6AD9}"/>
              </a:ext>
            </a:extLst>
          </p:cNvPr>
          <p:cNvSpPr txBox="1"/>
          <p:nvPr/>
        </p:nvSpPr>
        <p:spPr>
          <a:xfrm>
            <a:off x="569479" y="6488668"/>
            <a:ext cx="4040080" cy="276999"/>
          </a:xfrm>
          <a:prstGeom prst="rect">
            <a:avLst/>
          </a:prstGeom>
          <a:noFill/>
        </p:spPr>
        <p:txBody>
          <a:bodyPr wrap="none" rtlCol="0">
            <a:noAutofit/>
          </a:bodyPr>
          <a:lstStyle/>
          <a:p>
            <a:pPr rtl="0"/>
            <a:r>
              <a:rPr lang="fr" sz="1200" b="0" i="0" u="none" strike="noStrike">
                <a:highlight>
                  <a:srgbClr val="000000">
                    <a:alpha val="0"/>
                  </a:srgbClr>
                </a:highlight>
                <a:latin typeface="Calibri"/>
              </a:rPr>
              <a:t>Source :</a:t>
            </a:r>
            <a:r>
              <a:rPr lang="fr" sz="1200" b="0" i="0" u="none" strike="noStrike" baseline="0">
                <a:solidFill>
                  <a:srgbClr val="3D3C3B"/>
                </a:solidFill>
                <a:highlight>
                  <a:srgbClr val="000000">
                    <a:alpha val="0"/>
                  </a:srgbClr>
                </a:highlight>
                <a:latin typeface="BritishCouncilSans-Bold"/>
              </a:rPr>
              <a:t> Boîte à outils de l'animateur de Citoyens actifs, BRITISH COUNCIL</a:t>
            </a:r>
            <a:r>
              <a:rPr lang="fr" sz="1200" b="0" i="0" u="none" strike="noStrike">
                <a:highlight>
                  <a:srgbClr val="000000">
                    <a:alpha val="0"/>
                  </a:srgbClr>
                </a:highlight>
                <a:latin typeface="Calibri"/>
              </a:rPr>
              <a:t> </a:t>
            </a:r>
            <a:endParaRPr lang="en-US" sz="1200"/>
          </a:p>
        </p:txBody>
      </p:sp>
      <p:sp>
        <p:nvSpPr>
          <p:cNvPr id="16" name="Flowchart: Connector 15">
            <a:extLst>
              <a:ext uri="{FF2B5EF4-FFF2-40B4-BE49-F238E27FC236}">
                <a16:creationId xmlns:a16="http://schemas.microsoft.com/office/drawing/2014/main" id="{C305B8CD-094D-4A14-AA58-B7AE2ED2DBAE}"/>
              </a:ext>
            </a:extLst>
          </p:cNvPr>
          <p:cNvSpPr/>
          <p:nvPr/>
        </p:nvSpPr>
        <p:spPr>
          <a:xfrm>
            <a:off x="5441390" y="1145793"/>
            <a:ext cx="1234440" cy="1188720"/>
          </a:xfrm>
          <a:prstGeom prst="flowChartConnector">
            <a:avLst/>
          </a:prstGeom>
          <a:solidFill>
            <a:srgbClr val="F6BC67"/>
          </a:solid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9" name="Graphic 18" descr="Thought bubble outline">
            <a:extLst>
              <a:ext uri="{FF2B5EF4-FFF2-40B4-BE49-F238E27FC236}">
                <a16:creationId xmlns:a16="http://schemas.microsoft.com/office/drawing/2014/main" id="{D1A28FE8-4792-4752-A458-8464739CE8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1282953"/>
            <a:ext cx="914400" cy="914400"/>
          </a:xfrm>
          <a:prstGeom prst="rect">
            <a:avLst/>
          </a:prstGeom>
        </p:spPr>
      </p:pic>
    </p:spTree>
    <p:extLst>
      <p:ext uri="{BB962C8B-B14F-4D97-AF65-F5344CB8AC3E}">
        <p14:creationId xmlns:p14="http://schemas.microsoft.com/office/powerpoint/2010/main" val="17953530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60A3-174C-418B-870C-37D979D930FE}"/>
              </a:ext>
            </a:extLst>
          </p:cNvPr>
          <p:cNvSpPr>
            <a:spLocks noGrp="1"/>
          </p:cNvSpPr>
          <p:nvPr>
            <p:ph type="body" sz="quarter" idx="15"/>
          </p:nvPr>
        </p:nvSpPr>
        <p:spPr>
          <a:xfrm>
            <a:off x="5251791" y="516825"/>
            <a:ext cx="6333340" cy="1083096"/>
          </a:xfrm>
        </p:spPr>
        <p:txBody>
          <a:bodyPr>
            <a:noAutofit/>
          </a:bodyPr>
          <a:lstStyle/>
          <a:p>
            <a:pPr rtl="0"/>
            <a:r>
              <a:rPr lang="fr" sz="3600" b="1" i="0" u="none" strike="noStrike">
                <a:highlight>
                  <a:srgbClr val="000000">
                    <a:alpha val="0"/>
                  </a:srgbClr>
                </a:highlight>
                <a:latin typeface="Calibri"/>
              </a:rPr>
              <a:t>REFLET</a:t>
            </a:r>
            <a:endParaRPr lang="en-US"/>
          </a:p>
        </p:txBody>
      </p:sp>
      <p:sp>
        <p:nvSpPr>
          <p:cNvPr id="3" name="Text Placeholder 2">
            <a:extLst>
              <a:ext uri="{FF2B5EF4-FFF2-40B4-BE49-F238E27FC236}">
                <a16:creationId xmlns:a16="http://schemas.microsoft.com/office/drawing/2014/main" id="{CA33FA1C-34F5-482B-9A18-9D85DEBB33D5}"/>
              </a:ext>
            </a:extLst>
          </p:cNvPr>
          <p:cNvSpPr>
            <a:spLocks noGrp="1"/>
          </p:cNvSpPr>
          <p:nvPr>
            <p:ph type="body" sz="quarter" idx="16"/>
          </p:nvPr>
        </p:nvSpPr>
        <p:spPr>
          <a:xfrm>
            <a:off x="606869" y="2558768"/>
            <a:ext cx="10978262" cy="3240859"/>
          </a:xfrm>
        </p:spPr>
        <p:txBody>
          <a:bodyPr>
            <a:noAutofit/>
          </a:bodyPr>
          <a:lstStyle/>
          <a:p>
            <a:pPr marL="342900" indent="-342900" rtl="0">
              <a:buFont typeface="Wingdings" panose="05000000000000000000" pitchFamily="2" charset="2"/>
              <a:buChar char="Ø"/>
            </a:pPr>
            <a:r>
              <a:rPr lang="fr" sz="2400" b="0" i="0" u="none" strike="noStrike">
                <a:highlight>
                  <a:srgbClr val="000000">
                    <a:alpha val="0"/>
                  </a:srgbClr>
                </a:highlight>
                <a:latin typeface="Calibri"/>
              </a:rPr>
              <a:t>Quel était le message de la </a:t>
            </a:r>
            <a:r>
              <a:rPr lang="fr" sz="2400" b="0" i="1" u="none" strike="noStrike">
                <a:highlight>
                  <a:srgbClr val="000000">
                    <a:alpha val="0"/>
                  </a:srgbClr>
                </a:highlight>
                <a:latin typeface="Calibri"/>
              </a:rPr>
              <a:t>Fille de Mogadiscio ?</a:t>
            </a:r>
          </a:p>
          <a:p>
            <a:pPr marL="342900" indent="-342900">
              <a:buFont typeface="Wingdings" panose="05000000000000000000" pitchFamily="2" charset="2"/>
              <a:buChar char="Ø"/>
            </a:pPr>
            <a:endParaRPr lang="hr-BA" i="1"/>
          </a:p>
          <a:p>
            <a:pPr marL="342900" indent="-342900" rtl="0">
              <a:buFont typeface="Wingdings" panose="05000000000000000000" pitchFamily="2" charset="2"/>
              <a:buChar char="Ø"/>
            </a:pPr>
            <a:r>
              <a:rPr lang="fr" sz="2400" b="0" i="0" u="none" strike="noStrike">
                <a:highlight>
                  <a:srgbClr val="000000">
                    <a:alpha val="0"/>
                  </a:srgbClr>
                </a:highlight>
                <a:latin typeface="Calibri"/>
              </a:rPr>
              <a:t>Quels médias ont été utilisés pour parler du message ?</a:t>
            </a:r>
          </a:p>
          <a:p>
            <a:pPr marL="342900" indent="-342900">
              <a:buFont typeface="Wingdings" panose="05000000000000000000" pitchFamily="2" charset="2"/>
              <a:buChar char="Ø"/>
            </a:pPr>
            <a:endParaRPr lang="hr-BA"/>
          </a:p>
          <a:p>
            <a:pPr marL="342900" indent="-342900" rtl="0">
              <a:buFont typeface="Wingdings" panose="05000000000000000000" pitchFamily="2" charset="2"/>
              <a:buChar char="Ø"/>
            </a:pPr>
            <a:r>
              <a:rPr lang="fr" sz="2400" b="0" i="0" u="none" strike="noStrike">
                <a:highlight>
                  <a:srgbClr val="000000">
                    <a:alpha val="0"/>
                  </a:srgbClr>
                </a:highlight>
                <a:latin typeface="Calibri"/>
              </a:rPr>
              <a:t>Et si l'histoire n'était pas racontée, s'il n'y avait que des faits à ce sujet dans les médias ? Le message aurait-il été aussi fort ?</a:t>
            </a:r>
          </a:p>
          <a:p>
            <a:pPr marL="342900" indent="-342900">
              <a:buFont typeface="Wingdings" panose="05000000000000000000" pitchFamily="2" charset="2"/>
              <a:buChar char="Ø"/>
            </a:pPr>
            <a:endParaRPr lang="hr-BA"/>
          </a:p>
          <a:p>
            <a:pPr marL="342900" indent="-342900" rtl="0">
              <a:buFont typeface="Wingdings" panose="05000000000000000000" pitchFamily="2" charset="2"/>
              <a:buChar char="Ø"/>
            </a:pPr>
            <a:r>
              <a:rPr lang="fr" sz="2400" b="0" i="0" u="none" strike="noStrike">
                <a:highlight>
                  <a:srgbClr val="000000">
                    <a:alpha val="0"/>
                  </a:srgbClr>
                </a:highlight>
                <a:latin typeface="Calibri"/>
              </a:rPr>
              <a:t>Notez 5 choses que vous avez maintenant apprises de cet exemple, sur la formation de votre message ! (vous n'êtes pas obligé de faire un film</a:t>
            </a:r>
            <a:r>
              <a:rPr lang="fr" sz="2400" b="1" i="0" u="none" strike="noStrike">
                <a:solidFill>
                  <a:srgbClr val="F6BC67"/>
                </a:solidFill>
                <a:highlight>
                  <a:srgbClr val="000000">
                    <a:alpha val="0"/>
                  </a:srgbClr>
                </a:highlight>
                <a:latin typeface="Calibri"/>
                <a:sym typeface="Wingdings"/>
              </a:rPr>
              <a:t></a:t>
            </a:r>
            <a:r>
              <a:rPr lang="fr" sz="2400" b="0" i="0" u="none" strike="noStrike">
                <a:highlight>
                  <a:srgbClr val="000000">
                    <a:alpha val="0"/>
                  </a:srgbClr>
                </a:highlight>
                <a:latin typeface="Calibri"/>
              </a:rPr>
              <a:t>)</a:t>
            </a:r>
            <a:endParaRPr lang="en-US"/>
          </a:p>
        </p:txBody>
      </p:sp>
      <p:sp>
        <p:nvSpPr>
          <p:cNvPr id="4" name="Flowchart: Connector 3">
            <a:extLst>
              <a:ext uri="{FF2B5EF4-FFF2-40B4-BE49-F238E27FC236}">
                <a16:creationId xmlns:a16="http://schemas.microsoft.com/office/drawing/2014/main" id="{E9926AAE-5CAB-45DD-90DC-04DBFAFFC631}"/>
              </a:ext>
            </a:extLst>
          </p:cNvPr>
          <p:cNvSpPr/>
          <p:nvPr/>
        </p:nvSpPr>
        <p:spPr>
          <a:xfrm>
            <a:off x="5478780" y="1248749"/>
            <a:ext cx="1234440" cy="1188720"/>
          </a:xfrm>
          <a:prstGeom prst="flowChartConnector">
            <a:avLst/>
          </a:prstGeom>
          <a:solidFill>
            <a:srgbClr val="A6377D"/>
          </a:solidFill>
          <a:ln w="381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5" name="Graphic 4" descr="Thought bubble outline">
            <a:extLst>
              <a:ext uri="{FF2B5EF4-FFF2-40B4-BE49-F238E27FC236}">
                <a16:creationId xmlns:a16="http://schemas.microsoft.com/office/drawing/2014/main" id="{C2F3E560-CE9D-4847-9ECC-334B609408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1385909"/>
            <a:ext cx="914400" cy="914400"/>
          </a:xfrm>
          <a:prstGeom prst="rect">
            <a:avLst/>
          </a:prstGeom>
        </p:spPr>
      </p:pic>
    </p:spTree>
    <p:extLst>
      <p:ext uri="{BB962C8B-B14F-4D97-AF65-F5344CB8AC3E}">
        <p14:creationId xmlns:p14="http://schemas.microsoft.com/office/powerpoint/2010/main" val="4869901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910664"/>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350543" y="2499766"/>
            <a:ext cx="11451719" cy="3417277"/>
          </a:xfrm>
        </p:spPr>
        <p:txBody>
          <a:bodyPr>
            <a:noAutofit/>
          </a:bodyPr>
          <a:lstStyle/>
          <a:p>
            <a:pPr algn="ctr" rtl="0"/>
            <a:r>
              <a:rPr lang="fr" sz="3000" b="0" i="0" u="none" strike="noStrike">
                <a:highlight>
                  <a:srgbClr val="000000">
                    <a:alpha val="0"/>
                  </a:srgbClr>
                </a:highlight>
                <a:latin typeface="Calibri"/>
              </a:rPr>
              <a:t>Essayez de répondre à ces questions afin de clarifier ce que vous voulez réaliser grâce au financement.</a:t>
            </a:r>
            <a:endParaRPr lang="en-GB">
              <a:solidFill>
                <a:srgbClr val="76C6D2"/>
              </a:solidFill>
            </a:endParaRP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Quelles sont vos priorités pour les 1 à 3 prochaines années ? 3 à 5 ans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Survie ou croissance ?  De nouvelles opportunités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Changeriez-vous quelque chose à votre objectif en tant que médiateur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Mêmes activités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Mêmes modes de fonctionnement ?  Des changements en matière de travail à distance, de numérisation, etc.</a:t>
            </a:r>
            <a:endParaRPr lang="en-GB"/>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318713" y="257777"/>
            <a:ext cx="6536487" cy="633215"/>
          </a:xfrm>
        </p:spPr>
        <p:txBody>
          <a:bodyPr>
            <a:noAutofit/>
          </a:bodyPr>
          <a:lstStyle/>
          <a:p>
            <a:pPr rtl="0"/>
            <a:r>
              <a:rPr lang="fr" sz="3600" b="1" i="0" u="none" strike="noStrike" dirty="0">
                <a:highlight>
                  <a:srgbClr val="000000">
                    <a:alpha val="0"/>
                  </a:srgbClr>
                </a:highlight>
                <a:latin typeface="Calibri"/>
              </a:rPr>
              <a:t>ACTIVITÉ D'AUTO-ÉVALUATION</a:t>
            </a:r>
          </a:p>
          <a:p>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229499"/>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64841974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D7A5F-F762-4535-BA3F-25D72C92A3EF}"/>
              </a:ext>
            </a:extLst>
          </p:cNvPr>
          <p:cNvSpPr>
            <a:spLocks noGrp="1"/>
          </p:cNvSpPr>
          <p:nvPr>
            <p:ph type="body" sz="quarter" idx="13"/>
          </p:nvPr>
        </p:nvSpPr>
        <p:spPr/>
        <p:txBody>
          <a:bodyPr>
            <a:noAutofit/>
          </a:bodyPr>
          <a:lstStyle/>
          <a:p>
            <a:pPr rtl="0"/>
            <a:r>
              <a:rPr lang="fr" sz="3600" b="0" i="0" u="none" strike="noStrike">
                <a:highlight>
                  <a:srgbClr val="000000">
                    <a:alpha val="0"/>
                  </a:srgbClr>
                </a:highlight>
                <a:latin typeface="Calibri"/>
              </a:rPr>
              <a:t>LES CONNAISSANCES DONT VOUS AVEZ BESOIN POUR DÉVELOPPER UNE COMMUNAUTÉ EN LIGNE </a:t>
            </a:r>
          </a:p>
          <a:p>
            <a:endParaRPr lang="en-US"/>
          </a:p>
        </p:txBody>
      </p:sp>
      <p:pic>
        <p:nvPicPr>
          <p:cNvPr id="5" name="Graphic 4" descr="Email outline">
            <a:extLst>
              <a:ext uri="{FF2B5EF4-FFF2-40B4-BE49-F238E27FC236}">
                <a16:creationId xmlns:a16="http://schemas.microsoft.com/office/drawing/2014/main" id="{8EB27D82-96E1-4E53-9528-8EBE857D8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783" y="2439955"/>
            <a:ext cx="914400" cy="914400"/>
          </a:xfrm>
          <a:prstGeom prst="rect">
            <a:avLst/>
          </a:prstGeom>
        </p:spPr>
      </p:pic>
      <p:pic>
        <p:nvPicPr>
          <p:cNvPr id="7" name="Graphic 6" descr="Group of people outline">
            <a:extLst>
              <a:ext uri="{FF2B5EF4-FFF2-40B4-BE49-F238E27FC236}">
                <a16:creationId xmlns:a16="http://schemas.microsoft.com/office/drawing/2014/main" id="{BCC7997E-AB65-4001-B92C-069837750F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7927" y="2439955"/>
            <a:ext cx="914400" cy="914400"/>
          </a:xfrm>
          <a:prstGeom prst="rect">
            <a:avLst/>
          </a:prstGeom>
        </p:spPr>
      </p:pic>
      <p:pic>
        <p:nvPicPr>
          <p:cNvPr id="9" name="Graphic 8" descr="Rope Knot with solid fill">
            <a:extLst>
              <a:ext uri="{FF2B5EF4-FFF2-40B4-BE49-F238E27FC236}">
                <a16:creationId xmlns:a16="http://schemas.microsoft.com/office/drawing/2014/main" id="{DB0AFE3A-E112-4D72-9699-79291702BF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2783" y="4781939"/>
            <a:ext cx="914400" cy="914400"/>
          </a:xfrm>
          <a:prstGeom prst="rect">
            <a:avLst/>
          </a:prstGeom>
        </p:spPr>
      </p:pic>
      <p:pic>
        <p:nvPicPr>
          <p:cNvPr id="11" name="Graphic 10" descr="Cloud Computing with solid fill">
            <a:extLst>
              <a:ext uri="{FF2B5EF4-FFF2-40B4-BE49-F238E27FC236}">
                <a16:creationId xmlns:a16="http://schemas.microsoft.com/office/drawing/2014/main" id="{03D38DCE-6E70-4705-9DA2-AA29B43F5B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7927" y="4781939"/>
            <a:ext cx="914400" cy="914400"/>
          </a:xfrm>
          <a:prstGeom prst="rect">
            <a:avLst/>
          </a:prstGeom>
        </p:spPr>
      </p:pic>
      <p:sp>
        <p:nvSpPr>
          <p:cNvPr id="12" name="TextBox 11">
            <a:extLst>
              <a:ext uri="{FF2B5EF4-FFF2-40B4-BE49-F238E27FC236}">
                <a16:creationId xmlns:a16="http://schemas.microsoft.com/office/drawing/2014/main" id="{7BFE53B9-F0DA-4808-813A-14BD59989BE4}"/>
              </a:ext>
            </a:extLst>
          </p:cNvPr>
          <p:cNvSpPr txBox="1"/>
          <p:nvPr/>
        </p:nvSpPr>
        <p:spPr>
          <a:xfrm>
            <a:off x="2379307" y="2505670"/>
            <a:ext cx="3135086" cy="923330"/>
          </a:xfrm>
          <a:prstGeom prst="rect">
            <a:avLst/>
          </a:prstGeom>
          <a:noFill/>
        </p:spPr>
        <p:txBody>
          <a:bodyPr wrap="square" rtlCol="0">
            <a:noAutofit/>
          </a:bodyPr>
          <a:lstStyle/>
          <a:p>
            <a:pPr rtl="0"/>
            <a:r>
              <a:rPr lang="fr" sz="1800" b="0" i="0" u="none" strike="noStrike">
                <a:solidFill>
                  <a:srgbClr val="76C6D2"/>
                </a:solidFill>
                <a:highlight>
                  <a:srgbClr val="000000">
                    <a:alpha val="0"/>
                  </a:srgbClr>
                </a:highlight>
                <a:latin typeface="Calibri"/>
              </a:rPr>
              <a:t>VOTRE MESSAGE DE PLAIDOYER</a:t>
            </a:r>
          </a:p>
          <a:p>
            <a:pPr rtl="0"/>
            <a:r>
              <a:rPr lang="fr" sz="1800" b="0" i="0" u="none" strike="noStrike">
                <a:highlight>
                  <a:srgbClr val="000000">
                    <a:alpha val="0"/>
                  </a:srgbClr>
                </a:highlight>
                <a:latin typeface="Calibri"/>
              </a:rPr>
              <a:t>C'est ce qui rapproche votre communauté</a:t>
            </a:r>
            <a:endParaRPr lang="en-US"/>
          </a:p>
        </p:txBody>
      </p:sp>
      <p:sp>
        <p:nvSpPr>
          <p:cNvPr id="13" name="TextBox 12">
            <a:extLst>
              <a:ext uri="{FF2B5EF4-FFF2-40B4-BE49-F238E27FC236}">
                <a16:creationId xmlns:a16="http://schemas.microsoft.com/office/drawing/2014/main" id="{B1850194-F192-4900-992C-AA5ABC1DEB3F}"/>
              </a:ext>
            </a:extLst>
          </p:cNvPr>
          <p:cNvSpPr txBox="1"/>
          <p:nvPr/>
        </p:nvSpPr>
        <p:spPr>
          <a:xfrm>
            <a:off x="7620294" y="2411580"/>
            <a:ext cx="3076281" cy="923330"/>
          </a:xfrm>
          <a:prstGeom prst="rect">
            <a:avLst/>
          </a:prstGeom>
          <a:noFill/>
        </p:spPr>
        <p:txBody>
          <a:bodyPr wrap="square" rtlCol="0">
            <a:noAutofit/>
          </a:bodyPr>
          <a:lstStyle/>
          <a:p>
            <a:pPr rtl="0"/>
            <a:r>
              <a:rPr lang="fr" sz="1800" b="0" i="0" u="none" strike="noStrike">
                <a:solidFill>
                  <a:srgbClr val="76C6D2"/>
                </a:solidFill>
                <a:highlight>
                  <a:srgbClr val="000000">
                    <a:alpha val="0"/>
                  </a:srgbClr>
                </a:highlight>
                <a:latin typeface="Calibri"/>
              </a:rPr>
              <a:t>VOS GROUPES CIBLES</a:t>
            </a:r>
          </a:p>
          <a:p>
            <a:pPr rtl="0"/>
            <a:r>
              <a:rPr lang="fr" sz="1800" b="0" i="0" u="none" strike="noStrike">
                <a:highlight>
                  <a:srgbClr val="000000">
                    <a:alpha val="0"/>
                  </a:srgbClr>
                </a:highlight>
                <a:latin typeface="Calibri"/>
              </a:rPr>
              <a:t>Définissez votre groupe cible et soyez toujours conscient de ses besoins.</a:t>
            </a:r>
            <a:endParaRPr lang="en-US"/>
          </a:p>
        </p:txBody>
      </p:sp>
      <p:sp>
        <p:nvSpPr>
          <p:cNvPr id="14" name="TextBox 13">
            <a:extLst>
              <a:ext uri="{FF2B5EF4-FFF2-40B4-BE49-F238E27FC236}">
                <a16:creationId xmlns:a16="http://schemas.microsoft.com/office/drawing/2014/main" id="{F4FE8352-134C-48DA-8D95-9F11BCC04B83}"/>
              </a:ext>
            </a:extLst>
          </p:cNvPr>
          <p:cNvSpPr txBox="1"/>
          <p:nvPr/>
        </p:nvSpPr>
        <p:spPr>
          <a:xfrm>
            <a:off x="2379307" y="4773009"/>
            <a:ext cx="2761860" cy="923330"/>
          </a:xfrm>
          <a:prstGeom prst="rect">
            <a:avLst/>
          </a:prstGeom>
          <a:noFill/>
        </p:spPr>
        <p:txBody>
          <a:bodyPr wrap="square" rtlCol="0">
            <a:noAutofit/>
          </a:bodyPr>
          <a:lstStyle/>
          <a:p>
            <a:pPr rtl="0"/>
            <a:r>
              <a:rPr lang="fr" sz="1800" b="0" i="0" u="none" strike="noStrike">
                <a:solidFill>
                  <a:srgbClr val="76C6D2"/>
                </a:solidFill>
                <a:highlight>
                  <a:srgbClr val="000000">
                    <a:alpha val="0"/>
                  </a:srgbClr>
                </a:highlight>
                <a:latin typeface="Calibri"/>
              </a:rPr>
              <a:t>LIEN ÉMOTIONNEL</a:t>
            </a:r>
          </a:p>
          <a:p>
            <a:pPr rtl="0"/>
            <a:r>
              <a:rPr lang="fr" sz="1800" b="0" i="0" u="none" strike="noStrike">
                <a:highlight>
                  <a:srgbClr val="000000">
                    <a:alpha val="0"/>
                  </a:srgbClr>
                </a:highlight>
                <a:latin typeface="Calibri"/>
              </a:rPr>
              <a:t>Efforcez-vous d'en créer un avec vos groupes cibles</a:t>
            </a:r>
            <a:endParaRPr lang="en-US"/>
          </a:p>
        </p:txBody>
      </p:sp>
      <p:sp>
        <p:nvSpPr>
          <p:cNvPr id="15" name="TextBox 14">
            <a:extLst>
              <a:ext uri="{FF2B5EF4-FFF2-40B4-BE49-F238E27FC236}">
                <a16:creationId xmlns:a16="http://schemas.microsoft.com/office/drawing/2014/main" id="{3B36506B-01CF-491B-91F4-15A457D82B45}"/>
              </a:ext>
            </a:extLst>
          </p:cNvPr>
          <p:cNvSpPr txBox="1"/>
          <p:nvPr/>
        </p:nvSpPr>
        <p:spPr>
          <a:xfrm>
            <a:off x="7679094" y="4781939"/>
            <a:ext cx="2274531" cy="1200329"/>
          </a:xfrm>
          <a:prstGeom prst="rect">
            <a:avLst/>
          </a:prstGeom>
          <a:noFill/>
        </p:spPr>
        <p:txBody>
          <a:bodyPr wrap="square" rtlCol="0">
            <a:noAutofit/>
          </a:bodyPr>
          <a:lstStyle/>
          <a:p>
            <a:pPr rtl="0"/>
            <a:r>
              <a:rPr lang="fr" sz="1800" b="0" i="0" u="none" strike="noStrike">
                <a:solidFill>
                  <a:srgbClr val="76C6D2"/>
                </a:solidFill>
                <a:highlight>
                  <a:srgbClr val="000000">
                    <a:alpha val="0"/>
                  </a:srgbClr>
                </a:highlight>
                <a:latin typeface="Calibri"/>
              </a:rPr>
              <a:t>OUTILS NUMÉRIQUES</a:t>
            </a:r>
          </a:p>
          <a:p>
            <a:pPr rtl="0"/>
            <a:r>
              <a:rPr lang="fr" sz="1800" b="0" i="0" u="none" strike="noStrike">
                <a:highlight>
                  <a:srgbClr val="000000">
                    <a:alpha val="0"/>
                  </a:srgbClr>
                </a:highlight>
                <a:latin typeface="Calibri"/>
              </a:rPr>
              <a:t>Espaces et outils pour vous aider à renforcer votre communauté en ligne</a:t>
            </a:r>
            <a:endParaRPr lang="en-US"/>
          </a:p>
        </p:txBody>
      </p:sp>
    </p:spTree>
    <p:extLst>
      <p:ext uri="{BB962C8B-B14F-4D97-AF65-F5344CB8AC3E}">
        <p14:creationId xmlns:p14="http://schemas.microsoft.com/office/powerpoint/2010/main" val="91761854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FF062F0-7BC3-41DC-8078-4214622F6C19}"/>
              </a:ext>
            </a:extLst>
          </p:cNvPr>
          <p:cNvPicPr>
            <a:picLocks noChangeAspect="1"/>
          </p:cNvPicPr>
          <p:nvPr/>
        </p:nvPicPr>
        <p:blipFill>
          <a:blip r:embed="rId3"/>
          <a:stretch>
            <a:fillRect/>
          </a:stretch>
        </p:blipFill>
        <p:spPr>
          <a:xfrm>
            <a:off x="-2059" y="773"/>
            <a:ext cx="12196118" cy="6856454"/>
          </a:xfrm>
          <a:prstGeom prst="rect">
            <a:avLst/>
          </a:prstGeom>
        </p:spPr>
      </p:pic>
      <p:sp>
        <p:nvSpPr>
          <p:cNvPr id="3" name="Text Placeholder 12">
            <a:extLst>
              <a:ext uri="{FF2B5EF4-FFF2-40B4-BE49-F238E27FC236}">
                <a16:creationId xmlns:a16="http://schemas.microsoft.com/office/drawing/2014/main" id="{FA3D0E89-4B83-4B98-A8F9-F8E71A2A9D41}"/>
              </a:ext>
            </a:extLst>
          </p:cNvPr>
          <p:cNvSpPr txBox="1">
            <a:spLocks/>
          </p:cNvSpPr>
          <p:nvPr>
            <p:custDataLst>
              <p:tags r:id="rId1"/>
            </p:custDataLst>
          </p:nvPr>
        </p:nvSpPr>
        <p:spPr>
          <a:xfrm>
            <a:off x="7862043" y="4943000"/>
            <a:ext cx="3662845" cy="323455"/>
          </a:xfrm>
          <a:prstGeom prst="rect">
            <a:avLst/>
          </a:prstGeom>
          <a:solidFill>
            <a:srgbClr val="A6377D"/>
          </a:solidFill>
        </p:spPr>
        <p:txBody>
          <a:bodyPr>
            <a:noAutofit/>
          </a:bodyPr>
          <a:lstStyle>
            <a:defPPr>
              <a:defRPr/>
            </a:defPPr>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 sz="1800" dirty="0">
                <a:solidFill>
                  <a:srgbClr val="F3A839"/>
                </a:solidFill>
                <a:highlight>
                  <a:srgbClr val="000000">
                    <a:alpha val="0"/>
                  </a:srgbClr>
                </a:highlight>
                <a:latin typeface="Calibri"/>
              </a:rPr>
              <a:t>Site Internet : </a:t>
            </a:r>
            <a:r>
              <a:rPr lang="fr" sz="1600" dirty="0">
                <a:solidFill>
                  <a:schemeClr val="bg1"/>
                </a:solidFill>
                <a:highlight>
                  <a:srgbClr val="000000">
                    <a:alpha val="0"/>
                  </a:srgbClr>
                </a:highlight>
                <a:latin typeface="Calibri"/>
              </a:rPr>
              <a:t>www.mcmproject.eu</a:t>
            </a:r>
          </a:p>
        </p:txBody>
      </p:sp>
    </p:spTree>
    <p:extLst>
      <p:ext uri="{BB962C8B-B14F-4D97-AF65-F5344CB8AC3E}">
        <p14:creationId xmlns:p14="http://schemas.microsoft.com/office/powerpoint/2010/main" val="13033577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noAutofit/>
          </a:bodyPr>
          <a:lstStyle/>
          <a:p>
            <a:pPr rtl="0"/>
            <a:r>
              <a:rPr lang="fr" sz="3600" b="1" i="0" u="none" strike="noStrike">
                <a:highlight>
                  <a:srgbClr val="000000">
                    <a:alpha val="0"/>
                  </a:srgbClr>
                </a:highlight>
                <a:latin typeface="Calibri"/>
              </a:rPr>
              <a:t>La roue de la diversité</a:t>
            </a:r>
            <a:endParaRPr lang="en-US"/>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388093" y="2002907"/>
            <a:ext cx="3058492" cy="1757330"/>
          </a:xfrm>
        </p:spPr>
        <p:txBody>
          <a:bodyPr>
            <a:noAutofit/>
          </a:bodyPr>
          <a:lstStyle/>
          <a:p>
            <a:endParaRPr lang="hr-BA">
              <a:solidFill>
                <a:schemeClr val="bg1"/>
              </a:solidFill>
              <a:effectLst/>
              <a:latin typeface="Calibri" pitchFamily="34" charset="0"/>
              <a:ea typeface="Times New Roman" pitchFamily="18" charset="0"/>
              <a:cs typeface="Calibri" panose="020F0502020204030204" pitchFamily="34" charset="0"/>
            </a:endParaRPr>
          </a:p>
          <a:p>
            <a:pPr rtl="0"/>
            <a:r>
              <a:rPr lang="fr" sz="2400" b="0" i="0" u="none" strike="noStrike">
                <a:solidFill>
                  <a:srgbClr val="FFFFFF"/>
                </a:solidFill>
                <a:highlight>
                  <a:srgbClr val="000000">
                    <a:alpha val="0"/>
                  </a:srgbClr>
                </a:highlight>
                <a:latin typeface="Calibri"/>
                <a:ea typeface="Calibri"/>
                <a:cs typeface="Calibri"/>
              </a:rPr>
              <a:t>Comment s'en servir ?</a:t>
            </a:r>
            <a:endParaRPr lang="en-GB">
              <a:solidFill>
                <a:schemeClr val="bg1"/>
              </a:solidFill>
              <a:effectLst/>
              <a:latin typeface="Calibri" pitchFamily="34" charset="0"/>
              <a:ea typeface="Calibri" panose="020F0502020204030204" pitchFamily="34" charset="0"/>
              <a:cs typeface="Times New Roman" panose="02020603050405020304" pitchFamily="18" charset="0"/>
            </a:endParaRPr>
          </a:p>
          <a:p>
            <a:endParaRPr lang="en-US">
              <a:solidFill>
                <a:schemeClr val="bg1"/>
              </a:solidFill>
            </a:endParaRPr>
          </a:p>
        </p:txBody>
      </p:sp>
      <p:sp>
        <p:nvSpPr>
          <p:cNvPr id="12" name="TextBox 11">
            <a:extLst>
              <a:ext uri="{FF2B5EF4-FFF2-40B4-BE49-F238E27FC236}">
                <a16:creationId xmlns:a16="http://schemas.microsoft.com/office/drawing/2014/main" id="{48971308-F968-4E43-9F14-1449C8B9F63F}"/>
              </a:ext>
            </a:extLst>
          </p:cNvPr>
          <p:cNvSpPr txBox="1"/>
          <p:nvPr/>
        </p:nvSpPr>
        <p:spPr>
          <a:xfrm>
            <a:off x="3810020" y="766732"/>
            <a:ext cx="5987892" cy="5324535"/>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rtl="0"/>
            <a:r>
              <a:rPr lang="fr" sz="1900" b="0" i="0" u="none" strike="noStrike" dirty="0">
                <a:solidFill>
                  <a:srgbClr val="5E5E5E"/>
                </a:solidFill>
                <a:highlight>
                  <a:srgbClr val="000000">
                    <a:alpha val="0"/>
                  </a:srgbClr>
                </a:highlight>
                <a:latin typeface="Calibri"/>
              </a:rPr>
              <a:t>Veuillez étudier la roue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Réfléchissez : à quel point pensez-vous que les traits de l'extérieur de la roue sont flexibles ? Les gens peuvent-ils les influencer et les changer facilement ? Devraient-ils le faire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Qu'en est-il des traits à l'intérieur de la roue ?</a:t>
            </a:r>
            <a:br>
              <a:rPr lang="fr" sz="1900" b="0" i="0" u="none" strike="noStrike" dirty="0">
                <a:solidFill>
                  <a:srgbClr val="5E5E5E"/>
                </a:solidFill>
                <a:highlight>
                  <a:srgbClr val="000000">
                    <a:alpha val="0"/>
                  </a:srgbClr>
                </a:highlight>
                <a:latin typeface="Calibri"/>
              </a:rPr>
            </a:br>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Quelle est la diversité de votre communauté lorsque vous la regardez du point de vue de cette roue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Vous vous enthousiasmez pour toutes les différences et les différentes combinaisons qui découlent de la perspective de cette roue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Votre communauté est-elle flexible et accepte-t-elle la même chose ?</a:t>
            </a:r>
            <a:endParaRPr lang="en-GB" sz="1900" dirty="0">
              <a:solidFill>
                <a:srgbClr val="5E5E5E"/>
              </a:solidFill>
            </a:endParaRPr>
          </a:p>
        </p:txBody>
      </p:sp>
    </p:spTree>
    <p:extLst>
      <p:ext uri="{BB962C8B-B14F-4D97-AF65-F5344CB8AC3E}">
        <p14:creationId xmlns:p14="http://schemas.microsoft.com/office/powerpoint/2010/main" val="31906938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CEE6B-3E08-40BE-9A33-02794F2DAFFD}"/>
              </a:ext>
            </a:extLst>
          </p:cNvPr>
          <p:cNvSpPr>
            <a:spLocks noGrp="1"/>
          </p:cNvSpPr>
          <p:nvPr>
            <p:ph type="body" sz="quarter" idx="13"/>
          </p:nvPr>
        </p:nvSpPr>
        <p:spPr>
          <a:xfrm>
            <a:off x="264107" y="621084"/>
            <a:ext cx="3058492" cy="3297980"/>
          </a:xfrm>
        </p:spPr>
        <p:txBody>
          <a:bodyPr>
            <a:noAutofit/>
          </a:bodyPr>
          <a:lstStyle/>
          <a:p>
            <a:pPr rtl="0"/>
            <a:r>
              <a:rPr lang="fr" sz="3600" b="1" i="0" u="none" strike="noStrike">
                <a:highlight>
                  <a:srgbClr val="000000">
                    <a:alpha val="0"/>
                  </a:srgbClr>
                </a:highlight>
                <a:latin typeface="Calibri"/>
              </a:rPr>
              <a:t>Activité</a:t>
            </a:r>
          </a:p>
          <a:p>
            <a:endParaRPr lang="en-GB"/>
          </a:p>
          <a:p>
            <a:endParaRPr lang="en-GB"/>
          </a:p>
          <a:p>
            <a:pPr rtl="0"/>
            <a:r>
              <a:rPr lang="fr" sz="3600" b="1" i="0" u="none" strike="noStrike">
                <a:highlight>
                  <a:srgbClr val="000000">
                    <a:alpha val="0"/>
                  </a:srgbClr>
                </a:highlight>
                <a:latin typeface="Calibri"/>
                <a:ea typeface="Calibri"/>
                <a:cs typeface="Times New Roman"/>
              </a:rPr>
              <a:t>Lisez l'article</a:t>
            </a:r>
            <a:endParaRPr lang="en-GB"/>
          </a:p>
        </p:txBody>
      </p:sp>
      <p:sp>
        <p:nvSpPr>
          <p:cNvPr id="3" name="Text Placeholder 2">
            <a:extLst>
              <a:ext uri="{FF2B5EF4-FFF2-40B4-BE49-F238E27FC236}">
                <a16:creationId xmlns:a16="http://schemas.microsoft.com/office/drawing/2014/main" id="{8C4643DC-C612-4092-B624-1519EB3B4E96}"/>
              </a:ext>
            </a:extLst>
          </p:cNvPr>
          <p:cNvSpPr>
            <a:spLocks noGrp="1"/>
          </p:cNvSpPr>
          <p:nvPr>
            <p:ph type="body" sz="quarter" idx="14"/>
          </p:nvPr>
        </p:nvSpPr>
        <p:spPr>
          <a:xfrm>
            <a:off x="497156" y="5114135"/>
            <a:ext cx="9917706" cy="469184"/>
          </a:xfrm>
        </p:spPr>
        <p:txBody>
          <a:bodyPr>
            <a:noAutofit/>
          </a:bodyPr>
          <a:lstStyle/>
          <a:p>
            <a:pPr rtl="0"/>
            <a:r>
              <a:rPr lang="fr" sz="2400" b="0" i="0" u="none" strike="noStrike">
                <a:solidFill>
                  <a:srgbClr val="5E5E5E"/>
                </a:solidFill>
                <a:highlight>
                  <a:srgbClr val="000000">
                    <a:alpha val="0"/>
                  </a:srgbClr>
                </a:highlight>
                <a:latin typeface="Calibri"/>
                <a:ea typeface="Calibri"/>
                <a:cs typeface="Times New Roman"/>
              </a:rPr>
              <a:t>Lisez l'article pour mieux comprendre les obstacles auxquels sont confrontés les réfugiés et les migrants : </a:t>
            </a:r>
            <a:r>
              <a:rPr lang="fr" sz="2400" b="0" i="0" u="sng" strike="noStrike">
                <a:solidFill>
                  <a:srgbClr val="5E5E5E"/>
                </a:solidFill>
                <a:highlight>
                  <a:srgbClr val="000000">
                    <a:alpha val="0"/>
                  </a:srgbClr>
                </a:highlight>
                <a:latin typeface="Calibri"/>
                <a:ea typeface="Calibri"/>
                <a:cs typeface="Times New Roman"/>
                <a:hlinkClick r:id="rId2"/>
              </a:rPr>
              <a:t>https://epimonia.com/blogs/news/challenges-refugees-face.</a:t>
            </a:r>
            <a:r>
              <a:rPr lang="fr" sz="2400" b="0" i="0" u="none" strike="noStrike">
                <a:solidFill>
                  <a:srgbClr val="5E5E5E"/>
                </a:solidFill>
                <a:highlight>
                  <a:srgbClr val="000000">
                    <a:alpha val="0"/>
                  </a:srgbClr>
                </a:highlight>
                <a:latin typeface="Calibri"/>
                <a:ea typeface="Calibri"/>
                <a:cs typeface="Times New Roman"/>
              </a:rPr>
              <a:t> </a:t>
            </a:r>
            <a:endParaRPr lang="en-GB">
              <a:solidFill>
                <a:srgbClr val="5E5E5E"/>
              </a:solidFill>
              <a:effectLst/>
              <a:latin typeface="Calibri" pitchFamily="34" charset="0"/>
              <a:ea typeface="Calibri" panose="020F0502020204030204" pitchFamily="34" charset="0"/>
              <a:cs typeface="Times New Roman" panose="02020603050405020304" pitchFamily="18" charset="0"/>
            </a:endParaRPr>
          </a:p>
          <a:p>
            <a:endParaRPr lang="en-GB"/>
          </a:p>
        </p:txBody>
      </p:sp>
      <p:pic>
        <p:nvPicPr>
          <p:cNvPr id="8" name="Picture Placeholder 7" descr="A person and a child&#10;&#10;Description automatically generated with low confidence">
            <a:extLst>
              <a:ext uri="{FF2B5EF4-FFF2-40B4-BE49-F238E27FC236}">
                <a16:creationId xmlns:a16="http://schemas.microsoft.com/office/drawing/2014/main" id="{8D5D3263-EEF3-40A3-ADB7-39CBC76126FA}"/>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3021671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C6D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B3F71-733E-4AB0-9A99-99374E229AEE}"/>
              </a:ext>
            </a:extLst>
          </p:cNvPr>
          <p:cNvSpPr>
            <a:spLocks noGrp="1"/>
          </p:cNvSpPr>
          <p:nvPr>
            <p:ph type="body" sz="quarter" idx="15"/>
          </p:nvPr>
        </p:nvSpPr>
        <p:spPr>
          <a:xfrm>
            <a:off x="738081" y="24032"/>
            <a:ext cx="8180801" cy="1459693"/>
          </a:xfrm>
        </p:spPr>
        <p:txBody>
          <a:bodyPr>
            <a:noAutofit/>
          </a:bodyPr>
          <a:lstStyle/>
          <a:p>
            <a:pPr rtl="0"/>
            <a:r>
              <a:rPr lang="fr" sz="3600" b="1" i="0" u="none" strike="noStrike">
                <a:solidFill>
                  <a:srgbClr val="FFFFFF"/>
                </a:solidFill>
                <a:highlight>
                  <a:srgbClr val="000000">
                    <a:alpha val="0"/>
                  </a:srgbClr>
                </a:highlight>
                <a:latin typeface="Calibri"/>
              </a:rPr>
              <a:t>Activité : Moi et mon identité</a:t>
            </a:r>
          </a:p>
          <a:p>
            <a:endParaRPr lang="en-GB"/>
          </a:p>
        </p:txBody>
      </p:sp>
      <p:sp>
        <p:nvSpPr>
          <p:cNvPr id="3" name="Text Placeholder 2">
            <a:extLst>
              <a:ext uri="{FF2B5EF4-FFF2-40B4-BE49-F238E27FC236}">
                <a16:creationId xmlns:a16="http://schemas.microsoft.com/office/drawing/2014/main" id="{4E8E38C6-34FD-4494-9017-3DEBB7ED2C1C}"/>
              </a:ext>
            </a:extLst>
          </p:cNvPr>
          <p:cNvSpPr>
            <a:spLocks noGrp="1"/>
          </p:cNvSpPr>
          <p:nvPr>
            <p:ph type="body" sz="quarter" idx="16"/>
          </p:nvPr>
        </p:nvSpPr>
        <p:spPr>
          <a:xfrm>
            <a:off x="3475514" y="1088254"/>
            <a:ext cx="4052166" cy="498240"/>
          </a:xfrm>
        </p:spPr>
        <p:txBody>
          <a:bodyPr>
            <a:noAutofit/>
          </a:bodyPr>
          <a:lstStyle/>
          <a:p>
            <a:pPr rtl="0"/>
            <a:r>
              <a:rPr lang="fr" sz="3000" b="0" i="1" u="none" strike="noStrike">
                <a:solidFill>
                  <a:srgbClr val="FFFFFF"/>
                </a:solidFill>
                <a:highlight>
                  <a:srgbClr val="000000">
                    <a:alpha val="0"/>
                  </a:srgbClr>
                </a:highlight>
                <a:latin typeface="Calibri"/>
              </a:rPr>
              <a:t>Digne de l'égalité</a:t>
            </a:r>
          </a:p>
        </p:txBody>
      </p:sp>
      <p:grpSp>
        <p:nvGrpSpPr>
          <p:cNvPr id="7" name="Google Shape;540;p39">
            <a:extLst>
              <a:ext uri="{FF2B5EF4-FFF2-40B4-BE49-F238E27FC236}">
                <a16:creationId xmlns:a16="http://schemas.microsoft.com/office/drawing/2014/main" id="{E144D956-E5DC-4D53-9F17-317320BCF83E}"/>
              </a:ext>
            </a:extLst>
          </p:cNvPr>
          <p:cNvGrpSpPr/>
          <p:nvPr/>
        </p:nvGrpSpPr>
        <p:grpSpPr>
          <a:xfrm>
            <a:off x="2711347" y="1072795"/>
            <a:ext cx="724350" cy="728259"/>
            <a:chOff x="5290150" y="1636700"/>
            <a:chExt cx="425025" cy="429875"/>
          </a:xfrm>
        </p:grpSpPr>
        <p:sp>
          <p:nvSpPr>
            <p:cNvPr id="8" name="Google Shape;541;p39">
              <a:extLst>
                <a:ext uri="{FF2B5EF4-FFF2-40B4-BE49-F238E27FC236}">
                  <a16:creationId xmlns:a16="http://schemas.microsoft.com/office/drawing/2014/main" id="{CAE89D39-7095-4803-BD32-B0BAEBD0F966}"/>
                </a:ext>
              </a:extLst>
            </p:cNvPr>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542;p39">
              <a:extLst>
                <a:ext uri="{FF2B5EF4-FFF2-40B4-BE49-F238E27FC236}">
                  <a16:creationId xmlns:a16="http://schemas.microsoft.com/office/drawing/2014/main" id="{27101164-7038-4E09-B2A7-2FD326408F12}"/>
                </a:ext>
              </a:extLst>
            </p:cNvPr>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4E6C755D-964F-48ED-9164-BB3CA13B69EB}"/>
              </a:ext>
            </a:extLst>
          </p:cNvPr>
          <p:cNvSpPr txBox="1"/>
          <p:nvPr/>
        </p:nvSpPr>
        <p:spPr>
          <a:xfrm>
            <a:off x="787791" y="2260606"/>
            <a:ext cx="10475295" cy="4893647"/>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fr" sz="2200" b="0" i="0" u="none" strike="noStrike" kern="1200" cap="none" spc="0" normalizeH="0" baseline="0" noProof="0" dirty="0">
                <a:solidFill>
                  <a:srgbClr val="FFFFFF"/>
                </a:solidFill>
                <a:highlight>
                  <a:srgbClr val="000000">
                    <a:alpha val="0"/>
                  </a:srgbClr>
                </a:highlight>
                <a:uLnTx/>
                <a:uFillTx/>
                <a:latin typeface="Calibri"/>
                <a:ea typeface="+mn-ea"/>
                <a:cs typeface="+mn-cs"/>
              </a:rPr>
              <a:t>Pour cet exercice, vous aurez besoin d'un stylo et de papier</a:t>
            </a:r>
          </a:p>
          <a:p>
            <a:pPr marL="342900" marR="0" lvl="0" indent="-3429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fr" sz="2200" b="0" i="0" u="none" strike="noStrike" kern="1200" cap="none" spc="0" normalizeH="0" baseline="0" noProof="0" dirty="0">
                <a:solidFill>
                  <a:srgbClr val="FFFFFF"/>
                </a:solidFill>
                <a:highlight>
                  <a:srgbClr val="000000">
                    <a:alpha val="0"/>
                  </a:srgbClr>
                </a:highlight>
                <a:uLnTx/>
                <a:uFillTx/>
                <a:latin typeface="Calibri"/>
                <a:ea typeface="+mn-ea"/>
                <a:cs typeface="+mn-cs"/>
              </a:rPr>
              <a:t>Résultats d'apprentissage : conscience de soi, valorisation des différentes perspectives, compréhension de la formation des différentes cultures. </a:t>
            </a:r>
          </a:p>
          <a:p>
            <a:pPr marL="342900" marR="0" lvl="0" indent="-3429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fr" sz="2200" b="0" i="0" u="sng" strike="noStrike" kern="1200" cap="none" spc="0" normalizeH="0" baseline="0" noProof="0" dirty="0">
                <a:solidFill>
                  <a:srgbClr val="FFFFFF"/>
                </a:solidFill>
                <a:highlight>
                  <a:srgbClr val="000000">
                    <a:alpha val="0"/>
                  </a:srgbClr>
                </a:highlight>
                <a:uLnTx/>
                <a:uFillTx/>
                <a:latin typeface="Calibri"/>
                <a:ea typeface="+mn-ea"/>
                <a:cs typeface="+mn-cs"/>
              </a:rPr>
              <a:t>Instructions :</a:t>
            </a:r>
          </a:p>
          <a:p>
            <a:pPr marL="914400" marR="0" lvl="1" indent="-457200" algn="l" defTabSz="914400" rtl="0" eaLnBrk="1" fontAlgn="auto" latinLnBrk="0" hangingPunct="1">
              <a:lnSpc>
                <a:spcPct val="100000"/>
              </a:lnSpc>
              <a:spcBef>
                <a:spcPct val="0"/>
              </a:spcBef>
              <a:spcAft>
                <a:spcPct val="0"/>
              </a:spcAft>
              <a:buClrTx/>
              <a:buSzTx/>
              <a:buFont typeface="+mj-lt"/>
              <a:buAutoNum type="arabicPeriod"/>
              <a:defRPr/>
            </a:pPr>
            <a:r>
              <a:rPr kumimoji="0" lang="fr" sz="2200" b="0" i="0" u="none" strike="noStrike" kern="1200" cap="none" spc="0" normalizeH="0" baseline="0" noProof="0" dirty="0">
                <a:solidFill>
                  <a:srgbClr val="FFFFFF"/>
                </a:solidFill>
                <a:highlight>
                  <a:srgbClr val="000000">
                    <a:alpha val="0"/>
                  </a:srgbClr>
                </a:highlight>
                <a:uLnTx/>
                <a:uFillTx/>
                <a:latin typeface="Calibri"/>
                <a:ea typeface="+mn-ea"/>
                <a:cs typeface="+mn-cs"/>
              </a:rPr>
              <a:t>Trouvez un ami ou un groupe pour faire cet exercice avec vous.</a:t>
            </a:r>
          </a:p>
          <a:p>
            <a:pPr marL="914400" marR="0" lvl="1" indent="-457200" algn="l" defTabSz="914400" rtl="0" eaLnBrk="1" fontAlgn="auto" latinLnBrk="0" hangingPunct="1">
              <a:lnSpc>
                <a:spcPct val="100000"/>
              </a:lnSpc>
              <a:spcBef>
                <a:spcPct val="0"/>
              </a:spcBef>
              <a:spcAft>
                <a:spcPct val="0"/>
              </a:spcAft>
              <a:buClrTx/>
              <a:buSzTx/>
              <a:buFont typeface="+mj-lt"/>
              <a:buAutoNum type="arabicPeriod"/>
              <a:defRPr/>
            </a:pPr>
            <a:r>
              <a:rPr kumimoji="0" lang="fr" sz="2200" b="0" i="0" u="none" strike="noStrike" kern="1200" cap="none" spc="0" normalizeH="0" baseline="0" noProof="0" dirty="0">
                <a:solidFill>
                  <a:srgbClr val="FFFFFF"/>
                </a:solidFill>
                <a:highlight>
                  <a:srgbClr val="000000">
                    <a:alpha val="0"/>
                  </a:srgbClr>
                </a:highlight>
                <a:uLnTx/>
                <a:uFillTx/>
                <a:latin typeface="Calibri"/>
                <a:ea typeface="+mn-ea"/>
                <a:cs typeface="+mn-cs"/>
              </a:rPr>
              <a:t>Chaque personne doit dessiner une représentation d'elle-même (une image de personne ou un objet qui vous représente).</a:t>
            </a:r>
          </a:p>
          <a:p>
            <a:pPr marL="914400" marR="0" lvl="1" indent="-457200" algn="l" defTabSz="914400" rtl="0" eaLnBrk="1" fontAlgn="auto" latinLnBrk="0" hangingPunct="1">
              <a:lnSpc>
                <a:spcPct val="100000"/>
              </a:lnSpc>
              <a:spcBef>
                <a:spcPct val="0"/>
              </a:spcBef>
              <a:spcAft>
                <a:spcPct val="0"/>
              </a:spcAft>
              <a:buClrTx/>
              <a:buSzTx/>
              <a:buFont typeface="+mj-lt"/>
              <a:buAutoNum type="arabicPeriod"/>
              <a:defRPr/>
            </a:pPr>
            <a:r>
              <a:rPr kumimoji="0" lang="fr" sz="2200" b="0" i="0" u="none" strike="noStrike" kern="1200" cap="none" spc="0" normalizeH="0" baseline="0" noProof="0" dirty="0">
                <a:solidFill>
                  <a:srgbClr val="FFFFFF"/>
                </a:solidFill>
                <a:highlight>
                  <a:srgbClr val="000000">
                    <a:alpha val="0"/>
                  </a:srgbClr>
                </a:highlight>
                <a:uLnTx/>
                <a:uFillTx/>
                <a:latin typeface="Calibri"/>
                <a:ea typeface="+mn-ea"/>
                <a:cs typeface="+mn-cs"/>
              </a:rPr>
              <a:t>Chaque personne doit écrire au moins 5 choses importantes pour elle. 5 choses importantes pour lui/elle. Inscrivez les éléments les plus pertinents plus près du centre de l'image, les moins pertinents devant être plus éloignés du centre.</a:t>
            </a:r>
          </a:p>
          <a:p>
            <a:pPr marL="914400" marR="0" lvl="1" indent="-457200" algn="l" defTabSz="914400" rtl="0" eaLnBrk="1" fontAlgn="auto" latinLnBrk="0" hangingPunct="1">
              <a:lnSpc>
                <a:spcPct val="100000"/>
              </a:lnSpc>
              <a:spcBef>
                <a:spcPct val="0"/>
              </a:spcBef>
              <a:spcAft>
                <a:spcPct val="0"/>
              </a:spcAft>
              <a:buClrTx/>
              <a:buSzTx/>
              <a:buFont typeface="+mj-lt"/>
              <a:buAutoNum type="arabicPeriod"/>
              <a:defRPr/>
            </a:pPr>
            <a:r>
              <a:rPr kumimoji="0" lang="fr" sz="2200" b="0" i="0" u="none" strike="noStrike" kern="1200" cap="none" spc="0" normalizeH="0" baseline="0" noProof="0" dirty="0">
                <a:solidFill>
                  <a:srgbClr val="FFFFFF"/>
                </a:solidFill>
                <a:highlight>
                  <a:srgbClr val="000000">
                    <a:alpha val="0"/>
                  </a:srgbClr>
                </a:highlight>
                <a:uLnTx/>
                <a:uFillTx/>
                <a:latin typeface="Calibri"/>
                <a:ea typeface="+mn-ea"/>
                <a:cs typeface="+mn-cs"/>
              </a:rPr>
              <a:t>Maintenant, échangez vos images respectives</a:t>
            </a:r>
          </a:p>
          <a:p>
            <a:pPr marL="914400" marR="0" lvl="1" indent="-457200" algn="l" defTabSz="914400" rtl="0" eaLnBrk="1" fontAlgn="auto" latinLnBrk="0" hangingPunct="1">
              <a:lnSpc>
                <a:spcPct val="100000"/>
              </a:lnSpc>
              <a:spcBef>
                <a:spcPct val="0"/>
              </a:spcBef>
              <a:spcAft>
                <a:spcPct val="0"/>
              </a:spcAft>
              <a:buClrTx/>
              <a:buSzTx/>
              <a:buFont typeface="+mj-lt"/>
              <a:buAutoNum type="arabicPeriod"/>
              <a:defRPr/>
            </a:pPr>
            <a:endParaRPr kumimoji="0" lang="en-GB" sz="2200" b="0" i="0" u="none" strike="noStrike" kern="1200" cap="none" spc="0" normalizeH="0" baseline="0" noProof="0" dirty="0">
              <a:ln>
                <a:noFill/>
              </a:ln>
              <a:solidFill>
                <a:srgbClr val="797979"/>
              </a:solidFill>
              <a:effectLst/>
              <a:uLnTx/>
              <a:uFillTx/>
              <a:latin typeface="Calibri"/>
              <a:ea typeface="+mn-ea"/>
              <a:cs typeface="+mn-cs"/>
            </a:endParaRPr>
          </a:p>
          <a:p>
            <a:pPr marL="914400" marR="0" lvl="1" indent="-457200" algn="l" defTabSz="914400" rtl="0" eaLnBrk="1" fontAlgn="auto" latinLnBrk="0" hangingPunct="1">
              <a:lnSpc>
                <a:spcPct val="100000"/>
              </a:lnSpc>
              <a:spcBef>
                <a:spcPct val="0"/>
              </a:spcBef>
              <a:spcAft>
                <a:spcPct val="0"/>
              </a:spcAft>
              <a:buClrTx/>
              <a:buSzTx/>
              <a:buFont typeface="+mj-lt"/>
              <a:buAutoNum type="arabicPeriod"/>
              <a:defRPr/>
            </a:pPr>
            <a:endParaRPr kumimoji="0" lang="en-GB" sz="2200" b="0" i="0" u="none" strike="noStrike" kern="1200" cap="none" spc="0" normalizeH="0" baseline="0" noProof="0" dirty="0">
              <a:ln>
                <a:noFill/>
              </a:ln>
              <a:solidFill>
                <a:srgbClr val="797979"/>
              </a:solidFill>
              <a:effectLst/>
              <a:uLnTx/>
              <a:uFillTx/>
              <a:latin typeface="Calibri"/>
              <a:ea typeface="+mn-ea"/>
              <a:cs typeface="+mn-cs"/>
            </a:endParaRPr>
          </a:p>
        </p:txBody>
      </p:sp>
    </p:spTree>
    <p:extLst>
      <p:ext uri="{BB962C8B-B14F-4D97-AF65-F5344CB8AC3E}">
        <p14:creationId xmlns:p14="http://schemas.microsoft.com/office/powerpoint/2010/main" val="1417900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nvPr>
        </p:nvSpPr>
        <p:spPr/>
        <p:txBody>
          <a:bodyPr>
            <a:noAutofit/>
          </a:bodyPr>
          <a:lstStyle/>
          <a:p>
            <a:pPr rtl="0"/>
            <a:r>
              <a:rPr lang="fr" sz="3600" b="1" i="0" u="none" strike="noStrike">
                <a:solidFill>
                  <a:srgbClr val="404040"/>
                </a:solidFill>
                <a:highlight>
                  <a:srgbClr val="000000">
                    <a:alpha val="0"/>
                  </a:srgbClr>
                </a:highlight>
                <a:latin typeface="Calibri"/>
              </a:rPr>
              <a:t>Moi et mon identité/Vous et votre identité</a:t>
            </a:r>
            <a:endParaRPr lang="en-US">
              <a:solidFill>
                <a:srgbClr val="404040"/>
              </a:solidFill>
            </a:endParaRPr>
          </a:p>
        </p:txBody>
      </p:sp>
      <p:grpSp>
        <p:nvGrpSpPr>
          <p:cNvPr id="4" name="Google Shape;581;p39">
            <a:extLst>
              <a:ext uri="{FF2B5EF4-FFF2-40B4-BE49-F238E27FC236}">
                <a16:creationId xmlns:a16="http://schemas.microsoft.com/office/drawing/2014/main" id="{8A442FC0-E155-407A-A15E-0E421D424DAF}"/>
              </a:ext>
            </a:extLst>
          </p:cNvPr>
          <p:cNvGrpSpPr/>
          <p:nvPr/>
        </p:nvGrpSpPr>
        <p:grpSpPr>
          <a:xfrm>
            <a:off x="1012787" y="1735810"/>
            <a:ext cx="3931172" cy="4664990"/>
            <a:chOff x="3384375" y="2267500"/>
            <a:chExt cx="203375" cy="507825"/>
          </a:xfrm>
        </p:grpSpPr>
        <p:sp>
          <p:nvSpPr>
            <p:cNvPr id="5" name="Google Shape;582;p39">
              <a:extLst>
                <a:ext uri="{FF2B5EF4-FFF2-40B4-BE49-F238E27FC236}">
                  <a16:creationId xmlns:a16="http://schemas.microsoft.com/office/drawing/2014/main" id="{9800A757-1832-4C7D-A62E-DD80D965576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583;p39">
              <a:extLst>
                <a:ext uri="{FF2B5EF4-FFF2-40B4-BE49-F238E27FC236}">
                  <a16:creationId xmlns:a16="http://schemas.microsoft.com/office/drawing/2014/main" id="{12E91E6E-C81F-4D54-BD27-DEC168ACA69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0" name="Google Shape;581;p39">
            <a:extLst>
              <a:ext uri="{FF2B5EF4-FFF2-40B4-BE49-F238E27FC236}">
                <a16:creationId xmlns:a16="http://schemas.microsoft.com/office/drawing/2014/main" id="{1B4C12E3-F20A-43DC-A18D-BA360700B34E}"/>
              </a:ext>
            </a:extLst>
          </p:cNvPr>
          <p:cNvGrpSpPr/>
          <p:nvPr/>
        </p:nvGrpSpPr>
        <p:grpSpPr>
          <a:xfrm>
            <a:off x="6526850" y="1733223"/>
            <a:ext cx="3931172" cy="4664990"/>
            <a:chOff x="3384375" y="2267500"/>
            <a:chExt cx="203375" cy="507825"/>
          </a:xfrm>
        </p:grpSpPr>
        <p:sp>
          <p:nvSpPr>
            <p:cNvPr id="11" name="Google Shape;582;p39">
              <a:extLst>
                <a:ext uri="{FF2B5EF4-FFF2-40B4-BE49-F238E27FC236}">
                  <a16:creationId xmlns:a16="http://schemas.microsoft.com/office/drawing/2014/main" id="{0DDB2700-8979-4AC5-BAF8-4D4402566A3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83;p39">
              <a:extLst>
                <a:ext uri="{FF2B5EF4-FFF2-40B4-BE49-F238E27FC236}">
                  <a16:creationId xmlns:a16="http://schemas.microsoft.com/office/drawing/2014/main" id="{37944D0A-3D75-480E-AEA4-621DD1F99B7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4" name="Graphic 13" descr="Sparkling Heart outline">
            <a:extLst>
              <a:ext uri="{FF2B5EF4-FFF2-40B4-BE49-F238E27FC236}">
                <a16:creationId xmlns:a16="http://schemas.microsoft.com/office/drawing/2014/main" id="{44102A16-8589-476E-BEAC-53828ACE24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62311" y="2818906"/>
            <a:ext cx="914400" cy="914400"/>
          </a:xfrm>
          <a:prstGeom prst="rect">
            <a:avLst/>
          </a:prstGeom>
        </p:spPr>
      </p:pic>
      <p:pic>
        <p:nvPicPr>
          <p:cNvPr id="16" name="Graphic 15" descr="Broken Heart with solid fill">
            <a:extLst>
              <a:ext uri="{FF2B5EF4-FFF2-40B4-BE49-F238E27FC236}">
                <a16:creationId xmlns:a16="http://schemas.microsoft.com/office/drawing/2014/main" id="{20F2D1F0-224A-48D0-B414-4F19479684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15289" y="2759229"/>
            <a:ext cx="914400" cy="914400"/>
          </a:xfrm>
          <a:prstGeom prst="rect">
            <a:avLst/>
          </a:prstGeom>
        </p:spPr>
      </p:pic>
      <p:sp>
        <p:nvSpPr>
          <p:cNvPr id="17" name="TextBox 16">
            <a:extLst>
              <a:ext uri="{FF2B5EF4-FFF2-40B4-BE49-F238E27FC236}">
                <a16:creationId xmlns:a16="http://schemas.microsoft.com/office/drawing/2014/main" id="{20B33BB8-6E95-4272-8A8D-A47F1349F2D2}"/>
              </a:ext>
            </a:extLst>
          </p:cNvPr>
          <p:cNvSpPr txBox="1"/>
          <p:nvPr/>
        </p:nvSpPr>
        <p:spPr>
          <a:xfrm>
            <a:off x="3200976" y="3658686"/>
            <a:ext cx="575735"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amour</a:t>
            </a:r>
          </a:p>
        </p:txBody>
      </p:sp>
      <p:sp>
        <p:nvSpPr>
          <p:cNvPr id="18" name="TextBox 17">
            <a:extLst>
              <a:ext uri="{FF2B5EF4-FFF2-40B4-BE49-F238E27FC236}">
                <a16:creationId xmlns:a16="http://schemas.microsoft.com/office/drawing/2014/main" id="{E2718C9C-2035-477A-ABB7-CE6747FA2B34}"/>
              </a:ext>
            </a:extLst>
          </p:cNvPr>
          <p:cNvSpPr txBox="1"/>
          <p:nvPr/>
        </p:nvSpPr>
        <p:spPr>
          <a:xfrm>
            <a:off x="2054722" y="3031763"/>
            <a:ext cx="923651"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sécurité</a:t>
            </a:r>
          </a:p>
        </p:txBody>
      </p:sp>
      <p:sp>
        <p:nvSpPr>
          <p:cNvPr id="19" name="TextBox 18">
            <a:extLst>
              <a:ext uri="{FF2B5EF4-FFF2-40B4-BE49-F238E27FC236}">
                <a16:creationId xmlns:a16="http://schemas.microsoft.com/office/drawing/2014/main" id="{AD5E6379-9D5B-407B-9359-C33E286DFD23}"/>
              </a:ext>
            </a:extLst>
          </p:cNvPr>
          <p:cNvSpPr txBox="1"/>
          <p:nvPr/>
        </p:nvSpPr>
        <p:spPr>
          <a:xfrm>
            <a:off x="2185867" y="3912433"/>
            <a:ext cx="1133644"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amitié</a:t>
            </a:r>
          </a:p>
        </p:txBody>
      </p:sp>
      <p:sp>
        <p:nvSpPr>
          <p:cNvPr id="20" name="TextBox 19">
            <a:extLst>
              <a:ext uri="{FF2B5EF4-FFF2-40B4-BE49-F238E27FC236}">
                <a16:creationId xmlns:a16="http://schemas.microsoft.com/office/drawing/2014/main" id="{CB61D1ED-15EB-4BFF-AC2C-92253CAD118C}"/>
              </a:ext>
            </a:extLst>
          </p:cNvPr>
          <p:cNvSpPr txBox="1"/>
          <p:nvPr/>
        </p:nvSpPr>
        <p:spPr>
          <a:xfrm>
            <a:off x="4092444" y="4367577"/>
            <a:ext cx="851515"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politique</a:t>
            </a:r>
          </a:p>
        </p:txBody>
      </p:sp>
      <p:sp>
        <p:nvSpPr>
          <p:cNvPr id="21" name="TextBox 20">
            <a:extLst>
              <a:ext uri="{FF2B5EF4-FFF2-40B4-BE49-F238E27FC236}">
                <a16:creationId xmlns:a16="http://schemas.microsoft.com/office/drawing/2014/main" id="{EDDC7012-93D6-4558-9329-6A5D412B7F61}"/>
              </a:ext>
            </a:extLst>
          </p:cNvPr>
          <p:cNvSpPr txBox="1"/>
          <p:nvPr/>
        </p:nvSpPr>
        <p:spPr>
          <a:xfrm>
            <a:off x="8584621" y="3600576"/>
            <a:ext cx="575735"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amour</a:t>
            </a:r>
          </a:p>
        </p:txBody>
      </p:sp>
      <p:sp>
        <p:nvSpPr>
          <p:cNvPr id="22" name="TextBox 21">
            <a:extLst>
              <a:ext uri="{FF2B5EF4-FFF2-40B4-BE49-F238E27FC236}">
                <a16:creationId xmlns:a16="http://schemas.microsoft.com/office/drawing/2014/main" id="{4BA50546-F583-43DC-8146-58B62D221962}"/>
              </a:ext>
            </a:extLst>
          </p:cNvPr>
          <p:cNvSpPr txBox="1"/>
          <p:nvPr/>
        </p:nvSpPr>
        <p:spPr>
          <a:xfrm>
            <a:off x="8116832" y="1922115"/>
            <a:ext cx="755656"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famille</a:t>
            </a:r>
          </a:p>
        </p:txBody>
      </p:sp>
      <p:sp>
        <p:nvSpPr>
          <p:cNvPr id="23" name="TextBox 22">
            <a:extLst>
              <a:ext uri="{FF2B5EF4-FFF2-40B4-BE49-F238E27FC236}">
                <a16:creationId xmlns:a16="http://schemas.microsoft.com/office/drawing/2014/main" id="{443A29FD-C3D2-43E8-B064-C220FC9B2722}"/>
              </a:ext>
            </a:extLst>
          </p:cNvPr>
          <p:cNvSpPr txBox="1"/>
          <p:nvPr/>
        </p:nvSpPr>
        <p:spPr>
          <a:xfrm>
            <a:off x="7800432" y="3234707"/>
            <a:ext cx="784189"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santé</a:t>
            </a:r>
          </a:p>
        </p:txBody>
      </p:sp>
      <p:sp>
        <p:nvSpPr>
          <p:cNvPr id="24" name="TextBox 23">
            <a:extLst>
              <a:ext uri="{FF2B5EF4-FFF2-40B4-BE49-F238E27FC236}">
                <a16:creationId xmlns:a16="http://schemas.microsoft.com/office/drawing/2014/main" id="{462B8F98-2C8E-4D22-BACB-4B3FD90D24D9}"/>
              </a:ext>
            </a:extLst>
          </p:cNvPr>
          <p:cNvSpPr txBox="1"/>
          <p:nvPr/>
        </p:nvSpPr>
        <p:spPr>
          <a:xfrm>
            <a:off x="6544530" y="3558599"/>
            <a:ext cx="914400" cy="369332"/>
          </a:xfrm>
          <a:prstGeom prst="rect">
            <a:avLst/>
          </a:prstGeom>
          <a:noFill/>
        </p:spPr>
        <p:txBody>
          <a:bodyPr wrap="square" rtlCol="0">
            <a:noAutofit/>
          </a:bodyPr>
          <a:lstStyle/>
          <a:p>
            <a:pPr rtl="0"/>
            <a:r>
              <a:rPr lang="fr" sz="1800" b="0" i="0" u="none" strike="noStrike">
                <a:highlight>
                  <a:srgbClr val="000000">
                    <a:alpha val="0"/>
                  </a:srgbClr>
                </a:highlight>
                <a:latin typeface="Calibri"/>
              </a:rPr>
              <a:t>sports</a:t>
            </a:r>
          </a:p>
        </p:txBody>
      </p:sp>
    </p:spTree>
    <p:extLst>
      <p:ext uri="{BB962C8B-B14F-4D97-AF65-F5344CB8AC3E}">
        <p14:creationId xmlns:p14="http://schemas.microsoft.com/office/powerpoint/2010/main" val="102761482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ags/tag2.xml><?xml version="1.0" encoding="utf-8"?>
<p:tagLst xmlns:a="http://schemas.openxmlformats.org/drawingml/2006/main" xmlns:r="http://schemas.openxmlformats.org/officeDocument/2006/relationships" xmlns:p="http://schemas.openxmlformats.org/presentationml/2006/main">
  <p:tag name="AS_UNIQUEID" val="3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TotalTime>
  <Words>4492</Words>
  <Application>Microsoft Macintosh PowerPoint</Application>
  <PresentationFormat>Grand écran</PresentationFormat>
  <Paragraphs>494</Paragraphs>
  <Slides>54</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54</vt:i4>
      </vt:variant>
    </vt:vector>
  </HeadingPairs>
  <TitlesOfParts>
    <vt:vector size="65" baseType="lpstr">
      <vt:lpstr>Arial</vt:lpstr>
      <vt:lpstr>BritishCouncilSans-Bold</vt:lpstr>
      <vt:lpstr>Calibri</vt:lpstr>
      <vt:lpstr>Calibri Light</vt:lpstr>
      <vt:lpstr>Open Sans</vt:lpstr>
      <vt:lpstr>Quattrocento Sans</vt:lpstr>
      <vt:lpstr>Symbol</vt:lpstr>
      <vt:lpstr>Times New Roman</vt:lpstr>
      <vt:lpstr>Wingdings</vt:lpstr>
      <vt:lpstr>Office Theme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sophie guenebaut</cp:lastModifiedBy>
  <cp:revision>134</cp:revision>
  <dcterms:created xsi:type="dcterms:W3CDTF">2019-11-20T14:08:21Z</dcterms:created>
  <dcterms:modified xsi:type="dcterms:W3CDTF">2021-12-15T14:04:11Z</dcterms:modified>
</cp:coreProperties>
</file>